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Roboto Condensed Light" panose="02000000000000000000" pitchFamily="2" charset="0"/>
      <p:regular r:id="rId24"/>
    </p:embeddedFont>
    <p:embeddedFont>
      <p:font typeface="Roboto Light" panose="02000000000000000000" pitchFamily="2" charset="0"/>
      <p:regular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45"/>
    <p:restoredTop sz="94668"/>
  </p:normalViewPr>
  <p:slideViewPr>
    <p:cSldViewPr snapToGrid="0">
      <p:cViewPr varScale="1">
        <p:scale>
          <a:sx n="123" d="100"/>
          <a:sy n="123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6" name="Google Shape;25266;g967d9b3c40_0_8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7" name="Google Shape;25267;g967d9b3c40_0_8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64" name="Google Shape;26164;g99091d3933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65" name="Google Shape;26165;g99091d3933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89" name="Google Shape;26189;g1162f37314b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90" name="Google Shape;26190;g1162f37314b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2" name="Google Shape;26272;g97cc85ecb1_0_1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73" name="Google Shape;26273;g97cc85ecb1_0_16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22" name="Google Shape;26322;g11785e439ba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23" name="Google Shape;26323;g11785e439ba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46" name="Google Shape;26346;g99091d3933_0_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47" name="Google Shape;26347;g99091d3933_0_2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71" name="Google Shape;26371;g116736860a3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72" name="Google Shape;26372;g116736860a3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5" name="Google Shape;26495;g989fa8930a_0_9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96" name="Google Shape;26496;g989fa8930a_0_9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8" name="Google Shape;26518;g3448839a2e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19" name="Google Shape;26519;g3448839a2e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4" name="Google Shape;25294;g1173e34409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95" name="Google Shape;25295;g1173e34409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51" name="Google Shape;25351;g9680cbbe24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2" name="Google Shape;25352;g9680cbbe24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4" name="Google Shape;25374;g967d9b3c40_0_2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75" name="Google Shape;25375;g967d9b3c40_0_28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3" name="Google Shape;25523;g967d9b3c40_0_2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24" name="Google Shape;25524;g967d9b3c40_0_2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40" name="Google Shape;25940;g1162f37314b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41" name="Google Shape;25941;g1162f37314b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5" name="Google Shape;26015;g116350e73cf_3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16" name="Google Shape;26016;g116350e73cf_3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5" name="Google Shape;26095;g97cc85ecb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96" name="Google Shape;26096;g97cc85ecb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0" name="Google Shape;26120;g116736860a3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21" name="Google Shape;26121;g116736860a3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Relationship Id="rId4" Type="http://schemas.openxmlformats.org/officeDocument/2006/relationships/slide" Target="../slides/slide1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" name="Google Shape;12;p2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" name="Google Shape;37;p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" name="Google Shape;38;p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" name="Google Shape;64;p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" name="Google Shape;164;p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5" name="Google Shape;165;p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1" name="Google Shape;191;p2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" name="Google Shape;196;p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7" name="Google Shape;197;p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3" name="Google Shape;223;p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" name="Google Shape;224;p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5" name="Google Shape;225;p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1" name="Google Shape;251;p2"/>
          <p:cNvSpPr txBox="1">
            <a:spLocks noGrp="1"/>
          </p:cNvSpPr>
          <p:nvPr>
            <p:ph type="ctrTitle"/>
          </p:nvPr>
        </p:nvSpPr>
        <p:spPr>
          <a:xfrm>
            <a:off x="713250" y="539500"/>
            <a:ext cx="7717500" cy="11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2" name="Google Shape;252;p2"/>
          <p:cNvSpPr txBox="1">
            <a:spLocks noGrp="1"/>
          </p:cNvSpPr>
          <p:nvPr>
            <p:ph type="subTitle" idx="1"/>
          </p:nvPr>
        </p:nvSpPr>
        <p:spPr>
          <a:xfrm>
            <a:off x="2856900" y="1772617"/>
            <a:ext cx="34302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grpSp>
        <p:nvGrpSpPr>
          <p:cNvPr id="253" name="Google Shape;253;p2"/>
          <p:cNvGrpSpPr/>
          <p:nvPr/>
        </p:nvGrpSpPr>
        <p:grpSpPr>
          <a:xfrm>
            <a:off x="135496" y="2750588"/>
            <a:ext cx="9523650" cy="3285338"/>
            <a:chOff x="135496" y="2750588"/>
            <a:chExt cx="9523650" cy="3285338"/>
          </a:xfrm>
        </p:grpSpPr>
        <p:grpSp>
          <p:nvGrpSpPr>
            <p:cNvPr id="254" name="Google Shape;254;p2"/>
            <p:cNvGrpSpPr/>
            <p:nvPr/>
          </p:nvGrpSpPr>
          <p:grpSpPr>
            <a:xfrm>
              <a:off x="135496" y="2998441"/>
              <a:ext cx="9523650" cy="3037484"/>
              <a:chOff x="135496" y="2998441"/>
              <a:chExt cx="9523650" cy="3037484"/>
            </a:xfrm>
          </p:grpSpPr>
          <p:grpSp>
            <p:nvGrpSpPr>
              <p:cNvPr id="255" name="Google Shape;255;p2"/>
              <p:cNvGrpSpPr/>
              <p:nvPr/>
            </p:nvGrpSpPr>
            <p:grpSpPr>
              <a:xfrm>
                <a:off x="5692943" y="2998441"/>
                <a:ext cx="3966203" cy="3037484"/>
                <a:chOff x="5692943" y="2998441"/>
                <a:chExt cx="3966203" cy="3037484"/>
              </a:xfrm>
            </p:grpSpPr>
            <p:grpSp>
              <p:nvGrpSpPr>
                <p:cNvPr id="256" name="Google Shape;256;p2"/>
                <p:cNvGrpSpPr/>
                <p:nvPr/>
              </p:nvGrpSpPr>
              <p:grpSpPr>
                <a:xfrm rot="10800000" flipH="1">
                  <a:off x="7960046" y="299844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57" name="Google Shape;257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58" name="Google Shape;25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9" name="Google Shape;25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0" name="Google Shape;26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1" name="Google Shape;26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" name="Google Shape;26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" name="Google Shape;26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4" name="Google Shape;26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5" name="Google Shape;26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6" name="Google Shape;26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7" name="Google Shape;26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8" name="Google Shape;26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9" name="Google Shape;26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" name="Google Shape;27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" name="Google Shape;27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72" name="Google Shape;272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73" name="Google Shape;273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" name="Google Shape;274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5" name="Google Shape;275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6" name="Google Shape;276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7" name="Google Shape;277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8" name="Google Shape;278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" name="Google Shape;279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0" name="Google Shape;280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1" name="Google Shape;281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2" name="Google Shape;282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3" name="Google Shape;283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4" name="Google Shape;284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5" name="Google Shape;285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" name="Google Shape;286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7" name="Google Shape;287;p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88" name="Google Shape;28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9" name="Google Shape;28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0" name="Google Shape;29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1" name="Google Shape;29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" name="Google Shape;29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" name="Google Shape;29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" name="Google Shape;29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5" name="Google Shape;29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6" name="Google Shape;29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7" name="Google Shape;29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8" name="Google Shape;29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9" name="Google Shape;29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0" name="Google Shape;30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1" name="Google Shape;30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302" name="Google Shape;302;p2"/>
                <p:cNvGrpSpPr/>
                <p:nvPr/>
              </p:nvGrpSpPr>
              <p:grpSpPr>
                <a:xfrm rot="-6352235" flipH="1">
                  <a:off x="6107374" y="3852943"/>
                  <a:ext cx="1699108" cy="2145073"/>
                  <a:chOff x="146217" y="2712579"/>
                  <a:chExt cx="1552966" cy="1960401"/>
                </a:xfrm>
              </p:grpSpPr>
              <p:grpSp>
                <p:nvGrpSpPr>
                  <p:cNvPr id="303" name="Google Shape;303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304" name="Google Shape;30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5" name="Google Shape;30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6" name="Google Shape;30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7" name="Google Shape;30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8" name="Google Shape;30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9" name="Google Shape;30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0" name="Google Shape;31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1" name="Google Shape;31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2" name="Google Shape;31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3" name="Google Shape;31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4" name="Google Shape;31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5" name="Google Shape;31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6" name="Google Shape;31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7" name="Google Shape;31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318" name="Google Shape;318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319" name="Google Shape;319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0" name="Google Shape;320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1" name="Google Shape;321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2" name="Google Shape;322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3" name="Google Shape;323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4" name="Google Shape;324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5" name="Google Shape;325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6" name="Google Shape;326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7" name="Google Shape;327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8" name="Google Shape;328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9" name="Google Shape;329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0" name="Google Shape;330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1" name="Google Shape;331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2" name="Google Shape;332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333" name="Google Shape;333;p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334" name="Google Shape;33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5" name="Google Shape;33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6" name="Google Shape;33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7" name="Google Shape;33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8" name="Google Shape;33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9" name="Google Shape;33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0" name="Google Shape;34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1" name="Google Shape;34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2" name="Google Shape;34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3" name="Google Shape;34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4" name="Google Shape;34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5" name="Google Shape;34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6" name="Google Shape;34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7" name="Google Shape;34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48" name="Google Shape;348;p2"/>
              <p:cNvGrpSpPr/>
              <p:nvPr/>
            </p:nvGrpSpPr>
            <p:grpSpPr>
              <a:xfrm rot="-5655077" flipH="1">
                <a:off x="2757686" y="3644747"/>
                <a:ext cx="1698960" cy="2145089"/>
                <a:chOff x="146217" y="2712579"/>
                <a:chExt cx="1552966" cy="1960401"/>
              </a:xfrm>
            </p:grpSpPr>
            <p:grpSp>
              <p:nvGrpSpPr>
                <p:cNvPr id="349" name="Google Shape;349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50" name="Google Shape;35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64" name="Google Shape;364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65" name="Google Shape;365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" name="Google Shape;370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5" name="Google Shape;375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6" name="Google Shape;376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" name="Google Shape;377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" name="Google Shape;378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79" name="Google Shape;379;p2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80" name="Google Shape;38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" name="Google Shape;38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" name="Google Shape;38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" name="Google Shape;38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4" name="Google Shape;38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" name="Google Shape;38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94" name="Google Shape;394;p2"/>
              <p:cNvGrpSpPr/>
              <p:nvPr/>
            </p:nvGrpSpPr>
            <p:grpSpPr>
              <a:xfrm rot="-314" flipH="1">
                <a:off x="135496" y="3186895"/>
                <a:ext cx="1699100" cy="2144874"/>
                <a:chOff x="146217" y="2712579"/>
                <a:chExt cx="1552966" cy="1960401"/>
              </a:xfrm>
            </p:grpSpPr>
            <p:grpSp>
              <p:nvGrpSpPr>
                <p:cNvPr id="395" name="Google Shape;395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96" name="Google Shape;39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0" name="Google Shape;410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411" name="Google Shape;411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" name="Google Shape;413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" name="Google Shape;414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" name="Google Shape;415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" name="Google Shape;416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" name="Google Shape;417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" name="Google Shape;418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" name="Google Shape;419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" name="Google Shape;420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" name="Google Shape;421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" name="Google Shape;422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" name="Google Shape;423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" name="Google Shape;424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5" name="Google Shape;425;p2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426" name="Google Shape;42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" name="Google Shape;42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" name="Google Shape;42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9" name="Google Shape;42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0" name="Google Shape;43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" name="Google Shape;43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" name="Google Shape;43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3" name="Google Shape;43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4" name="Google Shape;43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" name="Google Shape;43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" name="Google Shape;43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" name="Google Shape;43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" name="Google Shape;43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" name="Google Shape;43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40" name="Google Shape;440;p2"/>
            <p:cNvGrpSpPr/>
            <p:nvPr/>
          </p:nvGrpSpPr>
          <p:grpSpPr>
            <a:xfrm>
              <a:off x="817988" y="2750587"/>
              <a:ext cx="7423578" cy="1258836"/>
              <a:chOff x="817988" y="2750588"/>
              <a:chExt cx="7423578" cy="1258836"/>
            </a:xfrm>
          </p:grpSpPr>
          <p:sp>
            <p:nvSpPr>
              <p:cNvPr id="441" name="Google Shape;441;p2"/>
              <p:cNvSpPr/>
              <p:nvPr/>
            </p:nvSpPr>
            <p:spPr>
              <a:xfrm>
                <a:off x="6227654" y="3803792"/>
                <a:ext cx="372339" cy="205631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7806441" y="2750588"/>
                <a:ext cx="435126" cy="240307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817988" y="3292988"/>
                <a:ext cx="435126" cy="240307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4" name="Google Shape;3774;p1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775" name="Google Shape;3775;p1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76" name="Google Shape;3776;p1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777" name="Google Shape;3777;p11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11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11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11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11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11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11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11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11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11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11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11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11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11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11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11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11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1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1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1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1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1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1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1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1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02" name="Google Shape;3802;p1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03" name="Google Shape;3803;p1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1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1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1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1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1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1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1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1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11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1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1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1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1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1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1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1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29" name="Google Shape;3829;p1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1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1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1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1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1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1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1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1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1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1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1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1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1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1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1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1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1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1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1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1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1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1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1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1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1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1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1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1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1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1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1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1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1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1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1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1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11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11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11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11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11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11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1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1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1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1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1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1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1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1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1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1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1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1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29" name="Google Shape;3929;p1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930" name="Google Shape;3930;p1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1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1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1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1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1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1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1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1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1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1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1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1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1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1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1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1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56" name="Google Shape;3956;p11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61" name="Google Shape;3961;p1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962" name="Google Shape;3962;p1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1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1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1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1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1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1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1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1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1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1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1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1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1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1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1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1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1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1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1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1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1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1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1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1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1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88" name="Google Shape;3988;p1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9" name="Google Shape;3989;p1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990" name="Google Shape;3990;p1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1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1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1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1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1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1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1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1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1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1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1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1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1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1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1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1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16" name="Google Shape;4016;p11"/>
          <p:cNvGrpSpPr/>
          <p:nvPr/>
        </p:nvGrpSpPr>
        <p:grpSpPr>
          <a:xfrm>
            <a:off x="-330469" y="-191524"/>
            <a:ext cx="9848773" cy="5293669"/>
            <a:chOff x="-330469" y="-191524"/>
            <a:chExt cx="9848773" cy="5293669"/>
          </a:xfrm>
        </p:grpSpPr>
        <p:grpSp>
          <p:nvGrpSpPr>
            <p:cNvPr id="4017" name="Google Shape;4017;p11"/>
            <p:cNvGrpSpPr/>
            <p:nvPr/>
          </p:nvGrpSpPr>
          <p:grpSpPr>
            <a:xfrm>
              <a:off x="7632955" y="2527556"/>
              <a:ext cx="1885349" cy="2574590"/>
              <a:chOff x="7632955" y="2527556"/>
              <a:chExt cx="1885349" cy="2574590"/>
            </a:xfrm>
          </p:grpSpPr>
          <p:grpSp>
            <p:nvGrpSpPr>
              <p:cNvPr id="4018" name="Google Shape;4018;p11"/>
              <p:cNvGrpSpPr/>
              <p:nvPr/>
            </p:nvGrpSpPr>
            <p:grpSpPr>
              <a:xfrm rot="5400000" flipH="1">
                <a:off x="7586489" y="3544626"/>
                <a:ext cx="1603986" cy="1511053"/>
                <a:chOff x="712635" y="3866647"/>
                <a:chExt cx="1603986" cy="1511053"/>
              </a:xfrm>
            </p:grpSpPr>
            <p:grpSp>
              <p:nvGrpSpPr>
                <p:cNvPr id="4019" name="Google Shape;4019;p11"/>
                <p:cNvGrpSpPr/>
                <p:nvPr/>
              </p:nvGrpSpPr>
              <p:grpSpPr>
                <a:xfrm rot="-5400000">
                  <a:off x="759101" y="3820181"/>
                  <a:ext cx="1511053" cy="1603986"/>
                  <a:chOff x="7805848" y="0"/>
                  <a:chExt cx="1338162" cy="1420462"/>
                </a:xfrm>
              </p:grpSpPr>
              <p:grpSp>
                <p:nvGrpSpPr>
                  <p:cNvPr id="4020" name="Google Shape;4020;p11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21" name="Google Shape;4021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2" name="Google Shape;4022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3" name="Google Shape;4023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4" name="Google Shape;4024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5" name="Google Shape;4025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6" name="Google Shape;4026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7" name="Google Shape;4027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8" name="Google Shape;4028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9" name="Google Shape;4029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0" name="Google Shape;4030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1" name="Google Shape;4031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2" name="Google Shape;4032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3" name="Google Shape;4033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4" name="Google Shape;4034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5" name="Google Shape;4035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4036" name="Google Shape;4036;p11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37" name="Google Shape;4037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8" name="Google Shape;4038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9" name="Google Shape;4039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0" name="Google Shape;4040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1" name="Google Shape;4041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2" name="Google Shape;4042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3" name="Google Shape;4043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4" name="Google Shape;4044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5" name="Google Shape;4045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6" name="Google Shape;4046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7" name="Google Shape;4047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8" name="Google Shape;4048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9" name="Google Shape;4049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0" name="Google Shape;4050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1" name="Google Shape;4051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4052" name="Google Shape;4052;p11"/>
                  <p:cNvGrpSpPr/>
                  <p:nvPr/>
                </p:nvGrpSpPr>
                <p:grpSpPr>
                  <a:xfrm rot="10800000" flipH="1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53" name="Google Shape;4053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4" name="Google Shape;4054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5" name="Google Shape;4055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6" name="Google Shape;4056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7" name="Google Shape;4057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8" name="Google Shape;4058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9" name="Google Shape;4059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0" name="Google Shape;4060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1" name="Google Shape;4061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2" name="Google Shape;4062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3" name="Google Shape;4063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4" name="Google Shape;4064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5" name="Google Shape;4065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6" name="Google Shape;4066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7" name="Google Shape;4067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4068" name="Google Shape;4068;p11"/>
                <p:cNvSpPr/>
                <p:nvPr/>
              </p:nvSpPr>
              <p:spPr>
                <a:xfrm rot="6056397" flipH="1">
                  <a:off x="1638518" y="4623901"/>
                  <a:ext cx="540561" cy="298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9" name="Google Shape;4069;p11"/>
              <p:cNvGrpSpPr/>
              <p:nvPr/>
            </p:nvGrpSpPr>
            <p:grpSpPr>
              <a:xfrm rot="10800000" flipH="1">
                <a:off x="8007251" y="252755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070" name="Google Shape;407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71" name="Google Shape;407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2" name="Google Shape;407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3" name="Google Shape;407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4" name="Google Shape;407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5" name="Google Shape;407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6" name="Google Shape;407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7" name="Google Shape;407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8" name="Google Shape;407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9" name="Google Shape;407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0" name="Google Shape;408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1" name="Google Shape;408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2" name="Google Shape;408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3" name="Google Shape;408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4" name="Google Shape;408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5" name="Google Shape;408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086" name="Google Shape;408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87" name="Google Shape;408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8" name="Google Shape;408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9" name="Google Shape;408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0" name="Google Shape;409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1" name="Google Shape;409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2" name="Google Shape;409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3" name="Google Shape;409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4" name="Google Shape;409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5" name="Google Shape;409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6" name="Google Shape;409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7" name="Google Shape;409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8" name="Google Shape;409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9" name="Google Shape;409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0" name="Google Shape;410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1" name="Google Shape;410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02" name="Google Shape;4102;p1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03" name="Google Shape;410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4" name="Google Shape;410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5" name="Google Shape;410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6" name="Google Shape;410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7" name="Google Shape;410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8" name="Google Shape;410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9" name="Google Shape;410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0" name="Google Shape;411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1" name="Google Shape;411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2" name="Google Shape;411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3" name="Google Shape;411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4" name="Google Shape;411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5" name="Google Shape;411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6" name="Google Shape;411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7" name="Google Shape;411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118" name="Google Shape;4118;p11"/>
            <p:cNvGrpSpPr/>
            <p:nvPr/>
          </p:nvGrpSpPr>
          <p:grpSpPr>
            <a:xfrm>
              <a:off x="-330469" y="-191519"/>
              <a:ext cx="2716357" cy="1672532"/>
              <a:chOff x="-330469" y="-191519"/>
              <a:chExt cx="2716357" cy="1672532"/>
            </a:xfrm>
          </p:grpSpPr>
          <p:grpSp>
            <p:nvGrpSpPr>
              <p:cNvPr id="4119" name="Google Shape;4119;p11"/>
              <p:cNvGrpSpPr/>
              <p:nvPr/>
            </p:nvGrpSpPr>
            <p:grpSpPr>
              <a:xfrm rot="10800000" flipH="1">
                <a:off x="874835" y="-191519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20" name="Google Shape;412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21" name="Google Shape;412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2" name="Google Shape;412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3" name="Google Shape;412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4" name="Google Shape;412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5" name="Google Shape;412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6" name="Google Shape;412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7" name="Google Shape;412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8" name="Google Shape;412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9" name="Google Shape;412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0" name="Google Shape;413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1" name="Google Shape;413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2" name="Google Shape;413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3" name="Google Shape;413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4" name="Google Shape;413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5" name="Google Shape;413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36" name="Google Shape;413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37" name="Google Shape;413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8" name="Google Shape;413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9" name="Google Shape;413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0" name="Google Shape;414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1" name="Google Shape;414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2" name="Google Shape;414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3" name="Google Shape;414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4" name="Google Shape;414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5" name="Google Shape;414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6" name="Google Shape;414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7" name="Google Shape;414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8" name="Google Shape;414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9" name="Google Shape;414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0" name="Google Shape;415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1" name="Google Shape;415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52" name="Google Shape;4152;p1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53" name="Google Shape;415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4" name="Google Shape;415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5" name="Google Shape;415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6" name="Google Shape;415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7" name="Google Shape;415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8" name="Google Shape;415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9" name="Google Shape;415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0" name="Google Shape;416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1" name="Google Shape;416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2" name="Google Shape;416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3" name="Google Shape;416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4" name="Google Shape;416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5" name="Google Shape;416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6" name="Google Shape;416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7" name="Google Shape;416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68" name="Google Shape;4168;p11"/>
              <p:cNvGrpSpPr/>
              <p:nvPr/>
            </p:nvGrpSpPr>
            <p:grpSpPr>
              <a:xfrm rot="5400000" flipH="1">
                <a:off x="-284003" y="-76507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69" name="Google Shape;4169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70" name="Google Shape;4170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1" name="Google Shape;4171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2" name="Google Shape;4172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3" name="Google Shape;4173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4" name="Google Shape;4174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5" name="Google Shape;4175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6" name="Google Shape;4176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7" name="Google Shape;4177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8" name="Google Shape;4178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9" name="Google Shape;4179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0" name="Google Shape;4180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1" name="Google Shape;4181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2" name="Google Shape;4182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3" name="Google Shape;4183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4" name="Google Shape;4184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85" name="Google Shape;4185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86" name="Google Shape;4186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7" name="Google Shape;4187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8" name="Google Shape;4188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9" name="Google Shape;4189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0" name="Google Shape;4190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1" name="Google Shape;4191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2" name="Google Shape;4192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3" name="Google Shape;4193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4" name="Google Shape;4194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5" name="Google Shape;4195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6" name="Google Shape;4196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7" name="Google Shape;4197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8" name="Google Shape;4198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9" name="Google Shape;4199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0" name="Google Shape;4200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01" name="Google Shape;4201;p1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202" name="Google Shape;4202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3" name="Google Shape;4203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4" name="Google Shape;4204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5" name="Google Shape;4205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6" name="Google Shape;4206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7" name="Google Shape;4207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8" name="Google Shape;4208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9" name="Google Shape;4209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0" name="Google Shape;4210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1" name="Google Shape;4211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2" name="Google Shape;4212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3" name="Google Shape;4213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4" name="Google Shape;4214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5" name="Google Shape;4215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6" name="Google Shape;4216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217" name="Google Shape;4217;p11"/>
            <p:cNvGrpSpPr/>
            <p:nvPr/>
          </p:nvGrpSpPr>
          <p:grpSpPr>
            <a:xfrm>
              <a:off x="82598" y="-191524"/>
              <a:ext cx="1529537" cy="1433534"/>
              <a:chOff x="195225" y="-121200"/>
              <a:chExt cx="1334325" cy="1250575"/>
            </a:xfrm>
          </p:grpSpPr>
          <p:sp>
            <p:nvSpPr>
              <p:cNvPr id="4218" name="Google Shape;4218;p11"/>
              <p:cNvSpPr/>
              <p:nvPr/>
            </p:nvSpPr>
            <p:spPr>
              <a:xfrm>
                <a:off x="353675" y="332525"/>
                <a:ext cx="165975" cy="165975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6639" extrusionOk="0">
                    <a:moveTo>
                      <a:pt x="3804" y="0"/>
                    </a:moveTo>
                    <a:cubicBezTo>
                      <a:pt x="1268" y="0"/>
                      <a:pt x="1" y="3069"/>
                      <a:pt x="1802" y="4837"/>
                    </a:cubicBezTo>
                    <a:cubicBezTo>
                      <a:pt x="3570" y="6639"/>
                      <a:pt x="6639" y="5371"/>
                      <a:pt x="6639" y="2836"/>
                    </a:cubicBezTo>
                    <a:cubicBezTo>
                      <a:pt x="6639" y="1268"/>
                      <a:pt x="5371" y="0"/>
                      <a:pt x="3804" y="0"/>
                    </a:cubicBezTo>
                    <a:close/>
                  </a:path>
                </a:pathLst>
              </a:custGeom>
              <a:solidFill>
                <a:srgbClr val="7F7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19" name="Google Shape;4219;p11"/>
              <p:cNvGrpSpPr/>
              <p:nvPr/>
            </p:nvGrpSpPr>
            <p:grpSpPr>
              <a:xfrm>
                <a:off x="308650" y="-121200"/>
                <a:ext cx="1188375" cy="1250575"/>
                <a:chOff x="308650" y="-121200"/>
                <a:chExt cx="1188375" cy="1250575"/>
              </a:xfrm>
            </p:grpSpPr>
            <p:sp>
              <p:nvSpPr>
                <p:cNvPr id="4220" name="Google Shape;4220;p11"/>
                <p:cNvSpPr/>
                <p:nvPr/>
              </p:nvSpPr>
              <p:spPr>
                <a:xfrm>
                  <a:off x="655575" y="946550"/>
                  <a:ext cx="201000" cy="18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7313" extrusionOk="0">
                      <a:moveTo>
                        <a:pt x="3109" y="0"/>
                      </a:moveTo>
                      <a:cubicBezTo>
                        <a:pt x="1726" y="0"/>
                        <a:pt x="551" y="1043"/>
                        <a:pt x="367" y="2425"/>
                      </a:cubicBezTo>
                      <a:lnTo>
                        <a:pt x="200" y="3927"/>
                      </a:lnTo>
                      <a:cubicBezTo>
                        <a:pt x="0" y="5461"/>
                        <a:pt x="1068" y="6862"/>
                        <a:pt x="2602" y="7029"/>
                      </a:cubicBezTo>
                      <a:lnTo>
                        <a:pt x="4570" y="7296"/>
                      </a:lnTo>
                      <a:cubicBezTo>
                        <a:pt x="4673" y="7307"/>
                        <a:pt x="4776" y="7312"/>
                        <a:pt x="4877" y="7312"/>
                      </a:cubicBezTo>
                      <a:cubicBezTo>
                        <a:pt x="6283" y="7312"/>
                        <a:pt x="7486" y="6260"/>
                        <a:pt x="7672" y="4861"/>
                      </a:cubicBezTo>
                      <a:lnTo>
                        <a:pt x="7872" y="3359"/>
                      </a:lnTo>
                      <a:cubicBezTo>
                        <a:pt x="8039" y="1825"/>
                        <a:pt x="6972" y="457"/>
                        <a:pt x="5437" y="257"/>
                      </a:cubicBezTo>
                      <a:lnTo>
                        <a:pt x="3469" y="24"/>
                      </a:lnTo>
                      <a:cubicBezTo>
                        <a:pt x="3348" y="8"/>
                        <a:pt x="3228" y="0"/>
                        <a:pt x="310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11"/>
                <p:cNvSpPr/>
                <p:nvPr/>
              </p:nvSpPr>
              <p:spPr>
                <a:xfrm>
                  <a:off x="1282675" y="542050"/>
                  <a:ext cx="214350" cy="2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74" h="8243" extrusionOk="0">
                      <a:moveTo>
                        <a:pt x="3665" y="0"/>
                      </a:moveTo>
                      <a:cubicBezTo>
                        <a:pt x="2734" y="0"/>
                        <a:pt x="1861" y="569"/>
                        <a:pt x="1502" y="1493"/>
                      </a:cubicBezTo>
                      <a:lnTo>
                        <a:pt x="468" y="4228"/>
                      </a:lnTo>
                      <a:cubicBezTo>
                        <a:pt x="1" y="5429"/>
                        <a:pt x="601" y="6764"/>
                        <a:pt x="1802" y="7197"/>
                      </a:cubicBezTo>
                      <a:lnTo>
                        <a:pt x="4104" y="8098"/>
                      </a:lnTo>
                      <a:cubicBezTo>
                        <a:pt x="4375" y="8196"/>
                        <a:pt x="4653" y="8243"/>
                        <a:pt x="4926" y="8243"/>
                      </a:cubicBezTo>
                      <a:cubicBezTo>
                        <a:pt x="5862" y="8243"/>
                        <a:pt x="6737" y="7693"/>
                        <a:pt x="7072" y="6764"/>
                      </a:cubicBezTo>
                      <a:lnTo>
                        <a:pt x="8140" y="4028"/>
                      </a:lnTo>
                      <a:cubicBezTo>
                        <a:pt x="8573" y="2827"/>
                        <a:pt x="8006" y="1493"/>
                        <a:pt x="6806" y="1026"/>
                      </a:cubicBezTo>
                      <a:lnTo>
                        <a:pt x="4504" y="159"/>
                      </a:lnTo>
                      <a:cubicBezTo>
                        <a:pt x="4227" y="51"/>
                        <a:pt x="3944" y="0"/>
                        <a:pt x="36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11"/>
                <p:cNvSpPr/>
                <p:nvPr/>
              </p:nvSpPr>
              <p:spPr>
                <a:xfrm>
                  <a:off x="1195125" y="86750"/>
                  <a:ext cx="215175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7" h="7921" extrusionOk="0">
                      <a:moveTo>
                        <a:pt x="4279" y="1"/>
                      </a:moveTo>
                      <a:cubicBezTo>
                        <a:pt x="3681" y="1"/>
                        <a:pt x="3079" y="182"/>
                        <a:pt x="2569" y="558"/>
                      </a:cubicBezTo>
                      <a:lnTo>
                        <a:pt x="1568" y="1292"/>
                      </a:lnTo>
                      <a:cubicBezTo>
                        <a:pt x="267" y="2259"/>
                        <a:pt x="0" y="4094"/>
                        <a:pt x="968" y="5395"/>
                      </a:cubicBezTo>
                      <a:lnTo>
                        <a:pt x="2002" y="6763"/>
                      </a:lnTo>
                      <a:cubicBezTo>
                        <a:pt x="2560" y="7520"/>
                        <a:pt x="3440" y="7920"/>
                        <a:pt x="4328" y="7920"/>
                      </a:cubicBezTo>
                      <a:cubicBezTo>
                        <a:pt x="4926" y="7920"/>
                        <a:pt x="5528" y="7739"/>
                        <a:pt x="6038" y="7363"/>
                      </a:cubicBezTo>
                      <a:lnTo>
                        <a:pt x="7039" y="6629"/>
                      </a:lnTo>
                      <a:cubicBezTo>
                        <a:pt x="8339" y="5662"/>
                        <a:pt x="8606" y="3827"/>
                        <a:pt x="7639" y="2526"/>
                      </a:cubicBezTo>
                      <a:lnTo>
                        <a:pt x="6605" y="1159"/>
                      </a:lnTo>
                      <a:cubicBezTo>
                        <a:pt x="6047" y="401"/>
                        <a:pt x="5167" y="1"/>
                        <a:pt x="42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11"/>
                <p:cNvSpPr/>
                <p:nvPr/>
              </p:nvSpPr>
              <p:spPr>
                <a:xfrm>
                  <a:off x="728950" y="-121200"/>
                  <a:ext cx="192675" cy="17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7" h="7176" extrusionOk="0">
                      <a:moveTo>
                        <a:pt x="2447" y="0"/>
                      </a:moveTo>
                      <a:cubicBezTo>
                        <a:pt x="1170" y="0"/>
                        <a:pt x="166" y="1010"/>
                        <a:pt x="134" y="2271"/>
                      </a:cubicBezTo>
                      <a:lnTo>
                        <a:pt x="34" y="4640"/>
                      </a:lnTo>
                      <a:cubicBezTo>
                        <a:pt x="1" y="5941"/>
                        <a:pt x="1001" y="7008"/>
                        <a:pt x="2302" y="7075"/>
                      </a:cubicBezTo>
                      <a:lnTo>
                        <a:pt x="5138" y="7175"/>
                      </a:lnTo>
                      <a:cubicBezTo>
                        <a:pt x="5159" y="7175"/>
                        <a:pt x="5180" y="7176"/>
                        <a:pt x="5201" y="7176"/>
                      </a:cubicBezTo>
                      <a:cubicBezTo>
                        <a:pt x="6474" y="7176"/>
                        <a:pt x="7540" y="6186"/>
                        <a:pt x="7573" y="4873"/>
                      </a:cubicBezTo>
                      <a:lnTo>
                        <a:pt x="7673" y="2538"/>
                      </a:lnTo>
                      <a:cubicBezTo>
                        <a:pt x="7706" y="1204"/>
                        <a:pt x="6705" y="137"/>
                        <a:pt x="5371" y="103"/>
                      </a:cubicBezTo>
                      <a:lnTo>
                        <a:pt x="2569" y="3"/>
                      </a:lnTo>
                      <a:cubicBezTo>
                        <a:pt x="2528" y="1"/>
                        <a:pt x="2487" y="0"/>
                        <a:pt x="2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11"/>
                <p:cNvSpPr/>
                <p:nvPr/>
              </p:nvSpPr>
              <p:spPr>
                <a:xfrm>
                  <a:off x="308650" y="84925"/>
                  <a:ext cx="225175" cy="21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7" h="8415" extrusionOk="0">
                      <a:moveTo>
                        <a:pt x="5002" y="0"/>
                      </a:moveTo>
                      <a:cubicBezTo>
                        <a:pt x="3967" y="0"/>
                        <a:pt x="2943" y="453"/>
                        <a:pt x="2235" y="1332"/>
                      </a:cubicBezTo>
                      <a:lnTo>
                        <a:pt x="1201" y="2666"/>
                      </a:lnTo>
                      <a:cubicBezTo>
                        <a:pt x="1" y="4200"/>
                        <a:pt x="234" y="6435"/>
                        <a:pt x="1768" y="7636"/>
                      </a:cubicBezTo>
                      <a:cubicBezTo>
                        <a:pt x="2421" y="8161"/>
                        <a:pt x="3200" y="8414"/>
                        <a:pt x="3972" y="8414"/>
                      </a:cubicBezTo>
                      <a:cubicBezTo>
                        <a:pt x="5016" y="8414"/>
                        <a:pt x="6048" y="7951"/>
                        <a:pt x="6739" y="7069"/>
                      </a:cubicBezTo>
                      <a:lnTo>
                        <a:pt x="7806" y="5735"/>
                      </a:lnTo>
                      <a:cubicBezTo>
                        <a:pt x="9007" y="4200"/>
                        <a:pt x="8740" y="1965"/>
                        <a:pt x="7206" y="765"/>
                      </a:cubicBezTo>
                      <a:cubicBezTo>
                        <a:pt x="6550" y="252"/>
                        <a:pt x="5773" y="0"/>
                        <a:pt x="50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25" name="Google Shape;4225;p11"/>
              <p:cNvSpPr/>
              <p:nvPr/>
            </p:nvSpPr>
            <p:spPr>
              <a:xfrm>
                <a:off x="214425" y="-87775"/>
                <a:ext cx="1249250" cy="1201800"/>
              </a:xfrm>
              <a:custGeom>
                <a:avLst/>
                <a:gdLst/>
                <a:ahLst/>
                <a:cxnLst/>
                <a:rect l="l" t="t" r="r" b="b"/>
                <a:pathLst>
                  <a:path w="49970" h="48072" extrusionOk="0">
                    <a:moveTo>
                      <a:pt x="25980" y="0"/>
                    </a:moveTo>
                    <a:cubicBezTo>
                      <a:pt x="25960" y="0"/>
                      <a:pt x="25939" y="0"/>
                      <a:pt x="25919" y="0"/>
                    </a:cubicBezTo>
                    <a:cubicBezTo>
                      <a:pt x="16178" y="0"/>
                      <a:pt x="7439" y="5871"/>
                      <a:pt x="3703" y="14844"/>
                    </a:cubicBezTo>
                    <a:cubicBezTo>
                      <a:pt x="0" y="23817"/>
                      <a:pt x="2068" y="34158"/>
                      <a:pt x="8940" y="41030"/>
                    </a:cubicBezTo>
                    <a:cubicBezTo>
                      <a:pt x="13535" y="45625"/>
                      <a:pt x="19681" y="48072"/>
                      <a:pt x="25932" y="48072"/>
                    </a:cubicBezTo>
                    <a:cubicBezTo>
                      <a:pt x="29030" y="48072"/>
                      <a:pt x="32152" y="47471"/>
                      <a:pt x="35125" y="46234"/>
                    </a:cubicBezTo>
                    <a:cubicBezTo>
                      <a:pt x="44132" y="42497"/>
                      <a:pt x="49969" y="33758"/>
                      <a:pt x="49969" y="24018"/>
                    </a:cubicBezTo>
                    <a:cubicBezTo>
                      <a:pt x="49969" y="10762"/>
                      <a:pt x="39228" y="0"/>
                      <a:pt x="259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11"/>
              <p:cNvSpPr/>
              <p:nvPr/>
            </p:nvSpPr>
            <p:spPr>
              <a:xfrm>
                <a:off x="195225" y="388400"/>
                <a:ext cx="1334325" cy="725550"/>
              </a:xfrm>
              <a:custGeom>
                <a:avLst/>
                <a:gdLst/>
                <a:ahLst/>
                <a:cxnLst/>
                <a:rect l="l" t="t" r="r" b="b"/>
                <a:pathLst>
                  <a:path w="53373" h="29022" extrusionOk="0">
                    <a:moveTo>
                      <a:pt x="3170" y="0"/>
                    </a:moveTo>
                    <a:lnTo>
                      <a:pt x="3170" y="0"/>
                    </a:lnTo>
                    <a:cubicBezTo>
                      <a:pt x="1" y="14944"/>
                      <a:pt x="11409" y="29021"/>
                      <a:pt x="26687" y="29021"/>
                    </a:cubicBezTo>
                    <a:cubicBezTo>
                      <a:pt x="41964" y="29021"/>
                      <a:pt x="53372" y="14944"/>
                      <a:pt x="50203" y="0"/>
                    </a:cubicBezTo>
                    <a:lnTo>
                      <a:pt x="50203" y="0"/>
                    </a:lnTo>
                    <a:cubicBezTo>
                      <a:pt x="47835" y="11108"/>
                      <a:pt x="38028" y="19047"/>
                      <a:pt x="26687" y="19047"/>
                    </a:cubicBezTo>
                    <a:cubicBezTo>
                      <a:pt x="15312" y="19047"/>
                      <a:pt x="5505" y="11108"/>
                      <a:pt x="3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11"/>
              <p:cNvSpPr/>
              <p:nvPr/>
            </p:nvSpPr>
            <p:spPr>
              <a:xfrm>
                <a:off x="1047500" y="193300"/>
                <a:ext cx="3922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100" extrusionOk="0">
                    <a:moveTo>
                      <a:pt x="831" y="1"/>
                    </a:moveTo>
                    <a:cubicBezTo>
                      <a:pt x="670" y="1"/>
                      <a:pt x="507" y="54"/>
                      <a:pt x="368" y="166"/>
                    </a:cubicBezTo>
                    <a:cubicBezTo>
                      <a:pt x="201" y="266"/>
                      <a:pt x="68" y="432"/>
                      <a:pt x="1" y="633"/>
                    </a:cubicBezTo>
                    <a:cubicBezTo>
                      <a:pt x="68" y="533"/>
                      <a:pt x="134" y="466"/>
                      <a:pt x="234" y="399"/>
                    </a:cubicBezTo>
                    <a:cubicBezTo>
                      <a:pt x="367" y="306"/>
                      <a:pt x="521" y="261"/>
                      <a:pt x="675" y="261"/>
                    </a:cubicBezTo>
                    <a:cubicBezTo>
                      <a:pt x="908" y="261"/>
                      <a:pt x="1141" y="365"/>
                      <a:pt x="1302" y="566"/>
                    </a:cubicBezTo>
                    <a:cubicBezTo>
                      <a:pt x="1402" y="699"/>
                      <a:pt x="1402" y="899"/>
                      <a:pt x="1335" y="1100"/>
                    </a:cubicBezTo>
                    <a:cubicBezTo>
                      <a:pt x="1535" y="866"/>
                      <a:pt x="1569" y="533"/>
                      <a:pt x="1435" y="299"/>
                    </a:cubicBezTo>
                    <a:cubicBezTo>
                      <a:pt x="1280" y="105"/>
                      <a:pt x="1056" y="1"/>
                      <a:pt x="831" y="1"/>
                    </a:cubicBez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28" name="Google Shape;4228;p11"/>
              <p:cNvGrpSpPr/>
              <p:nvPr/>
            </p:nvGrpSpPr>
            <p:grpSpPr>
              <a:xfrm>
                <a:off x="291150" y="6875"/>
                <a:ext cx="984875" cy="885000"/>
                <a:chOff x="291150" y="6875"/>
                <a:chExt cx="984875" cy="885000"/>
              </a:xfrm>
            </p:grpSpPr>
            <p:sp>
              <p:nvSpPr>
                <p:cNvPr id="4229" name="Google Shape;4229;p11"/>
                <p:cNvSpPr/>
                <p:nvPr/>
              </p:nvSpPr>
              <p:spPr>
                <a:xfrm>
                  <a:off x="576350" y="142150"/>
                  <a:ext cx="151800" cy="10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4156" extrusionOk="0">
                      <a:moveTo>
                        <a:pt x="3779" y="1"/>
                      </a:moveTo>
                      <a:cubicBezTo>
                        <a:pt x="3312" y="1"/>
                        <a:pt x="2803" y="101"/>
                        <a:pt x="2302" y="310"/>
                      </a:cubicBezTo>
                      <a:cubicBezTo>
                        <a:pt x="834" y="911"/>
                        <a:pt x="0" y="2178"/>
                        <a:pt x="400" y="3179"/>
                      </a:cubicBezTo>
                      <a:cubicBezTo>
                        <a:pt x="683" y="3809"/>
                        <a:pt x="1403" y="4156"/>
                        <a:pt x="2276" y="4156"/>
                      </a:cubicBezTo>
                      <a:cubicBezTo>
                        <a:pt x="2745" y="4156"/>
                        <a:pt x="3257" y="4056"/>
                        <a:pt x="3770" y="3846"/>
                      </a:cubicBezTo>
                      <a:cubicBezTo>
                        <a:pt x="5237" y="3246"/>
                        <a:pt x="6071" y="1978"/>
                        <a:pt x="5638" y="977"/>
                      </a:cubicBezTo>
                      <a:cubicBezTo>
                        <a:pt x="5377" y="348"/>
                        <a:pt x="4650" y="1"/>
                        <a:pt x="3779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11"/>
                <p:cNvSpPr/>
                <p:nvPr/>
              </p:nvSpPr>
              <p:spPr>
                <a:xfrm>
                  <a:off x="828200" y="6875"/>
                  <a:ext cx="97575" cy="5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136" extrusionOk="0">
                      <a:moveTo>
                        <a:pt x="2182" y="1"/>
                      </a:moveTo>
                      <a:cubicBezTo>
                        <a:pt x="2069" y="1"/>
                        <a:pt x="1953" y="6"/>
                        <a:pt x="1835" y="17"/>
                      </a:cubicBezTo>
                      <a:cubicBezTo>
                        <a:pt x="801" y="117"/>
                        <a:pt x="0" y="718"/>
                        <a:pt x="67" y="1285"/>
                      </a:cubicBezTo>
                      <a:cubicBezTo>
                        <a:pt x="126" y="1789"/>
                        <a:pt x="845" y="2135"/>
                        <a:pt x="1731" y="2135"/>
                      </a:cubicBezTo>
                      <a:cubicBezTo>
                        <a:pt x="1841" y="2135"/>
                        <a:pt x="1954" y="2130"/>
                        <a:pt x="2068" y="2119"/>
                      </a:cubicBezTo>
                      <a:cubicBezTo>
                        <a:pt x="3136" y="2019"/>
                        <a:pt x="3903" y="1451"/>
                        <a:pt x="3836" y="851"/>
                      </a:cubicBezTo>
                      <a:cubicBezTo>
                        <a:pt x="3806" y="347"/>
                        <a:pt x="3091" y="1"/>
                        <a:pt x="2182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11"/>
                <p:cNvSpPr/>
                <p:nvPr/>
              </p:nvSpPr>
              <p:spPr>
                <a:xfrm>
                  <a:off x="327825" y="379000"/>
                  <a:ext cx="121775" cy="1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" h="5141" extrusionOk="0">
                      <a:moveTo>
                        <a:pt x="3167" y="1"/>
                      </a:moveTo>
                      <a:cubicBezTo>
                        <a:pt x="2369" y="1"/>
                        <a:pt x="1426" y="594"/>
                        <a:pt x="801" y="1544"/>
                      </a:cubicBezTo>
                      <a:cubicBezTo>
                        <a:pt x="1" y="2845"/>
                        <a:pt x="67" y="4379"/>
                        <a:pt x="968" y="4946"/>
                      </a:cubicBezTo>
                      <a:cubicBezTo>
                        <a:pt x="1191" y="5078"/>
                        <a:pt x="1443" y="5141"/>
                        <a:pt x="1710" y="5141"/>
                      </a:cubicBezTo>
                      <a:cubicBezTo>
                        <a:pt x="2524" y="5141"/>
                        <a:pt x="3467" y="4558"/>
                        <a:pt x="4070" y="3579"/>
                      </a:cubicBezTo>
                      <a:cubicBezTo>
                        <a:pt x="4871" y="2278"/>
                        <a:pt x="4804" y="777"/>
                        <a:pt x="3904" y="210"/>
                      </a:cubicBezTo>
                      <a:cubicBezTo>
                        <a:pt x="3686" y="67"/>
                        <a:pt x="3435" y="1"/>
                        <a:pt x="316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11"/>
                <p:cNvSpPr/>
                <p:nvPr/>
              </p:nvSpPr>
              <p:spPr>
                <a:xfrm>
                  <a:off x="443750" y="604550"/>
                  <a:ext cx="225175" cy="18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7" h="7260" extrusionOk="0">
                      <a:moveTo>
                        <a:pt x="3787" y="1"/>
                      </a:moveTo>
                      <a:cubicBezTo>
                        <a:pt x="2617" y="1"/>
                        <a:pt x="1553" y="492"/>
                        <a:pt x="968" y="1428"/>
                      </a:cubicBezTo>
                      <a:cubicBezTo>
                        <a:pt x="0" y="3029"/>
                        <a:pt x="768" y="5298"/>
                        <a:pt x="2702" y="6499"/>
                      </a:cubicBezTo>
                      <a:cubicBezTo>
                        <a:pt x="3506" y="7011"/>
                        <a:pt x="4390" y="7259"/>
                        <a:pt x="5221" y="7259"/>
                      </a:cubicBezTo>
                      <a:cubicBezTo>
                        <a:pt x="6390" y="7259"/>
                        <a:pt x="7454" y="6768"/>
                        <a:pt x="8039" y="5831"/>
                      </a:cubicBezTo>
                      <a:cubicBezTo>
                        <a:pt x="9007" y="4230"/>
                        <a:pt x="8240" y="1962"/>
                        <a:pt x="6305" y="761"/>
                      </a:cubicBezTo>
                      <a:cubicBezTo>
                        <a:pt x="5501" y="249"/>
                        <a:pt x="4617" y="1"/>
                        <a:pt x="378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11"/>
                <p:cNvSpPr/>
                <p:nvPr/>
              </p:nvSpPr>
              <p:spPr>
                <a:xfrm>
                  <a:off x="930750" y="604625"/>
                  <a:ext cx="345275" cy="28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1" h="11490" extrusionOk="0">
                      <a:moveTo>
                        <a:pt x="6308" y="1"/>
                      </a:moveTo>
                      <a:cubicBezTo>
                        <a:pt x="4406" y="1"/>
                        <a:pt x="2622" y="857"/>
                        <a:pt x="1635" y="2459"/>
                      </a:cubicBezTo>
                      <a:cubicBezTo>
                        <a:pt x="1" y="5028"/>
                        <a:pt x="1035" y="8630"/>
                        <a:pt x="3937" y="10465"/>
                      </a:cubicBezTo>
                      <a:cubicBezTo>
                        <a:pt x="5064" y="11157"/>
                        <a:pt x="6300" y="11489"/>
                        <a:pt x="7487" y="11489"/>
                      </a:cubicBezTo>
                      <a:cubicBezTo>
                        <a:pt x="9391" y="11489"/>
                        <a:pt x="11170" y="10633"/>
                        <a:pt x="12176" y="9031"/>
                      </a:cubicBezTo>
                      <a:cubicBezTo>
                        <a:pt x="13811" y="6462"/>
                        <a:pt x="12743" y="2860"/>
                        <a:pt x="9841" y="1025"/>
                      </a:cubicBezTo>
                      <a:cubicBezTo>
                        <a:pt x="8727" y="333"/>
                        <a:pt x="7494" y="1"/>
                        <a:pt x="6308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11"/>
                <p:cNvSpPr/>
                <p:nvPr/>
              </p:nvSpPr>
              <p:spPr>
                <a:xfrm>
                  <a:off x="665575" y="410450"/>
                  <a:ext cx="72575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3" h="1974" extrusionOk="0">
                      <a:moveTo>
                        <a:pt x="1141" y="0"/>
                      </a:moveTo>
                      <a:cubicBezTo>
                        <a:pt x="676" y="0"/>
                        <a:pt x="284" y="203"/>
                        <a:pt x="167" y="553"/>
                      </a:cubicBezTo>
                      <a:cubicBezTo>
                        <a:pt x="0" y="1020"/>
                        <a:pt x="434" y="1587"/>
                        <a:pt x="1168" y="1854"/>
                      </a:cubicBezTo>
                      <a:cubicBezTo>
                        <a:pt x="1382" y="1935"/>
                        <a:pt x="1596" y="1973"/>
                        <a:pt x="1795" y="1973"/>
                      </a:cubicBezTo>
                      <a:cubicBezTo>
                        <a:pt x="2247" y="1973"/>
                        <a:pt x="2620" y="1778"/>
                        <a:pt x="2736" y="1453"/>
                      </a:cubicBezTo>
                      <a:cubicBezTo>
                        <a:pt x="2902" y="953"/>
                        <a:pt x="2469" y="386"/>
                        <a:pt x="1768" y="119"/>
                      </a:cubicBezTo>
                      <a:cubicBezTo>
                        <a:pt x="1557" y="38"/>
                        <a:pt x="1342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11"/>
                <p:cNvSpPr/>
                <p:nvPr/>
              </p:nvSpPr>
              <p:spPr>
                <a:xfrm>
                  <a:off x="291150" y="714825"/>
                  <a:ext cx="74225" cy="12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9" h="4843" extrusionOk="0">
                      <a:moveTo>
                        <a:pt x="417" y="1"/>
                      </a:moveTo>
                      <a:cubicBezTo>
                        <a:pt x="387" y="1"/>
                        <a:pt x="359" y="7"/>
                        <a:pt x="334" y="19"/>
                      </a:cubicBezTo>
                      <a:cubicBezTo>
                        <a:pt x="0" y="186"/>
                        <a:pt x="234" y="1387"/>
                        <a:pt x="867" y="2721"/>
                      </a:cubicBezTo>
                      <a:cubicBezTo>
                        <a:pt x="1452" y="3952"/>
                        <a:pt x="2150" y="4842"/>
                        <a:pt x="2543" y="4842"/>
                      </a:cubicBezTo>
                      <a:cubicBezTo>
                        <a:pt x="2576" y="4842"/>
                        <a:pt x="2607" y="4836"/>
                        <a:pt x="2635" y="4823"/>
                      </a:cubicBezTo>
                      <a:cubicBezTo>
                        <a:pt x="2969" y="4689"/>
                        <a:pt x="2702" y="3455"/>
                        <a:pt x="2068" y="2121"/>
                      </a:cubicBezTo>
                      <a:cubicBezTo>
                        <a:pt x="1513" y="918"/>
                        <a:pt x="787" y="1"/>
                        <a:pt x="41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36" name="Google Shape;4236;p11"/>
              <p:cNvGrpSpPr/>
              <p:nvPr/>
            </p:nvGrpSpPr>
            <p:grpSpPr>
              <a:xfrm>
                <a:off x="287800" y="-9475"/>
                <a:ext cx="1029100" cy="1074800"/>
                <a:chOff x="287800" y="-9475"/>
                <a:chExt cx="1029100" cy="1074800"/>
              </a:xfrm>
            </p:grpSpPr>
            <p:sp>
              <p:nvSpPr>
                <p:cNvPr id="4237" name="Google Shape;4237;p11"/>
                <p:cNvSpPr/>
                <p:nvPr/>
              </p:nvSpPr>
              <p:spPr>
                <a:xfrm>
                  <a:off x="1029175" y="202425"/>
                  <a:ext cx="58400" cy="5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6" h="2174" extrusionOk="0">
                      <a:moveTo>
                        <a:pt x="534" y="1"/>
                      </a:moveTo>
                      <a:cubicBezTo>
                        <a:pt x="500" y="67"/>
                        <a:pt x="434" y="134"/>
                        <a:pt x="400" y="201"/>
                      </a:cubicBezTo>
                      <a:cubicBezTo>
                        <a:pt x="0" y="935"/>
                        <a:pt x="33" y="1769"/>
                        <a:pt x="567" y="2069"/>
                      </a:cubicBezTo>
                      <a:cubicBezTo>
                        <a:pt x="685" y="2140"/>
                        <a:pt x="817" y="2173"/>
                        <a:pt x="954" y="2173"/>
                      </a:cubicBezTo>
                      <a:cubicBezTo>
                        <a:pt x="1397" y="2173"/>
                        <a:pt x="1904" y="1821"/>
                        <a:pt x="2235" y="1235"/>
                      </a:cubicBezTo>
                      <a:cubicBezTo>
                        <a:pt x="2268" y="1168"/>
                        <a:pt x="2302" y="1102"/>
                        <a:pt x="2335" y="1035"/>
                      </a:cubicBezTo>
                      <a:lnTo>
                        <a:pt x="2335" y="1035"/>
                      </a:lnTo>
                      <a:cubicBezTo>
                        <a:pt x="2010" y="1485"/>
                        <a:pt x="1553" y="1767"/>
                        <a:pt x="1148" y="1767"/>
                      </a:cubicBezTo>
                      <a:cubicBezTo>
                        <a:pt x="1013" y="1767"/>
                        <a:pt x="884" y="1735"/>
                        <a:pt x="767" y="1669"/>
                      </a:cubicBezTo>
                      <a:cubicBezTo>
                        <a:pt x="300" y="1402"/>
                        <a:pt x="234" y="668"/>
                        <a:pt x="5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238" name="Google Shape;4238;p11"/>
                <p:cNvGrpSpPr/>
                <p:nvPr/>
              </p:nvGrpSpPr>
              <p:grpSpPr>
                <a:xfrm>
                  <a:off x="287800" y="-9475"/>
                  <a:ext cx="1029100" cy="1074800"/>
                  <a:chOff x="287800" y="-9475"/>
                  <a:chExt cx="1029100" cy="1074800"/>
                </a:xfrm>
              </p:grpSpPr>
              <p:sp>
                <p:nvSpPr>
                  <p:cNvPr id="4239" name="Google Shape;4239;p11"/>
                  <p:cNvSpPr/>
                  <p:nvPr/>
                </p:nvSpPr>
                <p:spPr>
                  <a:xfrm>
                    <a:off x="537975" y="115625"/>
                    <a:ext cx="202675" cy="142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07" h="5708" extrusionOk="0">
                        <a:moveTo>
                          <a:pt x="5699" y="1"/>
                        </a:moveTo>
                        <a:cubicBezTo>
                          <a:pt x="4996" y="1"/>
                          <a:pt x="4230" y="153"/>
                          <a:pt x="3470" y="471"/>
                        </a:cubicBezTo>
                        <a:cubicBezTo>
                          <a:pt x="1268" y="1371"/>
                          <a:pt x="1" y="3306"/>
                          <a:pt x="635" y="4774"/>
                        </a:cubicBezTo>
                        <a:cubicBezTo>
                          <a:pt x="768" y="5141"/>
                          <a:pt x="1068" y="5474"/>
                          <a:pt x="1402" y="5708"/>
                        </a:cubicBezTo>
                        <a:cubicBezTo>
                          <a:pt x="1235" y="5541"/>
                          <a:pt x="1102" y="5341"/>
                          <a:pt x="1001" y="5107"/>
                        </a:cubicBezTo>
                        <a:cubicBezTo>
                          <a:pt x="368" y="3640"/>
                          <a:pt x="1635" y="1705"/>
                          <a:pt x="3837" y="804"/>
                        </a:cubicBezTo>
                        <a:cubicBezTo>
                          <a:pt x="4597" y="487"/>
                          <a:pt x="5373" y="336"/>
                          <a:pt x="6085" y="336"/>
                        </a:cubicBezTo>
                        <a:cubicBezTo>
                          <a:pt x="6872" y="336"/>
                          <a:pt x="7581" y="521"/>
                          <a:pt x="8107" y="871"/>
                        </a:cubicBezTo>
                        <a:cubicBezTo>
                          <a:pt x="7560" y="304"/>
                          <a:pt x="6692" y="1"/>
                          <a:pt x="5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240" name="Google Shape;4240;p11"/>
                  <p:cNvGrpSpPr/>
                  <p:nvPr/>
                </p:nvGrpSpPr>
                <p:grpSpPr>
                  <a:xfrm>
                    <a:off x="287800" y="-9475"/>
                    <a:ext cx="1029100" cy="1074800"/>
                    <a:chOff x="287800" y="-9475"/>
                    <a:chExt cx="1029100" cy="1074800"/>
                  </a:xfrm>
                </p:grpSpPr>
                <p:sp>
                  <p:nvSpPr>
                    <p:cNvPr id="4241" name="Google Shape;4241;p11"/>
                    <p:cNvSpPr/>
                    <p:nvPr/>
                  </p:nvSpPr>
                  <p:spPr>
                    <a:xfrm>
                      <a:off x="585525" y="152400"/>
                      <a:ext cx="142625" cy="9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05" h="3761" extrusionOk="0">
                          <a:moveTo>
                            <a:pt x="4804" y="0"/>
                          </a:moveTo>
                          <a:lnTo>
                            <a:pt x="4804" y="0"/>
                          </a:lnTo>
                          <a:cubicBezTo>
                            <a:pt x="5070" y="968"/>
                            <a:pt x="4270" y="2135"/>
                            <a:pt x="2869" y="2736"/>
                          </a:cubicBezTo>
                          <a:cubicBezTo>
                            <a:pt x="2369" y="2932"/>
                            <a:pt x="1869" y="3026"/>
                            <a:pt x="1410" y="3026"/>
                          </a:cubicBezTo>
                          <a:cubicBezTo>
                            <a:pt x="858" y="3026"/>
                            <a:pt x="364" y="2891"/>
                            <a:pt x="0" y="2636"/>
                          </a:cubicBezTo>
                          <a:lnTo>
                            <a:pt x="0" y="2636"/>
                          </a:lnTo>
                          <a:cubicBezTo>
                            <a:pt x="0" y="2669"/>
                            <a:pt x="33" y="2736"/>
                            <a:pt x="33" y="2769"/>
                          </a:cubicBezTo>
                          <a:cubicBezTo>
                            <a:pt x="316" y="3399"/>
                            <a:pt x="1037" y="3760"/>
                            <a:pt x="1912" y="3760"/>
                          </a:cubicBezTo>
                          <a:cubicBezTo>
                            <a:pt x="2379" y="3760"/>
                            <a:pt x="2891" y="3657"/>
                            <a:pt x="3403" y="3436"/>
                          </a:cubicBezTo>
                          <a:cubicBezTo>
                            <a:pt x="4837" y="2836"/>
                            <a:pt x="5704" y="1568"/>
                            <a:pt x="5271" y="567"/>
                          </a:cubicBezTo>
                          <a:cubicBezTo>
                            <a:pt x="5170" y="334"/>
                            <a:pt x="5004" y="134"/>
                            <a:pt x="480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2" name="Google Shape;4242;p11"/>
                    <p:cNvSpPr/>
                    <p:nvPr/>
                  </p:nvSpPr>
                  <p:spPr>
                    <a:xfrm>
                      <a:off x="799000" y="-9475"/>
                      <a:ext cx="131775" cy="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71" h="3273" extrusionOk="0">
                          <a:moveTo>
                            <a:pt x="3523" y="0"/>
                          </a:moveTo>
                          <a:cubicBezTo>
                            <a:pt x="3328" y="0"/>
                            <a:pt x="3132" y="13"/>
                            <a:pt x="2936" y="37"/>
                          </a:cubicBezTo>
                          <a:cubicBezTo>
                            <a:pt x="1268" y="237"/>
                            <a:pt x="1" y="1138"/>
                            <a:pt x="101" y="2072"/>
                          </a:cubicBezTo>
                          <a:cubicBezTo>
                            <a:pt x="167" y="2606"/>
                            <a:pt x="668" y="3039"/>
                            <a:pt x="1402" y="3273"/>
                          </a:cubicBezTo>
                          <a:cubicBezTo>
                            <a:pt x="968" y="3106"/>
                            <a:pt x="634" y="2706"/>
                            <a:pt x="534" y="2239"/>
                          </a:cubicBezTo>
                          <a:cubicBezTo>
                            <a:pt x="434" y="1305"/>
                            <a:pt x="1702" y="404"/>
                            <a:pt x="3370" y="204"/>
                          </a:cubicBezTo>
                          <a:cubicBezTo>
                            <a:pt x="3562" y="184"/>
                            <a:pt x="3753" y="173"/>
                            <a:pt x="3945" y="173"/>
                          </a:cubicBezTo>
                          <a:cubicBezTo>
                            <a:pt x="4387" y="173"/>
                            <a:pt x="4829" y="231"/>
                            <a:pt x="5271" y="371"/>
                          </a:cubicBezTo>
                          <a:cubicBezTo>
                            <a:pt x="4717" y="119"/>
                            <a:pt x="4125" y="0"/>
                            <a:pt x="3523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3" name="Google Shape;4243;p11"/>
                    <p:cNvSpPr/>
                    <p:nvPr/>
                  </p:nvSpPr>
                  <p:spPr>
                    <a:xfrm>
                      <a:off x="850700" y="6450"/>
                      <a:ext cx="75075" cy="53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03" h="2137" extrusionOk="0">
                          <a:moveTo>
                            <a:pt x="1368" y="1"/>
                          </a:moveTo>
                          <a:lnTo>
                            <a:pt x="1368" y="1"/>
                          </a:lnTo>
                          <a:cubicBezTo>
                            <a:pt x="1835" y="168"/>
                            <a:pt x="2169" y="434"/>
                            <a:pt x="2202" y="768"/>
                          </a:cubicBezTo>
                          <a:cubicBezTo>
                            <a:pt x="2269" y="1368"/>
                            <a:pt x="1468" y="1935"/>
                            <a:pt x="434" y="2036"/>
                          </a:cubicBezTo>
                          <a:lnTo>
                            <a:pt x="1" y="2036"/>
                          </a:lnTo>
                          <a:cubicBezTo>
                            <a:pt x="238" y="2100"/>
                            <a:pt x="489" y="2137"/>
                            <a:pt x="744" y="2137"/>
                          </a:cubicBezTo>
                          <a:cubicBezTo>
                            <a:pt x="885" y="2137"/>
                            <a:pt x="1026" y="2126"/>
                            <a:pt x="1168" y="2102"/>
                          </a:cubicBezTo>
                          <a:cubicBezTo>
                            <a:pt x="2236" y="2036"/>
                            <a:pt x="3003" y="1468"/>
                            <a:pt x="2936" y="868"/>
                          </a:cubicBezTo>
                          <a:cubicBezTo>
                            <a:pt x="2903" y="368"/>
                            <a:pt x="2202" y="34"/>
                            <a:pt x="1368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4" name="Google Shape;4244;p11"/>
                    <p:cNvSpPr/>
                    <p:nvPr/>
                  </p:nvSpPr>
                  <p:spPr>
                    <a:xfrm>
                      <a:off x="402050" y="357025"/>
                      <a:ext cx="71750" cy="97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70" h="3891" extrusionOk="0">
                          <a:moveTo>
                            <a:pt x="873" y="0"/>
                          </a:moveTo>
                          <a:cubicBezTo>
                            <a:pt x="576" y="0"/>
                            <a:pt x="277" y="75"/>
                            <a:pt x="1" y="221"/>
                          </a:cubicBezTo>
                          <a:cubicBezTo>
                            <a:pt x="167" y="177"/>
                            <a:pt x="338" y="155"/>
                            <a:pt x="507" y="155"/>
                          </a:cubicBezTo>
                          <a:cubicBezTo>
                            <a:pt x="846" y="155"/>
                            <a:pt x="1179" y="244"/>
                            <a:pt x="1468" y="421"/>
                          </a:cubicBezTo>
                          <a:cubicBezTo>
                            <a:pt x="2436" y="1022"/>
                            <a:pt x="2636" y="2490"/>
                            <a:pt x="2035" y="3891"/>
                          </a:cubicBezTo>
                          <a:cubicBezTo>
                            <a:pt x="2869" y="2456"/>
                            <a:pt x="2769" y="855"/>
                            <a:pt x="1768" y="255"/>
                          </a:cubicBezTo>
                          <a:cubicBezTo>
                            <a:pt x="1495" y="83"/>
                            <a:pt x="1186" y="0"/>
                            <a:pt x="873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5" name="Google Shape;4245;p11"/>
                    <p:cNvSpPr/>
                    <p:nvPr/>
                  </p:nvSpPr>
                  <p:spPr>
                    <a:xfrm>
                      <a:off x="287800" y="400900"/>
                      <a:ext cx="156800" cy="142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72" h="5717" extrusionOk="0">
                          <a:moveTo>
                            <a:pt x="1502" y="1"/>
                          </a:moveTo>
                          <a:lnTo>
                            <a:pt x="1502" y="1"/>
                          </a:lnTo>
                          <a:cubicBezTo>
                            <a:pt x="1402" y="134"/>
                            <a:pt x="1302" y="268"/>
                            <a:pt x="1201" y="401"/>
                          </a:cubicBezTo>
                          <a:cubicBezTo>
                            <a:pt x="1" y="2336"/>
                            <a:pt x="101" y="4571"/>
                            <a:pt x="1435" y="5405"/>
                          </a:cubicBezTo>
                          <a:cubicBezTo>
                            <a:pt x="1765" y="5616"/>
                            <a:pt x="2145" y="5716"/>
                            <a:pt x="2548" y="5716"/>
                          </a:cubicBezTo>
                          <a:cubicBezTo>
                            <a:pt x="3731" y="5716"/>
                            <a:pt x="5109" y="4855"/>
                            <a:pt x="6005" y="3437"/>
                          </a:cubicBezTo>
                          <a:cubicBezTo>
                            <a:pt x="6105" y="3270"/>
                            <a:pt x="6172" y="3136"/>
                            <a:pt x="6272" y="2970"/>
                          </a:cubicBezTo>
                          <a:lnTo>
                            <a:pt x="6272" y="2970"/>
                          </a:lnTo>
                          <a:cubicBezTo>
                            <a:pt x="5371" y="4162"/>
                            <a:pt x="4150" y="4876"/>
                            <a:pt x="3077" y="4876"/>
                          </a:cubicBezTo>
                          <a:cubicBezTo>
                            <a:pt x="2679" y="4876"/>
                            <a:pt x="2302" y="4778"/>
                            <a:pt x="1969" y="4571"/>
                          </a:cubicBezTo>
                          <a:cubicBezTo>
                            <a:pt x="734" y="3803"/>
                            <a:pt x="568" y="1802"/>
                            <a:pt x="15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6" name="Google Shape;4246;p11"/>
                    <p:cNvSpPr/>
                    <p:nvPr/>
                  </p:nvSpPr>
                  <p:spPr>
                    <a:xfrm>
                      <a:off x="340350" y="378875"/>
                      <a:ext cx="1092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70" h="4151" extrusionOk="0">
                          <a:moveTo>
                            <a:pt x="2650" y="1"/>
                          </a:moveTo>
                          <a:cubicBezTo>
                            <a:pt x="1855" y="1"/>
                            <a:pt x="921" y="581"/>
                            <a:pt x="300" y="1549"/>
                          </a:cubicBezTo>
                          <a:cubicBezTo>
                            <a:pt x="200" y="1749"/>
                            <a:pt x="67" y="1949"/>
                            <a:pt x="0" y="2183"/>
                          </a:cubicBezTo>
                          <a:cubicBezTo>
                            <a:pt x="587" y="1548"/>
                            <a:pt x="1307" y="1179"/>
                            <a:pt x="1938" y="1179"/>
                          </a:cubicBezTo>
                          <a:cubicBezTo>
                            <a:pt x="2203" y="1179"/>
                            <a:pt x="2452" y="1244"/>
                            <a:pt x="2669" y="1382"/>
                          </a:cubicBezTo>
                          <a:cubicBezTo>
                            <a:pt x="3436" y="1849"/>
                            <a:pt x="3603" y="3017"/>
                            <a:pt x="3136" y="4151"/>
                          </a:cubicBezTo>
                          <a:cubicBezTo>
                            <a:pt x="3302" y="3984"/>
                            <a:pt x="3436" y="3784"/>
                            <a:pt x="3569" y="3584"/>
                          </a:cubicBezTo>
                          <a:cubicBezTo>
                            <a:pt x="4370" y="2283"/>
                            <a:pt x="4303" y="782"/>
                            <a:pt x="3403" y="215"/>
                          </a:cubicBezTo>
                          <a:cubicBezTo>
                            <a:pt x="3181" y="69"/>
                            <a:pt x="2924" y="1"/>
                            <a:pt x="265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7" name="Google Shape;4247;p11"/>
                    <p:cNvSpPr/>
                    <p:nvPr/>
                  </p:nvSpPr>
                  <p:spPr>
                    <a:xfrm>
                      <a:off x="453750" y="604375"/>
                      <a:ext cx="211025" cy="134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41" h="5372" extrusionOk="0">
                          <a:moveTo>
                            <a:pt x="3411" y="1"/>
                          </a:moveTo>
                          <a:cubicBezTo>
                            <a:pt x="2232" y="1"/>
                            <a:pt x="1157" y="493"/>
                            <a:pt x="568" y="1435"/>
                          </a:cubicBezTo>
                          <a:cubicBezTo>
                            <a:pt x="101" y="2236"/>
                            <a:pt x="1" y="3237"/>
                            <a:pt x="334" y="4137"/>
                          </a:cubicBezTo>
                          <a:cubicBezTo>
                            <a:pt x="401" y="3970"/>
                            <a:pt x="468" y="3804"/>
                            <a:pt x="568" y="3670"/>
                          </a:cubicBezTo>
                          <a:cubicBezTo>
                            <a:pt x="1157" y="2728"/>
                            <a:pt x="2232" y="2236"/>
                            <a:pt x="3411" y="2236"/>
                          </a:cubicBezTo>
                          <a:cubicBezTo>
                            <a:pt x="4235" y="2236"/>
                            <a:pt x="5109" y="2476"/>
                            <a:pt x="5905" y="2970"/>
                          </a:cubicBezTo>
                          <a:cubicBezTo>
                            <a:pt x="6806" y="3537"/>
                            <a:pt x="7473" y="4371"/>
                            <a:pt x="7840" y="5371"/>
                          </a:cubicBezTo>
                          <a:cubicBezTo>
                            <a:pt x="8440" y="3804"/>
                            <a:pt x="7673" y="1836"/>
                            <a:pt x="5905" y="735"/>
                          </a:cubicBezTo>
                          <a:cubicBezTo>
                            <a:pt x="5109" y="241"/>
                            <a:pt x="4235" y="1"/>
                            <a:pt x="341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8" name="Google Shape;4248;p11"/>
                    <p:cNvSpPr/>
                    <p:nvPr/>
                  </p:nvSpPr>
                  <p:spPr>
                    <a:xfrm>
                      <a:off x="422900" y="701950"/>
                      <a:ext cx="288575" cy="145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43" h="5831" extrusionOk="0">
                          <a:moveTo>
                            <a:pt x="0" y="1"/>
                          </a:moveTo>
                          <a:lnTo>
                            <a:pt x="0" y="1"/>
                          </a:lnTo>
                          <a:cubicBezTo>
                            <a:pt x="101" y="1835"/>
                            <a:pt x="1301" y="3737"/>
                            <a:pt x="3269" y="4871"/>
                          </a:cubicBezTo>
                          <a:cubicBezTo>
                            <a:pt x="4372" y="5520"/>
                            <a:pt x="5561" y="5830"/>
                            <a:pt x="6680" y="5830"/>
                          </a:cubicBezTo>
                          <a:cubicBezTo>
                            <a:pt x="8439" y="5830"/>
                            <a:pt x="10026" y="5063"/>
                            <a:pt x="10842" y="3637"/>
                          </a:cubicBezTo>
                          <a:cubicBezTo>
                            <a:pt x="11409" y="2569"/>
                            <a:pt x="11542" y="1335"/>
                            <a:pt x="11175" y="167"/>
                          </a:cubicBezTo>
                          <a:lnTo>
                            <a:pt x="11175" y="167"/>
                          </a:lnTo>
                          <a:cubicBezTo>
                            <a:pt x="11208" y="968"/>
                            <a:pt x="11008" y="1769"/>
                            <a:pt x="10641" y="2469"/>
                          </a:cubicBezTo>
                          <a:cubicBezTo>
                            <a:pt x="9803" y="3880"/>
                            <a:pt x="8213" y="4639"/>
                            <a:pt x="6455" y="4639"/>
                          </a:cubicBezTo>
                          <a:cubicBezTo>
                            <a:pt x="5344" y="4639"/>
                            <a:pt x="4167" y="4336"/>
                            <a:pt x="3069" y="3703"/>
                          </a:cubicBezTo>
                          <a:cubicBezTo>
                            <a:pt x="1602" y="2903"/>
                            <a:pt x="534" y="1568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9" name="Google Shape;4249;p11"/>
                    <p:cNvSpPr/>
                    <p:nvPr/>
                  </p:nvSpPr>
                  <p:spPr>
                    <a:xfrm>
                      <a:off x="638050" y="930425"/>
                      <a:ext cx="175150" cy="10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06" h="4038" extrusionOk="0">
                          <a:moveTo>
                            <a:pt x="2438" y="0"/>
                          </a:moveTo>
                          <a:cubicBezTo>
                            <a:pt x="1532" y="0"/>
                            <a:pt x="748" y="336"/>
                            <a:pt x="334" y="1002"/>
                          </a:cubicBezTo>
                          <a:cubicBezTo>
                            <a:pt x="101" y="1369"/>
                            <a:pt x="1" y="1836"/>
                            <a:pt x="67" y="2270"/>
                          </a:cubicBezTo>
                          <a:cubicBezTo>
                            <a:pt x="67" y="1970"/>
                            <a:pt x="167" y="1669"/>
                            <a:pt x="334" y="1403"/>
                          </a:cubicBezTo>
                          <a:cubicBezTo>
                            <a:pt x="748" y="754"/>
                            <a:pt x="1532" y="417"/>
                            <a:pt x="2438" y="417"/>
                          </a:cubicBezTo>
                          <a:cubicBezTo>
                            <a:pt x="3210" y="417"/>
                            <a:pt x="4072" y="662"/>
                            <a:pt x="4871" y="1169"/>
                          </a:cubicBezTo>
                          <a:cubicBezTo>
                            <a:pt x="6072" y="1903"/>
                            <a:pt x="6805" y="3037"/>
                            <a:pt x="6906" y="4038"/>
                          </a:cubicBezTo>
                          <a:cubicBezTo>
                            <a:pt x="7006" y="2937"/>
                            <a:pt x="6238" y="1603"/>
                            <a:pt x="4871" y="735"/>
                          </a:cubicBezTo>
                          <a:cubicBezTo>
                            <a:pt x="4073" y="244"/>
                            <a:pt x="3211" y="0"/>
                            <a:pt x="24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0" name="Google Shape;4250;p11"/>
                    <p:cNvSpPr/>
                    <p:nvPr/>
                  </p:nvSpPr>
                  <p:spPr>
                    <a:xfrm>
                      <a:off x="655575" y="987150"/>
                      <a:ext cx="131775" cy="78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71" h="3127" extrusionOk="0">
                          <a:moveTo>
                            <a:pt x="167" y="1"/>
                          </a:moveTo>
                          <a:lnTo>
                            <a:pt x="167" y="1"/>
                          </a:lnTo>
                          <a:cubicBezTo>
                            <a:pt x="0" y="835"/>
                            <a:pt x="567" y="1902"/>
                            <a:pt x="1635" y="2569"/>
                          </a:cubicBezTo>
                          <a:cubicBezTo>
                            <a:pt x="2225" y="2942"/>
                            <a:pt x="2866" y="3127"/>
                            <a:pt x="3440" y="3127"/>
                          </a:cubicBezTo>
                          <a:cubicBezTo>
                            <a:pt x="4098" y="3127"/>
                            <a:pt x="4667" y="2884"/>
                            <a:pt x="4970" y="2403"/>
                          </a:cubicBezTo>
                          <a:cubicBezTo>
                            <a:pt x="5237" y="1902"/>
                            <a:pt x="5271" y="1302"/>
                            <a:pt x="5004" y="801"/>
                          </a:cubicBezTo>
                          <a:lnTo>
                            <a:pt x="5004" y="801"/>
                          </a:lnTo>
                          <a:cubicBezTo>
                            <a:pt x="4970" y="968"/>
                            <a:pt x="4904" y="1135"/>
                            <a:pt x="4837" y="1302"/>
                          </a:cubicBezTo>
                          <a:cubicBezTo>
                            <a:pt x="4531" y="1770"/>
                            <a:pt x="3952" y="2015"/>
                            <a:pt x="3286" y="2015"/>
                          </a:cubicBezTo>
                          <a:cubicBezTo>
                            <a:pt x="2717" y="2015"/>
                            <a:pt x="2084" y="1837"/>
                            <a:pt x="1501" y="1469"/>
                          </a:cubicBezTo>
                          <a:cubicBezTo>
                            <a:pt x="901" y="1102"/>
                            <a:pt x="434" y="60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1" name="Google Shape;4251;p11"/>
                    <p:cNvSpPr/>
                    <p:nvPr/>
                  </p:nvSpPr>
                  <p:spPr>
                    <a:xfrm>
                      <a:off x="938275" y="604625"/>
                      <a:ext cx="313575" cy="232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43" h="9298" extrusionOk="0">
                          <a:moveTo>
                            <a:pt x="5993" y="1"/>
                          </a:moveTo>
                          <a:cubicBezTo>
                            <a:pt x="4092" y="1"/>
                            <a:pt x="2321" y="857"/>
                            <a:pt x="1334" y="2459"/>
                          </a:cubicBezTo>
                          <a:cubicBezTo>
                            <a:pt x="0" y="4594"/>
                            <a:pt x="434" y="7363"/>
                            <a:pt x="2268" y="9298"/>
                          </a:cubicBezTo>
                          <a:cubicBezTo>
                            <a:pt x="2035" y="8063"/>
                            <a:pt x="2268" y="6762"/>
                            <a:pt x="2936" y="5695"/>
                          </a:cubicBezTo>
                          <a:cubicBezTo>
                            <a:pt x="3938" y="4099"/>
                            <a:pt x="5705" y="3244"/>
                            <a:pt x="7592" y="3244"/>
                          </a:cubicBezTo>
                          <a:cubicBezTo>
                            <a:pt x="8782" y="3244"/>
                            <a:pt x="10019" y="3584"/>
                            <a:pt x="11141" y="4294"/>
                          </a:cubicBezTo>
                          <a:cubicBezTo>
                            <a:pt x="11675" y="4594"/>
                            <a:pt x="12142" y="4994"/>
                            <a:pt x="12542" y="5428"/>
                          </a:cubicBezTo>
                          <a:cubicBezTo>
                            <a:pt x="12242" y="3593"/>
                            <a:pt x="11141" y="1992"/>
                            <a:pt x="9540" y="1025"/>
                          </a:cubicBezTo>
                          <a:cubicBezTo>
                            <a:pt x="8413" y="333"/>
                            <a:pt x="7178" y="1"/>
                            <a:pt x="5993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2" name="Google Shape;4252;p11"/>
                    <p:cNvSpPr/>
                    <p:nvPr/>
                  </p:nvSpPr>
                  <p:spPr>
                    <a:xfrm>
                      <a:off x="908250" y="722800"/>
                      <a:ext cx="396975" cy="249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879" h="9963" extrusionOk="0">
                          <a:moveTo>
                            <a:pt x="15411" y="1"/>
                          </a:moveTo>
                          <a:cubicBezTo>
                            <a:pt x="15445" y="1568"/>
                            <a:pt x="15011" y="3103"/>
                            <a:pt x="14177" y="4437"/>
                          </a:cubicBezTo>
                          <a:cubicBezTo>
                            <a:pt x="12613" y="6926"/>
                            <a:pt x="9974" y="8309"/>
                            <a:pt x="7324" y="8309"/>
                          </a:cubicBezTo>
                          <a:cubicBezTo>
                            <a:pt x="5960" y="8309"/>
                            <a:pt x="4593" y="7943"/>
                            <a:pt x="3369" y="7172"/>
                          </a:cubicBezTo>
                          <a:cubicBezTo>
                            <a:pt x="1635" y="6105"/>
                            <a:pt x="434" y="4370"/>
                            <a:pt x="0" y="2369"/>
                          </a:cubicBezTo>
                          <a:lnTo>
                            <a:pt x="0" y="2369"/>
                          </a:lnTo>
                          <a:cubicBezTo>
                            <a:pt x="0" y="5004"/>
                            <a:pt x="1335" y="7439"/>
                            <a:pt x="3536" y="8840"/>
                          </a:cubicBezTo>
                          <a:cubicBezTo>
                            <a:pt x="4772" y="9600"/>
                            <a:pt x="6142" y="9962"/>
                            <a:pt x="7506" y="9962"/>
                          </a:cubicBezTo>
                          <a:cubicBezTo>
                            <a:pt x="10156" y="9962"/>
                            <a:pt x="12780" y="8593"/>
                            <a:pt x="14344" y="6105"/>
                          </a:cubicBezTo>
                          <a:cubicBezTo>
                            <a:pt x="15478" y="4270"/>
                            <a:pt x="15878" y="2102"/>
                            <a:pt x="1541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3" name="Google Shape;4253;p11"/>
                    <p:cNvSpPr/>
                    <p:nvPr/>
                  </p:nvSpPr>
                  <p:spPr>
                    <a:xfrm>
                      <a:off x="663900" y="426750"/>
                      <a:ext cx="87600" cy="46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04" h="1846" extrusionOk="0">
                          <a:moveTo>
                            <a:pt x="3103" y="1"/>
                          </a:moveTo>
                          <a:lnTo>
                            <a:pt x="3103" y="1"/>
                          </a:lnTo>
                          <a:cubicBezTo>
                            <a:pt x="3270" y="268"/>
                            <a:pt x="3303" y="568"/>
                            <a:pt x="3203" y="835"/>
                          </a:cubicBezTo>
                          <a:cubicBezTo>
                            <a:pt x="3038" y="1307"/>
                            <a:pt x="2504" y="1579"/>
                            <a:pt x="1876" y="1579"/>
                          </a:cubicBezTo>
                          <a:cubicBezTo>
                            <a:pt x="1616" y="1579"/>
                            <a:pt x="1341" y="1533"/>
                            <a:pt x="1068" y="1435"/>
                          </a:cubicBezTo>
                          <a:cubicBezTo>
                            <a:pt x="668" y="1302"/>
                            <a:pt x="301" y="1035"/>
                            <a:pt x="1" y="735"/>
                          </a:cubicBezTo>
                          <a:lnTo>
                            <a:pt x="1" y="735"/>
                          </a:lnTo>
                          <a:cubicBezTo>
                            <a:pt x="301" y="1202"/>
                            <a:pt x="735" y="1535"/>
                            <a:pt x="1235" y="1702"/>
                          </a:cubicBezTo>
                          <a:cubicBezTo>
                            <a:pt x="1517" y="1799"/>
                            <a:pt x="1800" y="1846"/>
                            <a:pt x="2064" y="1846"/>
                          </a:cubicBezTo>
                          <a:cubicBezTo>
                            <a:pt x="2705" y="1846"/>
                            <a:pt x="3238" y="1574"/>
                            <a:pt x="3403" y="1102"/>
                          </a:cubicBezTo>
                          <a:cubicBezTo>
                            <a:pt x="3503" y="701"/>
                            <a:pt x="3403" y="301"/>
                            <a:pt x="3103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4" name="Google Shape;4254;p11"/>
                    <p:cNvSpPr/>
                    <p:nvPr/>
                  </p:nvSpPr>
                  <p:spPr>
                    <a:xfrm>
                      <a:off x="668075" y="411250"/>
                      <a:ext cx="62575" cy="39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3" h="1589" extrusionOk="0">
                          <a:moveTo>
                            <a:pt x="1034" y="1"/>
                          </a:moveTo>
                          <a:cubicBezTo>
                            <a:pt x="572" y="1"/>
                            <a:pt x="183" y="197"/>
                            <a:pt x="67" y="521"/>
                          </a:cubicBezTo>
                          <a:cubicBezTo>
                            <a:pt x="0" y="954"/>
                            <a:pt x="167" y="1355"/>
                            <a:pt x="534" y="1588"/>
                          </a:cubicBezTo>
                          <a:cubicBezTo>
                            <a:pt x="401" y="1388"/>
                            <a:pt x="334" y="1121"/>
                            <a:pt x="401" y="888"/>
                          </a:cubicBezTo>
                          <a:cubicBezTo>
                            <a:pt x="517" y="538"/>
                            <a:pt x="910" y="335"/>
                            <a:pt x="1375" y="335"/>
                          </a:cubicBezTo>
                          <a:cubicBezTo>
                            <a:pt x="1576" y="335"/>
                            <a:pt x="1790" y="373"/>
                            <a:pt x="2002" y="454"/>
                          </a:cubicBezTo>
                          <a:cubicBezTo>
                            <a:pt x="2169" y="521"/>
                            <a:pt x="2335" y="621"/>
                            <a:pt x="2502" y="721"/>
                          </a:cubicBezTo>
                          <a:cubicBezTo>
                            <a:pt x="2302" y="454"/>
                            <a:pt x="2002" y="221"/>
                            <a:pt x="1668" y="120"/>
                          </a:cubicBezTo>
                          <a:cubicBezTo>
                            <a:pt x="1454" y="39"/>
                            <a:pt x="1237" y="1"/>
                            <a:pt x="10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5" name="Google Shape;4255;p11"/>
                    <p:cNvSpPr/>
                    <p:nvPr/>
                  </p:nvSpPr>
                  <p:spPr>
                    <a:xfrm>
                      <a:off x="968300" y="402275"/>
                      <a:ext cx="55875" cy="51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5" h="2048" extrusionOk="0">
                          <a:moveTo>
                            <a:pt x="874" y="1"/>
                          </a:moveTo>
                          <a:cubicBezTo>
                            <a:pt x="553" y="1"/>
                            <a:pt x="229" y="127"/>
                            <a:pt x="0" y="379"/>
                          </a:cubicBezTo>
                          <a:cubicBezTo>
                            <a:pt x="89" y="354"/>
                            <a:pt x="178" y="343"/>
                            <a:pt x="268" y="343"/>
                          </a:cubicBezTo>
                          <a:cubicBezTo>
                            <a:pt x="412" y="343"/>
                            <a:pt x="556" y="372"/>
                            <a:pt x="701" y="413"/>
                          </a:cubicBezTo>
                          <a:cubicBezTo>
                            <a:pt x="1268" y="580"/>
                            <a:pt x="1635" y="1180"/>
                            <a:pt x="1501" y="1747"/>
                          </a:cubicBezTo>
                          <a:cubicBezTo>
                            <a:pt x="1468" y="1847"/>
                            <a:pt x="1401" y="1947"/>
                            <a:pt x="1334" y="2047"/>
                          </a:cubicBezTo>
                          <a:cubicBezTo>
                            <a:pt x="1701" y="1981"/>
                            <a:pt x="1968" y="1747"/>
                            <a:pt x="2102" y="1413"/>
                          </a:cubicBezTo>
                          <a:cubicBezTo>
                            <a:pt x="2235" y="846"/>
                            <a:pt x="1901" y="246"/>
                            <a:pt x="1301" y="79"/>
                          </a:cubicBezTo>
                          <a:cubicBezTo>
                            <a:pt x="1165" y="27"/>
                            <a:pt x="1020" y="1"/>
                            <a:pt x="87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6" name="Google Shape;4256;p11"/>
                    <p:cNvSpPr/>
                    <p:nvPr/>
                  </p:nvSpPr>
                  <p:spPr>
                    <a:xfrm>
                      <a:off x="928250" y="385050"/>
                      <a:ext cx="116775" cy="92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71" h="3685" extrusionOk="0">
                          <a:moveTo>
                            <a:pt x="1002" y="1"/>
                          </a:moveTo>
                          <a:cubicBezTo>
                            <a:pt x="668" y="234"/>
                            <a:pt x="401" y="601"/>
                            <a:pt x="301" y="1002"/>
                          </a:cubicBezTo>
                          <a:cubicBezTo>
                            <a:pt x="1" y="2069"/>
                            <a:pt x="801" y="3237"/>
                            <a:pt x="2069" y="3570"/>
                          </a:cubicBezTo>
                          <a:cubicBezTo>
                            <a:pt x="2309" y="3647"/>
                            <a:pt x="2556" y="3685"/>
                            <a:pt x="2802" y="3685"/>
                          </a:cubicBezTo>
                          <a:cubicBezTo>
                            <a:pt x="3509" y="3685"/>
                            <a:pt x="4200" y="3373"/>
                            <a:pt x="4671" y="2803"/>
                          </a:cubicBezTo>
                          <a:lnTo>
                            <a:pt x="4671" y="2803"/>
                          </a:lnTo>
                          <a:cubicBezTo>
                            <a:pt x="4248" y="3070"/>
                            <a:pt x="3767" y="3203"/>
                            <a:pt x="3285" y="3203"/>
                          </a:cubicBezTo>
                          <a:cubicBezTo>
                            <a:pt x="3044" y="3203"/>
                            <a:pt x="2803" y="3170"/>
                            <a:pt x="2569" y="3103"/>
                          </a:cubicBezTo>
                          <a:cubicBezTo>
                            <a:pt x="1268" y="2736"/>
                            <a:pt x="468" y="1602"/>
                            <a:pt x="768" y="535"/>
                          </a:cubicBezTo>
                          <a:cubicBezTo>
                            <a:pt x="835" y="335"/>
                            <a:pt x="902" y="168"/>
                            <a:pt x="10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7" name="Google Shape;4257;p11"/>
                    <p:cNvSpPr/>
                    <p:nvPr/>
                  </p:nvSpPr>
                  <p:spPr>
                    <a:xfrm>
                      <a:off x="1281000" y="450100"/>
                      <a:ext cx="35900" cy="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1171" extrusionOk="0">
                          <a:moveTo>
                            <a:pt x="1302" y="1"/>
                          </a:moveTo>
                          <a:cubicBezTo>
                            <a:pt x="1302" y="201"/>
                            <a:pt x="1235" y="401"/>
                            <a:pt x="1102" y="568"/>
                          </a:cubicBezTo>
                          <a:cubicBezTo>
                            <a:pt x="971" y="786"/>
                            <a:pt x="741" y="904"/>
                            <a:pt x="504" y="904"/>
                          </a:cubicBezTo>
                          <a:cubicBezTo>
                            <a:pt x="378" y="904"/>
                            <a:pt x="250" y="871"/>
                            <a:pt x="134" y="801"/>
                          </a:cubicBezTo>
                          <a:cubicBezTo>
                            <a:pt x="68" y="735"/>
                            <a:pt x="34" y="701"/>
                            <a:pt x="1" y="635"/>
                          </a:cubicBezTo>
                          <a:lnTo>
                            <a:pt x="1" y="635"/>
                          </a:lnTo>
                          <a:cubicBezTo>
                            <a:pt x="1" y="801"/>
                            <a:pt x="68" y="935"/>
                            <a:pt x="201" y="1068"/>
                          </a:cubicBezTo>
                          <a:cubicBezTo>
                            <a:pt x="317" y="1138"/>
                            <a:pt x="444" y="1171"/>
                            <a:pt x="572" y="1171"/>
                          </a:cubicBezTo>
                          <a:cubicBezTo>
                            <a:pt x="811" y="1171"/>
                            <a:pt x="1049" y="1053"/>
                            <a:pt x="1202" y="835"/>
                          </a:cubicBezTo>
                          <a:cubicBezTo>
                            <a:pt x="1369" y="601"/>
                            <a:pt x="1435" y="301"/>
                            <a:pt x="13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8" name="Google Shape;4258;p11"/>
                    <p:cNvSpPr/>
                    <p:nvPr/>
                  </p:nvSpPr>
                  <p:spPr>
                    <a:xfrm>
                      <a:off x="1272675" y="269325"/>
                      <a:ext cx="37550" cy="30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2" h="1228" extrusionOk="0">
                          <a:moveTo>
                            <a:pt x="742" y="1"/>
                          </a:moveTo>
                          <a:cubicBezTo>
                            <a:pt x="650" y="1"/>
                            <a:pt x="557" y="19"/>
                            <a:pt x="467" y="60"/>
                          </a:cubicBezTo>
                          <a:cubicBezTo>
                            <a:pt x="267" y="127"/>
                            <a:pt x="134" y="227"/>
                            <a:pt x="0" y="360"/>
                          </a:cubicBezTo>
                          <a:cubicBezTo>
                            <a:pt x="100" y="294"/>
                            <a:pt x="167" y="260"/>
                            <a:pt x="267" y="227"/>
                          </a:cubicBezTo>
                          <a:cubicBezTo>
                            <a:pt x="365" y="186"/>
                            <a:pt x="464" y="167"/>
                            <a:pt x="561" y="167"/>
                          </a:cubicBezTo>
                          <a:cubicBezTo>
                            <a:pt x="863" y="167"/>
                            <a:pt x="1142" y="349"/>
                            <a:pt x="1268" y="627"/>
                          </a:cubicBezTo>
                          <a:cubicBezTo>
                            <a:pt x="1301" y="861"/>
                            <a:pt x="1268" y="1061"/>
                            <a:pt x="1135" y="1228"/>
                          </a:cubicBezTo>
                          <a:cubicBezTo>
                            <a:pt x="1368" y="1094"/>
                            <a:pt x="1501" y="761"/>
                            <a:pt x="1435" y="460"/>
                          </a:cubicBezTo>
                          <a:cubicBezTo>
                            <a:pt x="1309" y="183"/>
                            <a:pt x="1030" y="1"/>
                            <a:pt x="74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9" name="Google Shape;4259;p11"/>
                    <p:cNvSpPr/>
                    <p:nvPr/>
                  </p:nvSpPr>
                  <p:spPr>
                    <a:xfrm>
                      <a:off x="1056675" y="63975"/>
                      <a:ext cx="76750" cy="40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70" h="1603" extrusionOk="0">
                          <a:moveTo>
                            <a:pt x="1257" y="1"/>
                          </a:moveTo>
                          <a:cubicBezTo>
                            <a:pt x="638" y="1"/>
                            <a:pt x="145" y="242"/>
                            <a:pt x="68" y="602"/>
                          </a:cubicBezTo>
                          <a:cubicBezTo>
                            <a:pt x="1" y="969"/>
                            <a:pt x="334" y="1336"/>
                            <a:pt x="868" y="1603"/>
                          </a:cubicBezTo>
                          <a:cubicBezTo>
                            <a:pt x="701" y="1469"/>
                            <a:pt x="635" y="1236"/>
                            <a:pt x="668" y="1035"/>
                          </a:cubicBezTo>
                          <a:cubicBezTo>
                            <a:pt x="745" y="676"/>
                            <a:pt x="1219" y="435"/>
                            <a:pt x="1844" y="435"/>
                          </a:cubicBezTo>
                          <a:cubicBezTo>
                            <a:pt x="2030" y="435"/>
                            <a:pt x="2229" y="456"/>
                            <a:pt x="2436" y="502"/>
                          </a:cubicBezTo>
                          <a:cubicBezTo>
                            <a:pt x="2636" y="535"/>
                            <a:pt x="2870" y="602"/>
                            <a:pt x="3070" y="702"/>
                          </a:cubicBezTo>
                          <a:cubicBezTo>
                            <a:pt x="2736" y="368"/>
                            <a:pt x="2303" y="135"/>
                            <a:pt x="1836" y="68"/>
                          </a:cubicBezTo>
                          <a:cubicBezTo>
                            <a:pt x="1637" y="22"/>
                            <a:pt x="1441" y="1"/>
                            <a:pt x="125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60" name="Google Shape;4260;p11"/>
                    <p:cNvSpPr/>
                    <p:nvPr/>
                  </p:nvSpPr>
                  <p:spPr>
                    <a:xfrm>
                      <a:off x="298650" y="709675"/>
                      <a:ext cx="79250" cy="127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70" h="5085" extrusionOk="0">
                          <a:moveTo>
                            <a:pt x="454" y="1"/>
                          </a:moveTo>
                          <a:cubicBezTo>
                            <a:pt x="364" y="1"/>
                            <a:pt x="279" y="20"/>
                            <a:pt x="200" y="59"/>
                          </a:cubicBezTo>
                          <a:cubicBezTo>
                            <a:pt x="134" y="92"/>
                            <a:pt x="67" y="159"/>
                            <a:pt x="0" y="225"/>
                          </a:cubicBezTo>
                          <a:cubicBezTo>
                            <a:pt x="401" y="359"/>
                            <a:pt x="1201" y="1159"/>
                            <a:pt x="1802" y="2360"/>
                          </a:cubicBezTo>
                          <a:cubicBezTo>
                            <a:pt x="2202" y="3194"/>
                            <a:pt x="2335" y="4128"/>
                            <a:pt x="2168" y="5062"/>
                          </a:cubicBezTo>
                          <a:cubicBezTo>
                            <a:pt x="2224" y="5076"/>
                            <a:pt x="2279" y="5084"/>
                            <a:pt x="2334" y="5084"/>
                          </a:cubicBezTo>
                          <a:cubicBezTo>
                            <a:pt x="2412" y="5084"/>
                            <a:pt x="2491" y="5068"/>
                            <a:pt x="2569" y="5029"/>
                          </a:cubicBezTo>
                          <a:cubicBezTo>
                            <a:pt x="3169" y="4729"/>
                            <a:pt x="3136" y="3394"/>
                            <a:pt x="2469" y="2027"/>
                          </a:cubicBezTo>
                          <a:cubicBezTo>
                            <a:pt x="1888" y="837"/>
                            <a:pt x="1056" y="1"/>
                            <a:pt x="45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61" name="Google Shape;4261;p11"/>
                    <p:cNvSpPr/>
                    <p:nvPr/>
                  </p:nvSpPr>
                  <p:spPr>
                    <a:xfrm>
                      <a:off x="308650" y="758650"/>
                      <a:ext cx="56725" cy="7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69" h="3090" extrusionOk="0">
                          <a:moveTo>
                            <a:pt x="1201" y="1"/>
                          </a:moveTo>
                          <a:lnTo>
                            <a:pt x="1201" y="1"/>
                          </a:lnTo>
                          <a:cubicBezTo>
                            <a:pt x="1702" y="1168"/>
                            <a:pt x="1869" y="2169"/>
                            <a:pt x="1568" y="2336"/>
                          </a:cubicBezTo>
                          <a:cubicBezTo>
                            <a:pt x="1546" y="2346"/>
                            <a:pt x="1521" y="2351"/>
                            <a:pt x="1494" y="2351"/>
                          </a:cubicBezTo>
                          <a:cubicBezTo>
                            <a:pt x="1167" y="2351"/>
                            <a:pt x="555" y="1616"/>
                            <a:pt x="1" y="568"/>
                          </a:cubicBezTo>
                          <a:lnTo>
                            <a:pt x="1" y="568"/>
                          </a:lnTo>
                          <a:cubicBezTo>
                            <a:pt x="34" y="701"/>
                            <a:pt x="101" y="835"/>
                            <a:pt x="167" y="968"/>
                          </a:cubicBezTo>
                          <a:cubicBezTo>
                            <a:pt x="752" y="2199"/>
                            <a:pt x="1478" y="3089"/>
                            <a:pt x="1849" y="3089"/>
                          </a:cubicBezTo>
                          <a:cubicBezTo>
                            <a:pt x="1881" y="3089"/>
                            <a:pt x="1909" y="3083"/>
                            <a:pt x="1935" y="3070"/>
                          </a:cubicBezTo>
                          <a:cubicBezTo>
                            <a:pt x="2269" y="2936"/>
                            <a:pt x="2002" y="1702"/>
                            <a:pt x="1368" y="368"/>
                          </a:cubicBezTo>
                          <a:cubicBezTo>
                            <a:pt x="1335" y="268"/>
                            <a:pt x="1268" y="134"/>
                            <a:pt x="120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62" name="Google Shape;4262;p11"/>
                    <p:cNvSpPr/>
                    <p:nvPr/>
                  </p:nvSpPr>
                  <p:spPr>
                    <a:xfrm>
                      <a:off x="1252650" y="269975"/>
                      <a:ext cx="57575" cy="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303" h="1886" extrusionOk="0">
                          <a:moveTo>
                            <a:pt x="535" y="1"/>
                          </a:moveTo>
                          <a:lnTo>
                            <a:pt x="535" y="1"/>
                          </a:lnTo>
                          <a:cubicBezTo>
                            <a:pt x="168" y="268"/>
                            <a:pt x="1" y="735"/>
                            <a:pt x="134" y="1168"/>
                          </a:cubicBezTo>
                          <a:cubicBezTo>
                            <a:pt x="311" y="1623"/>
                            <a:pt x="736" y="1886"/>
                            <a:pt x="1193" y="1886"/>
                          </a:cubicBezTo>
                          <a:cubicBezTo>
                            <a:pt x="1339" y="1886"/>
                            <a:pt x="1489" y="1859"/>
                            <a:pt x="1635" y="1802"/>
                          </a:cubicBezTo>
                          <a:cubicBezTo>
                            <a:pt x="1902" y="1702"/>
                            <a:pt x="2136" y="1535"/>
                            <a:pt x="2302" y="1335"/>
                          </a:cubicBezTo>
                          <a:lnTo>
                            <a:pt x="2302" y="1335"/>
                          </a:lnTo>
                          <a:cubicBezTo>
                            <a:pt x="2169" y="1435"/>
                            <a:pt x="2036" y="1502"/>
                            <a:pt x="1869" y="1568"/>
                          </a:cubicBezTo>
                          <a:cubicBezTo>
                            <a:pt x="1729" y="1623"/>
                            <a:pt x="1586" y="1648"/>
                            <a:pt x="1446" y="1648"/>
                          </a:cubicBezTo>
                          <a:cubicBezTo>
                            <a:pt x="982" y="1648"/>
                            <a:pt x="547" y="1370"/>
                            <a:pt x="368" y="935"/>
                          </a:cubicBezTo>
                          <a:cubicBezTo>
                            <a:pt x="268" y="601"/>
                            <a:pt x="334" y="268"/>
                            <a:pt x="535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4263" name="Google Shape;4263;p11"/>
          <p:cNvSpPr txBox="1">
            <a:spLocks noGrp="1"/>
          </p:cNvSpPr>
          <p:nvPr>
            <p:ph type="title" hasCustomPrompt="1"/>
          </p:nvPr>
        </p:nvSpPr>
        <p:spPr>
          <a:xfrm>
            <a:off x="1131900" y="1324600"/>
            <a:ext cx="68802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64" name="Google Shape;4264;p11"/>
          <p:cNvSpPr txBox="1">
            <a:spLocks noGrp="1"/>
          </p:cNvSpPr>
          <p:nvPr>
            <p:ph type="body" idx="1"/>
          </p:nvPr>
        </p:nvSpPr>
        <p:spPr>
          <a:xfrm>
            <a:off x="1131750" y="3529275"/>
            <a:ext cx="68802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ctr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7" name="Google Shape;4267;p1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268" name="Google Shape;4268;p1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69" name="Google Shape;4269;p1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270" name="Google Shape;4270;p1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1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1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1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1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1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1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1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1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1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1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1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1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1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1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1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1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1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1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1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1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1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1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1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1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95" name="Google Shape;4295;p1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296" name="Google Shape;4296;p1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1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1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1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1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1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1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1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1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1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1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1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1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1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1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1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1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22" name="Google Shape;4322;p1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1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1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1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1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1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1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2" name="Google Shape;4422;p1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4423" name="Google Shape;4423;p1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1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1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1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1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1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1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1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1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1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1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1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1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1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1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1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1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49" name="Google Shape;4449;p1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54" name="Google Shape;4454;p1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4455" name="Google Shape;4455;p1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1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1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1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1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1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1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1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1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1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1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1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1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1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1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1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1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1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1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1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1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1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1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1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1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1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81" name="Google Shape;4481;p1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2" name="Google Shape;4482;p1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4483" name="Google Shape;4483;p1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1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1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1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1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1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1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1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1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1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1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1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1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1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1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1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1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09" name="Google Shape;4509;p13"/>
          <p:cNvGrpSpPr/>
          <p:nvPr/>
        </p:nvGrpSpPr>
        <p:grpSpPr>
          <a:xfrm>
            <a:off x="-466769" y="-458946"/>
            <a:ext cx="3825803" cy="2654234"/>
            <a:chOff x="-466769" y="-458946"/>
            <a:chExt cx="3825803" cy="2654234"/>
          </a:xfrm>
        </p:grpSpPr>
        <p:grpSp>
          <p:nvGrpSpPr>
            <p:cNvPr id="4510" name="Google Shape;4510;p13"/>
            <p:cNvGrpSpPr/>
            <p:nvPr/>
          </p:nvGrpSpPr>
          <p:grpSpPr>
            <a:xfrm flipH="1">
              <a:off x="-466769" y="50218"/>
              <a:ext cx="1699100" cy="2145071"/>
              <a:chOff x="146217" y="2712579"/>
              <a:chExt cx="1552966" cy="1960401"/>
            </a:xfrm>
          </p:grpSpPr>
          <p:grpSp>
            <p:nvGrpSpPr>
              <p:cNvPr id="4511" name="Google Shape;4511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12" name="Google Shape;451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3" name="Google Shape;451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4" name="Google Shape;451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5" name="Google Shape;451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6" name="Google Shape;451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7" name="Google Shape;451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8" name="Google Shape;451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9" name="Google Shape;451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1" name="Google Shape;452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2" name="Google Shape;452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3" name="Google Shape;452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4" name="Google Shape;452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6" name="Google Shape;4526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27" name="Google Shape;4527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1" name="Google Shape;4531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2" name="Google Shape;4532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3" name="Google Shape;4533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5" name="Google Shape;4535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6" name="Google Shape;4536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8" name="Google Shape;4538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0" name="Google Shape;4540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1" name="Google Shape;4541;p1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42" name="Google Shape;454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3" name="Google Shape;454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4" name="Google Shape;454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5" name="Google Shape;454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6" name="Google Shape;454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7" name="Google Shape;454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8" name="Google Shape;454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9" name="Google Shape;454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0" name="Google Shape;455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1" name="Google Shape;455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2" name="Google Shape;455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3" name="Google Shape;455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56" name="Google Shape;4556;p13"/>
            <p:cNvGrpSpPr/>
            <p:nvPr/>
          </p:nvGrpSpPr>
          <p:grpSpPr>
            <a:xfrm rot="4447765" flipH="1">
              <a:off x="1245495" y="-421036"/>
              <a:ext cx="1699108" cy="2145073"/>
              <a:chOff x="146217" y="2712579"/>
              <a:chExt cx="1552966" cy="1960401"/>
            </a:xfrm>
          </p:grpSpPr>
          <p:grpSp>
            <p:nvGrpSpPr>
              <p:cNvPr id="4557" name="Google Shape;4557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58" name="Google Shape;455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9" name="Google Shape;455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0" name="Google Shape;456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1" name="Google Shape;456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2" name="Google Shape;456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3" name="Google Shape;456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4" name="Google Shape;456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5" name="Google Shape;456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6" name="Google Shape;456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7" name="Google Shape;456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8" name="Google Shape;456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9" name="Google Shape;456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0" name="Google Shape;457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1" name="Google Shape;457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72" name="Google Shape;4572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73" name="Google Shape;4573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4" name="Google Shape;4574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5" name="Google Shape;4575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6" name="Google Shape;4576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7" name="Google Shape;4577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8" name="Google Shape;4578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9" name="Google Shape;4579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0" name="Google Shape;4580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1" name="Google Shape;4581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2" name="Google Shape;4582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3" name="Google Shape;4583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4" name="Google Shape;4584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5" name="Google Shape;4585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6" name="Google Shape;4586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87" name="Google Shape;4587;p1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88" name="Google Shape;458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9" name="Google Shape;458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0" name="Google Shape;459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1" name="Google Shape;459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2" name="Google Shape;459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3" name="Google Shape;459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4" name="Google Shape;459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5" name="Google Shape;459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6" name="Google Shape;459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7" name="Google Shape;459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8" name="Google Shape;459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9" name="Google Shape;459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0" name="Google Shape;460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1" name="Google Shape;460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602" name="Google Shape;4602;p13"/>
          <p:cNvGrpSpPr/>
          <p:nvPr/>
        </p:nvGrpSpPr>
        <p:grpSpPr>
          <a:xfrm>
            <a:off x="7993668" y="4063296"/>
            <a:ext cx="1424466" cy="1367806"/>
            <a:chOff x="1328711" y="539500"/>
            <a:chExt cx="864465" cy="830130"/>
          </a:xfrm>
        </p:grpSpPr>
        <p:sp>
          <p:nvSpPr>
            <p:cNvPr id="4603" name="Google Shape;4603;p13"/>
            <p:cNvSpPr/>
            <p:nvPr/>
          </p:nvSpPr>
          <p:spPr>
            <a:xfrm>
              <a:off x="1401688" y="637364"/>
              <a:ext cx="260331" cy="277447"/>
            </a:xfrm>
            <a:custGeom>
              <a:avLst/>
              <a:gdLst/>
              <a:ahLst/>
              <a:cxnLst/>
              <a:rect l="l" t="t" r="r" b="b"/>
              <a:pathLst>
                <a:path w="4791" h="5106" fill="none" extrusionOk="0">
                  <a:moveTo>
                    <a:pt x="4791" y="0"/>
                  </a:moveTo>
                  <a:lnTo>
                    <a:pt x="2117" y="2843"/>
                  </a:lnTo>
                  <a:lnTo>
                    <a:pt x="1" y="5105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13"/>
            <p:cNvSpPr/>
            <p:nvPr/>
          </p:nvSpPr>
          <p:spPr>
            <a:xfrm>
              <a:off x="1516722" y="791795"/>
              <a:ext cx="239954" cy="554840"/>
            </a:xfrm>
            <a:custGeom>
              <a:avLst/>
              <a:gdLst/>
              <a:ahLst/>
              <a:cxnLst/>
              <a:rect l="l" t="t" r="r" b="b"/>
              <a:pathLst>
                <a:path w="4416" h="10211" fill="none" extrusionOk="0">
                  <a:moveTo>
                    <a:pt x="0" y="1"/>
                  </a:moveTo>
                  <a:lnTo>
                    <a:pt x="2674" y="4936"/>
                  </a:lnTo>
                  <a:lnTo>
                    <a:pt x="4089" y="6678"/>
                  </a:lnTo>
                  <a:lnTo>
                    <a:pt x="4416" y="10211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13"/>
            <p:cNvSpPr/>
            <p:nvPr/>
          </p:nvSpPr>
          <p:spPr>
            <a:xfrm>
              <a:off x="1738911" y="854936"/>
              <a:ext cx="356943" cy="299780"/>
            </a:xfrm>
            <a:custGeom>
              <a:avLst/>
              <a:gdLst/>
              <a:ahLst/>
              <a:cxnLst/>
              <a:rect l="l" t="t" r="r" b="b"/>
              <a:pathLst>
                <a:path w="6569" h="5517" fill="none" extrusionOk="0">
                  <a:moveTo>
                    <a:pt x="6569" y="0"/>
                  </a:moveTo>
                  <a:lnTo>
                    <a:pt x="2480" y="5069"/>
                  </a:lnTo>
                  <a:lnTo>
                    <a:pt x="0" y="5516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13"/>
            <p:cNvSpPr/>
            <p:nvPr/>
          </p:nvSpPr>
          <p:spPr>
            <a:xfrm>
              <a:off x="1328711" y="849665"/>
              <a:ext cx="138778" cy="138072"/>
            </a:xfrm>
            <a:custGeom>
              <a:avLst/>
              <a:gdLst/>
              <a:ahLst/>
              <a:cxnLst/>
              <a:rect l="l" t="t" r="r" b="b"/>
              <a:pathLst>
                <a:path w="2554" h="2541" extrusionOk="0">
                  <a:moveTo>
                    <a:pt x="1283" y="0"/>
                  </a:moveTo>
                  <a:cubicBezTo>
                    <a:pt x="1114" y="980"/>
                    <a:pt x="981" y="1101"/>
                    <a:pt x="1" y="1259"/>
                  </a:cubicBezTo>
                  <a:cubicBezTo>
                    <a:pt x="981" y="1428"/>
                    <a:pt x="1114" y="1561"/>
                    <a:pt x="1271" y="2541"/>
                  </a:cubicBezTo>
                  <a:cubicBezTo>
                    <a:pt x="1428" y="1561"/>
                    <a:pt x="1561" y="1428"/>
                    <a:pt x="2553" y="1283"/>
                  </a:cubicBezTo>
                  <a:cubicBezTo>
                    <a:pt x="1561" y="1113"/>
                    <a:pt x="1428" y="980"/>
                    <a:pt x="1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13"/>
            <p:cNvSpPr/>
            <p:nvPr/>
          </p:nvSpPr>
          <p:spPr>
            <a:xfrm>
              <a:off x="1492378" y="770114"/>
              <a:ext cx="48741" cy="48686"/>
            </a:xfrm>
            <a:custGeom>
              <a:avLst/>
              <a:gdLst/>
              <a:ahLst/>
              <a:cxnLst/>
              <a:rect l="l" t="t" r="r" b="b"/>
              <a:pathLst>
                <a:path w="897" h="896" extrusionOk="0">
                  <a:moveTo>
                    <a:pt x="448" y="1"/>
                  </a:moveTo>
                  <a:cubicBezTo>
                    <a:pt x="388" y="352"/>
                    <a:pt x="352" y="388"/>
                    <a:pt x="1" y="448"/>
                  </a:cubicBezTo>
                  <a:cubicBezTo>
                    <a:pt x="340" y="509"/>
                    <a:pt x="388" y="557"/>
                    <a:pt x="448" y="896"/>
                  </a:cubicBezTo>
                  <a:cubicBezTo>
                    <a:pt x="509" y="557"/>
                    <a:pt x="545" y="509"/>
                    <a:pt x="896" y="460"/>
                  </a:cubicBezTo>
                  <a:cubicBezTo>
                    <a:pt x="557" y="400"/>
                    <a:pt x="509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13"/>
            <p:cNvSpPr/>
            <p:nvPr/>
          </p:nvSpPr>
          <p:spPr>
            <a:xfrm>
              <a:off x="1613335" y="1009367"/>
              <a:ext cx="85527" cy="85527"/>
            </a:xfrm>
            <a:custGeom>
              <a:avLst/>
              <a:gdLst/>
              <a:ahLst/>
              <a:cxnLst/>
              <a:rect l="l" t="t" r="r" b="b"/>
              <a:pathLst>
                <a:path w="1574" h="1574" extrusionOk="0">
                  <a:moveTo>
                    <a:pt x="799" y="1"/>
                  </a:moveTo>
                  <a:cubicBezTo>
                    <a:pt x="690" y="606"/>
                    <a:pt x="606" y="690"/>
                    <a:pt x="1" y="787"/>
                  </a:cubicBezTo>
                  <a:cubicBezTo>
                    <a:pt x="606" y="884"/>
                    <a:pt x="690" y="969"/>
                    <a:pt x="787" y="1574"/>
                  </a:cubicBezTo>
                  <a:cubicBezTo>
                    <a:pt x="884" y="969"/>
                    <a:pt x="968" y="884"/>
                    <a:pt x="1573" y="799"/>
                  </a:cubicBezTo>
                  <a:cubicBezTo>
                    <a:pt x="968" y="690"/>
                    <a:pt x="884" y="606"/>
                    <a:pt x="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13"/>
            <p:cNvSpPr/>
            <p:nvPr/>
          </p:nvSpPr>
          <p:spPr>
            <a:xfrm>
              <a:off x="1713264" y="1130216"/>
              <a:ext cx="51295" cy="48958"/>
            </a:xfrm>
            <a:custGeom>
              <a:avLst/>
              <a:gdLst/>
              <a:ahLst/>
              <a:cxnLst/>
              <a:rect l="l" t="t" r="r" b="b"/>
              <a:pathLst>
                <a:path w="944" h="901" extrusionOk="0">
                  <a:moveTo>
                    <a:pt x="477" y="1"/>
                  </a:moveTo>
                  <a:cubicBezTo>
                    <a:pt x="253" y="1"/>
                    <a:pt x="59" y="175"/>
                    <a:pt x="25" y="402"/>
                  </a:cubicBezTo>
                  <a:cubicBezTo>
                    <a:pt x="0" y="656"/>
                    <a:pt x="182" y="874"/>
                    <a:pt x="424" y="898"/>
                  </a:cubicBezTo>
                  <a:cubicBezTo>
                    <a:pt x="439" y="899"/>
                    <a:pt x="454" y="900"/>
                    <a:pt x="469" y="900"/>
                  </a:cubicBezTo>
                  <a:cubicBezTo>
                    <a:pt x="703" y="900"/>
                    <a:pt x="897" y="726"/>
                    <a:pt x="920" y="499"/>
                  </a:cubicBezTo>
                  <a:cubicBezTo>
                    <a:pt x="944" y="257"/>
                    <a:pt x="763" y="39"/>
                    <a:pt x="521" y="3"/>
                  </a:cubicBezTo>
                  <a:cubicBezTo>
                    <a:pt x="506" y="1"/>
                    <a:pt x="492" y="1"/>
                    <a:pt x="477" y="1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13"/>
            <p:cNvSpPr/>
            <p:nvPr/>
          </p:nvSpPr>
          <p:spPr>
            <a:xfrm>
              <a:off x="1849979" y="1096797"/>
              <a:ext cx="49338" cy="48686"/>
            </a:xfrm>
            <a:custGeom>
              <a:avLst/>
              <a:gdLst/>
              <a:ahLst/>
              <a:cxnLst/>
              <a:rect l="l" t="t" r="r" b="b"/>
              <a:pathLst>
                <a:path w="908" h="896" extrusionOk="0">
                  <a:moveTo>
                    <a:pt x="460" y="1"/>
                  </a:moveTo>
                  <a:cubicBezTo>
                    <a:pt x="400" y="340"/>
                    <a:pt x="351" y="388"/>
                    <a:pt x="1" y="448"/>
                  </a:cubicBezTo>
                  <a:cubicBezTo>
                    <a:pt x="351" y="509"/>
                    <a:pt x="400" y="545"/>
                    <a:pt x="448" y="896"/>
                  </a:cubicBezTo>
                  <a:cubicBezTo>
                    <a:pt x="509" y="557"/>
                    <a:pt x="557" y="509"/>
                    <a:pt x="908" y="448"/>
                  </a:cubicBezTo>
                  <a:cubicBezTo>
                    <a:pt x="557" y="400"/>
                    <a:pt x="521" y="352"/>
                    <a:pt x="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13"/>
            <p:cNvSpPr/>
            <p:nvPr/>
          </p:nvSpPr>
          <p:spPr>
            <a:xfrm>
              <a:off x="1732336" y="1320944"/>
              <a:ext cx="48686" cy="48686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8" y="1"/>
                  </a:moveTo>
                  <a:cubicBezTo>
                    <a:pt x="387" y="352"/>
                    <a:pt x="339" y="388"/>
                    <a:pt x="0" y="448"/>
                  </a:cubicBezTo>
                  <a:cubicBezTo>
                    <a:pt x="339" y="509"/>
                    <a:pt x="387" y="557"/>
                    <a:pt x="436" y="896"/>
                  </a:cubicBezTo>
                  <a:cubicBezTo>
                    <a:pt x="508" y="557"/>
                    <a:pt x="545" y="509"/>
                    <a:pt x="895" y="460"/>
                  </a:cubicBezTo>
                  <a:cubicBezTo>
                    <a:pt x="545" y="400"/>
                    <a:pt x="508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13"/>
            <p:cNvSpPr/>
            <p:nvPr/>
          </p:nvSpPr>
          <p:spPr>
            <a:xfrm>
              <a:off x="1554215" y="539500"/>
              <a:ext cx="215611" cy="195941"/>
            </a:xfrm>
            <a:custGeom>
              <a:avLst/>
              <a:gdLst/>
              <a:ahLst/>
              <a:cxnLst/>
              <a:rect l="l" t="t" r="r" b="b"/>
              <a:pathLst>
                <a:path w="3968" h="3606" extrusionOk="0">
                  <a:moveTo>
                    <a:pt x="1977" y="0"/>
                  </a:moveTo>
                  <a:cubicBezTo>
                    <a:pt x="1521" y="0"/>
                    <a:pt x="1066" y="173"/>
                    <a:pt x="714" y="519"/>
                  </a:cubicBezTo>
                  <a:cubicBezTo>
                    <a:pt x="0" y="1221"/>
                    <a:pt x="0" y="2358"/>
                    <a:pt x="690" y="3071"/>
                  </a:cubicBezTo>
                  <a:cubicBezTo>
                    <a:pt x="1045" y="3427"/>
                    <a:pt x="1512" y="3605"/>
                    <a:pt x="1979" y="3605"/>
                  </a:cubicBezTo>
                  <a:cubicBezTo>
                    <a:pt x="2434" y="3605"/>
                    <a:pt x="2890" y="3436"/>
                    <a:pt x="3242" y="3096"/>
                  </a:cubicBezTo>
                  <a:cubicBezTo>
                    <a:pt x="3956" y="2394"/>
                    <a:pt x="3968" y="1257"/>
                    <a:pt x="3266" y="543"/>
                  </a:cubicBezTo>
                  <a:cubicBezTo>
                    <a:pt x="2911" y="182"/>
                    <a:pt x="2444" y="0"/>
                    <a:pt x="1977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13"/>
            <p:cNvSpPr/>
            <p:nvPr/>
          </p:nvSpPr>
          <p:spPr>
            <a:xfrm>
              <a:off x="1606108" y="581450"/>
              <a:ext cx="111827" cy="111827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1041" y="1"/>
                  </a:moveTo>
                  <a:cubicBezTo>
                    <a:pt x="896" y="787"/>
                    <a:pt x="799" y="896"/>
                    <a:pt x="1" y="1017"/>
                  </a:cubicBezTo>
                  <a:cubicBezTo>
                    <a:pt x="799" y="1150"/>
                    <a:pt x="896" y="1259"/>
                    <a:pt x="1017" y="2057"/>
                  </a:cubicBezTo>
                  <a:cubicBezTo>
                    <a:pt x="1150" y="1259"/>
                    <a:pt x="1259" y="1150"/>
                    <a:pt x="2057" y="1029"/>
                  </a:cubicBezTo>
                  <a:cubicBezTo>
                    <a:pt x="1259" y="896"/>
                    <a:pt x="1162" y="799"/>
                    <a:pt x="1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13"/>
            <p:cNvSpPr/>
            <p:nvPr/>
          </p:nvSpPr>
          <p:spPr>
            <a:xfrm>
              <a:off x="1970936" y="760115"/>
              <a:ext cx="222240" cy="196267"/>
            </a:xfrm>
            <a:custGeom>
              <a:avLst/>
              <a:gdLst/>
              <a:ahLst/>
              <a:cxnLst/>
              <a:rect l="l" t="t" r="r" b="b"/>
              <a:pathLst>
                <a:path w="4090" h="3612" extrusionOk="0">
                  <a:moveTo>
                    <a:pt x="2054" y="0"/>
                  </a:moveTo>
                  <a:cubicBezTo>
                    <a:pt x="1332" y="0"/>
                    <a:pt x="654" y="437"/>
                    <a:pt x="375" y="1152"/>
                  </a:cubicBezTo>
                  <a:cubicBezTo>
                    <a:pt x="0" y="2072"/>
                    <a:pt x="460" y="3124"/>
                    <a:pt x="1391" y="3487"/>
                  </a:cubicBezTo>
                  <a:cubicBezTo>
                    <a:pt x="1605" y="3572"/>
                    <a:pt x="1826" y="3611"/>
                    <a:pt x="2044" y="3611"/>
                  </a:cubicBezTo>
                  <a:cubicBezTo>
                    <a:pt x="2763" y="3611"/>
                    <a:pt x="3448" y="3177"/>
                    <a:pt x="3726" y="2471"/>
                  </a:cubicBezTo>
                  <a:cubicBezTo>
                    <a:pt x="4089" y="1540"/>
                    <a:pt x="3629" y="499"/>
                    <a:pt x="2710" y="124"/>
                  </a:cubicBezTo>
                  <a:cubicBezTo>
                    <a:pt x="2494" y="40"/>
                    <a:pt x="2272" y="0"/>
                    <a:pt x="2054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13"/>
            <p:cNvSpPr/>
            <p:nvPr/>
          </p:nvSpPr>
          <p:spPr>
            <a:xfrm>
              <a:off x="2026144" y="802336"/>
              <a:ext cx="111772" cy="111120"/>
            </a:xfrm>
            <a:custGeom>
              <a:avLst/>
              <a:gdLst/>
              <a:ahLst/>
              <a:cxnLst/>
              <a:rect l="l" t="t" r="r" b="b"/>
              <a:pathLst>
                <a:path w="2057" h="2045" extrusionOk="0">
                  <a:moveTo>
                    <a:pt x="1041" y="0"/>
                  </a:moveTo>
                  <a:cubicBezTo>
                    <a:pt x="908" y="787"/>
                    <a:pt x="799" y="896"/>
                    <a:pt x="0" y="1017"/>
                  </a:cubicBezTo>
                  <a:cubicBezTo>
                    <a:pt x="799" y="1138"/>
                    <a:pt x="896" y="1259"/>
                    <a:pt x="1017" y="2045"/>
                  </a:cubicBezTo>
                  <a:cubicBezTo>
                    <a:pt x="1162" y="1259"/>
                    <a:pt x="1259" y="1150"/>
                    <a:pt x="2057" y="1029"/>
                  </a:cubicBezTo>
                  <a:cubicBezTo>
                    <a:pt x="1271" y="896"/>
                    <a:pt x="1162" y="787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13"/>
            <p:cNvSpPr/>
            <p:nvPr/>
          </p:nvSpPr>
          <p:spPr>
            <a:xfrm>
              <a:off x="1696147" y="1111958"/>
              <a:ext cx="85527" cy="85473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799" y="0"/>
                  </a:moveTo>
                  <a:cubicBezTo>
                    <a:pt x="690" y="605"/>
                    <a:pt x="606" y="690"/>
                    <a:pt x="1" y="786"/>
                  </a:cubicBezTo>
                  <a:cubicBezTo>
                    <a:pt x="606" y="883"/>
                    <a:pt x="690" y="968"/>
                    <a:pt x="787" y="1573"/>
                  </a:cubicBezTo>
                  <a:cubicBezTo>
                    <a:pt x="884" y="968"/>
                    <a:pt x="969" y="883"/>
                    <a:pt x="1573" y="798"/>
                  </a:cubicBezTo>
                  <a:cubicBezTo>
                    <a:pt x="969" y="690"/>
                    <a:pt x="884" y="605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7" name="Google Shape;4617;p13"/>
          <p:cNvSpPr txBox="1">
            <a:spLocks noGrp="1"/>
          </p:cNvSpPr>
          <p:nvPr>
            <p:ph type="subTitle" idx="1"/>
          </p:nvPr>
        </p:nvSpPr>
        <p:spPr>
          <a:xfrm>
            <a:off x="1158250" y="1496200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18" name="Google Shape;4618;p13"/>
          <p:cNvSpPr txBox="1">
            <a:spLocks noGrp="1"/>
          </p:cNvSpPr>
          <p:nvPr>
            <p:ph type="subTitle" idx="2"/>
          </p:nvPr>
        </p:nvSpPr>
        <p:spPr>
          <a:xfrm>
            <a:off x="865950" y="188331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19" name="Google Shape;4619;p13"/>
          <p:cNvSpPr txBox="1">
            <a:spLocks noGrp="1"/>
          </p:cNvSpPr>
          <p:nvPr>
            <p:ph type="subTitle" idx="3"/>
          </p:nvPr>
        </p:nvSpPr>
        <p:spPr>
          <a:xfrm>
            <a:off x="1166497" y="2899825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0" name="Google Shape;4620;p13"/>
          <p:cNvSpPr txBox="1">
            <a:spLocks noGrp="1"/>
          </p:cNvSpPr>
          <p:nvPr>
            <p:ph type="subTitle" idx="4"/>
          </p:nvPr>
        </p:nvSpPr>
        <p:spPr>
          <a:xfrm>
            <a:off x="865950" y="3287203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1" name="Google Shape;4621;p13"/>
          <p:cNvSpPr txBox="1">
            <a:spLocks noGrp="1"/>
          </p:cNvSpPr>
          <p:nvPr>
            <p:ph type="subTitle" idx="5"/>
          </p:nvPr>
        </p:nvSpPr>
        <p:spPr>
          <a:xfrm>
            <a:off x="4034950" y="1496200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2" name="Google Shape;4622;p13"/>
          <p:cNvSpPr txBox="1">
            <a:spLocks noGrp="1"/>
          </p:cNvSpPr>
          <p:nvPr>
            <p:ph type="subTitle" idx="6"/>
          </p:nvPr>
        </p:nvSpPr>
        <p:spPr>
          <a:xfrm>
            <a:off x="3688695" y="188331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3" name="Google Shape;4623;p13"/>
          <p:cNvSpPr txBox="1">
            <a:spLocks noGrp="1"/>
          </p:cNvSpPr>
          <p:nvPr>
            <p:ph type="subTitle" idx="7"/>
          </p:nvPr>
        </p:nvSpPr>
        <p:spPr>
          <a:xfrm>
            <a:off x="4032200" y="2899825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4" name="Google Shape;4624;p13"/>
          <p:cNvSpPr txBox="1">
            <a:spLocks noGrp="1"/>
          </p:cNvSpPr>
          <p:nvPr>
            <p:ph type="subTitle" idx="8"/>
          </p:nvPr>
        </p:nvSpPr>
        <p:spPr>
          <a:xfrm>
            <a:off x="3688695" y="3287203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5" name="Google Shape;4625;p13"/>
          <p:cNvSpPr txBox="1">
            <a:spLocks noGrp="1"/>
          </p:cNvSpPr>
          <p:nvPr>
            <p:ph type="subTitle" idx="9"/>
          </p:nvPr>
        </p:nvSpPr>
        <p:spPr>
          <a:xfrm>
            <a:off x="6851961" y="1491850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6" name="Google Shape;4626;p13"/>
          <p:cNvSpPr txBox="1">
            <a:spLocks noGrp="1"/>
          </p:cNvSpPr>
          <p:nvPr>
            <p:ph type="subTitle" idx="13"/>
          </p:nvPr>
        </p:nvSpPr>
        <p:spPr>
          <a:xfrm>
            <a:off x="6511441" y="188331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7" name="Google Shape;4627;p13"/>
          <p:cNvSpPr txBox="1">
            <a:spLocks noGrp="1"/>
          </p:cNvSpPr>
          <p:nvPr>
            <p:ph type="subTitle" idx="14"/>
          </p:nvPr>
        </p:nvSpPr>
        <p:spPr>
          <a:xfrm>
            <a:off x="6852361" y="2895475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8" name="Google Shape;4628;p13"/>
          <p:cNvSpPr txBox="1">
            <a:spLocks noGrp="1"/>
          </p:cNvSpPr>
          <p:nvPr>
            <p:ph type="subTitle" idx="15"/>
          </p:nvPr>
        </p:nvSpPr>
        <p:spPr>
          <a:xfrm>
            <a:off x="6511441" y="3287203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9" name="Google Shape;4629;p13"/>
          <p:cNvSpPr txBox="1">
            <a:spLocks noGrp="1"/>
          </p:cNvSpPr>
          <p:nvPr>
            <p:ph type="title" hasCustomPrompt="1"/>
          </p:nvPr>
        </p:nvSpPr>
        <p:spPr>
          <a:xfrm>
            <a:off x="910265" y="1493625"/>
            <a:ext cx="2625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0" name="Google Shape;4630;p13"/>
          <p:cNvSpPr txBox="1">
            <a:spLocks noGrp="1"/>
          </p:cNvSpPr>
          <p:nvPr>
            <p:ph type="title" idx="16" hasCustomPrompt="1"/>
          </p:nvPr>
        </p:nvSpPr>
        <p:spPr>
          <a:xfrm>
            <a:off x="3746181" y="1493625"/>
            <a:ext cx="2781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1" name="Google Shape;4631;p13"/>
          <p:cNvSpPr txBox="1">
            <a:spLocks noGrp="1"/>
          </p:cNvSpPr>
          <p:nvPr>
            <p:ph type="title" idx="17" hasCustomPrompt="1"/>
          </p:nvPr>
        </p:nvSpPr>
        <p:spPr>
          <a:xfrm>
            <a:off x="6569497" y="1491850"/>
            <a:ext cx="2787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2" name="Google Shape;4632;p13"/>
          <p:cNvSpPr txBox="1">
            <a:spLocks noGrp="1"/>
          </p:cNvSpPr>
          <p:nvPr>
            <p:ph type="title" idx="18" hasCustomPrompt="1"/>
          </p:nvPr>
        </p:nvSpPr>
        <p:spPr>
          <a:xfrm>
            <a:off x="931463" y="2897198"/>
            <a:ext cx="2625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3" name="Google Shape;4633;p13"/>
          <p:cNvSpPr txBox="1">
            <a:spLocks noGrp="1"/>
          </p:cNvSpPr>
          <p:nvPr>
            <p:ph type="title" idx="19" hasCustomPrompt="1"/>
          </p:nvPr>
        </p:nvSpPr>
        <p:spPr>
          <a:xfrm>
            <a:off x="3747379" y="2895401"/>
            <a:ext cx="2781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4" name="Google Shape;4634;p13"/>
          <p:cNvSpPr txBox="1">
            <a:spLocks noGrp="1"/>
          </p:cNvSpPr>
          <p:nvPr>
            <p:ph type="title" idx="20" hasCustomPrompt="1"/>
          </p:nvPr>
        </p:nvSpPr>
        <p:spPr>
          <a:xfrm>
            <a:off x="6570739" y="2895400"/>
            <a:ext cx="2787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5" name="Google Shape;4635;p13"/>
          <p:cNvSpPr txBox="1">
            <a:spLocks noGrp="1"/>
          </p:cNvSpPr>
          <p:nvPr>
            <p:ph type="title" idx="21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9">
    <p:spTree>
      <p:nvGrpSpPr>
        <p:cNvPr id="1" name="Shape 4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7" name="Google Shape;4637;p1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638" name="Google Shape;4638;p1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39" name="Google Shape;4639;p1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640" name="Google Shape;4640;p1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1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1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1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1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1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1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1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1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1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1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1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1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1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1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1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1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1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1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1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1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1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1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1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1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65" name="Google Shape;4665;p1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666" name="Google Shape;4666;p1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1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1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1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1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1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1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1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1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1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1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1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1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1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1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1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1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92" name="Google Shape;4692;p1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92" name="Google Shape;4792;p1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4793" name="Google Shape;4793;p1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1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1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1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1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1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1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1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1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1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1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1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1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1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1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1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1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19" name="Google Shape;4819;p1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24" name="Google Shape;4824;p1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4825" name="Google Shape;4825;p1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1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1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1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1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1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1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1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1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1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1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1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1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1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1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1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1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1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1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1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1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1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1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1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1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1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51" name="Google Shape;4851;p1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52" name="Google Shape;4852;p1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4853" name="Google Shape;4853;p1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1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1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1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1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1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1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1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1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1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1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1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1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1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1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1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1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79" name="Google Shape;4879;p14"/>
          <p:cNvGrpSpPr/>
          <p:nvPr/>
        </p:nvGrpSpPr>
        <p:grpSpPr>
          <a:xfrm>
            <a:off x="-466769" y="-458946"/>
            <a:ext cx="3825803" cy="2654234"/>
            <a:chOff x="-466769" y="-458946"/>
            <a:chExt cx="3825803" cy="2654234"/>
          </a:xfrm>
        </p:grpSpPr>
        <p:grpSp>
          <p:nvGrpSpPr>
            <p:cNvPr id="4880" name="Google Shape;4880;p14"/>
            <p:cNvGrpSpPr/>
            <p:nvPr/>
          </p:nvGrpSpPr>
          <p:grpSpPr>
            <a:xfrm flipH="1">
              <a:off x="-466769" y="50218"/>
              <a:ext cx="1699100" cy="2145071"/>
              <a:chOff x="146217" y="2712579"/>
              <a:chExt cx="1552966" cy="1960401"/>
            </a:xfrm>
          </p:grpSpPr>
          <p:grpSp>
            <p:nvGrpSpPr>
              <p:cNvPr id="4881" name="Google Shape;4881;p1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882" name="Google Shape;4882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3" name="Google Shape;4883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4" name="Google Shape;4884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5" name="Google Shape;4885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6" name="Google Shape;4886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7" name="Google Shape;4887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8" name="Google Shape;4888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9" name="Google Shape;4889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0" name="Google Shape;4890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1" name="Google Shape;4891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2" name="Google Shape;4892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3" name="Google Shape;4893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4" name="Google Shape;4894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5" name="Google Shape;4895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96" name="Google Shape;4896;p1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897" name="Google Shape;4897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8" name="Google Shape;4898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9" name="Google Shape;4899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0" name="Google Shape;4900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1" name="Google Shape;4901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2" name="Google Shape;4902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3" name="Google Shape;4903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4" name="Google Shape;4904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5" name="Google Shape;4905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6" name="Google Shape;4906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7" name="Google Shape;4907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8" name="Google Shape;4908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9" name="Google Shape;4909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0" name="Google Shape;4910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11" name="Google Shape;4911;p14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912" name="Google Shape;4912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3" name="Google Shape;4913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4" name="Google Shape;4914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5" name="Google Shape;4915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6" name="Google Shape;4916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7" name="Google Shape;4917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8" name="Google Shape;4918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9" name="Google Shape;4919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0" name="Google Shape;4920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1" name="Google Shape;4921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2" name="Google Shape;4922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3" name="Google Shape;4923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4" name="Google Shape;4924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5" name="Google Shape;4925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26" name="Google Shape;4926;p14"/>
            <p:cNvGrpSpPr/>
            <p:nvPr/>
          </p:nvGrpSpPr>
          <p:grpSpPr>
            <a:xfrm rot="4447765" flipH="1">
              <a:off x="1245495" y="-421036"/>
              <a:ext cx="1699108" cy="2145073"/>
              <a:chOff x="146217" y="2712579"/>
              <a:chExt cx="1552966" cy="1960401"/>
            </a:xfrm>
          </p:grpSpPr>
          <p:grpSp>
            <p:nvGrpSpPr>
              <p:cNvPr id="4927" name="Google Shape;4927;p1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928" name="Google Shape;4928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9" name="Google Shape;4929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0" name="Google Shape;4930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1" name="Google Shape;4931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2" name="Google Shape;4932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3" name="Google Shape;4933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4" name="Google Shape;4934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5" name="Google Shape;4935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6" name="Google Shape;4936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7" name="Google Shape;4937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8" name="Google Shape;4938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9" name="Google Shape;4939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0" name="Google Shape;4940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1" name="Google Shape;4941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42" name="Google Shape;4942;p1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943" name="Google Shape;4943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4" name="Google Shape;4944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5" name="Google Shape;4945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6" name="Google Shape;4946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7" name="Google Shape;4947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8" name="Google Shape;4948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9" name="Google Shape;4949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0" name="Google Shape;4950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1" name="Google Shape;4951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2" name="Google Shape;4952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3" name="Google Shape;4953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4" name="Google Shape;4954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5" name="Google Shape;4955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6" name="Google Shape;4956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57" name="Google Shape;4957;p14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958" name="Google Shape;4958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9" name="Google Shape;4959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0" name="Google Shape;4960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1" name="Google Shape;4961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2" name="Google Shape;4962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3" name="Google Shape;4963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4" name="Google Shape;4964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5" name="Google Shape;4965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6" name="Google Shape;4966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7" name="Google Shape;4967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8" name="Google Shape;4968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9" name="Google Shape;4969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0" name="Google Shape;4970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1" name="Google Shape;4971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972" name="Google Shape;4972;p14"/>
          <p:cNvGrpSpPr/>
          <p:nvPr/>
        </p:nvGrpSpPr>
        <p:grpSpPr>
          <a:xfrm>
            <a:off x="7993668" y="4063296"/>
            <a:ext cx="1424466" cy="1367806"/>
            <a:chOff x="1328711" y="539500"/>
            <a:chExt cx="864465" cy="830130"/>
          </a:xfrm>
        </p:grpSpPr>
        <p:sp>
          <p:nvSpPr>
            <p:cNvPr id="4973" name="Google Shape;4973;p14"/>
            <p:cNvSpPr/>
            <p:nvPr/>
          </p:nvSpPr>
          <p:spPr>
            <a:xfrm>
              <a:off x="1401688" y="637364"/>
              <a:ext cx="260331" cy="277447"/>
            </a:xfrm>
            <a:custGeom>
              <a:avLst/>
              <a:gdLst/>
              <a:ahLst/>
              <a:cxnLst/>
              <a:rect l="l" t="t" r="r" b="b"/>
              <a:pathLst>
                <a:path w="4791" h="5106" fill="none" extrusionOk="0">
                  <a:moveTo>
                    <a:pt x="4791" y="0"/>
                  </a:moveTo>
                  <a:lnTo>
                    <a:pt x="2117" y="2843"/>
                  </a:lnTo>
                  <a:lnTo>
                    <a:pt x="1" y="5105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4"/>
            <p:cNvSpPr/>
            <p:nvPr/>
          </p:nvSpPr>
          <p:spPr>
            <a:xfrm>
              <a:off x="1516722" y="791795"/>
              <a:ext cx="239954" cy="554840"/>
            </a:xfrm>
            <a:custGeom>
              <a:avLst/>
              <a:gdLst/>
              <a:ahLst/>
              <a:cxnLst/>
              <a:rect l="l" t="t" r="r" b="b"/>
              <a:pathLst>
                <a:path w="4416" h="10211" fill="none" extrusionOk="0">
                  <a:moveTo>
                    <a:pt x="0" y="1"/>
                  </a:moveTo>
                  <a:lnTo>
                    <a:pt x="2674" y="4936"/>
                  </a:lnTo>
                  <a:lnTo>
                    <a:pt x="4089" y="6678"/>
                  </a:lnTo>
                  <a:lnTo>
                    <a:pt x="4416" y="10211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4"/>
            <p:cNvSpPr/>
            <p:nvPr/>
          </p:nvSpPr>
          <p:spPr>
            <a:xfrm>
              <a:off x="1738911" y="854936"/>
              <a:ext cx="356943" cy="299780"/>
            </a:xfrm>
            <a:custGeom>
              <a:avLst/>
              <a:gdLst/>
              <a:ahLst/>
              <a:cxnLst/>
              <a:rect l="l" t="t" r="r" b="b"/>
              <a:pathLst>
                <a:path w="6569" h="5517" fill="none" extrusionOk="0">
                  <a:moveTo>
                    <a:pt x="6569" y="0"/>
                  </a:moveTo>
                  <a:lnTo>
                    <a:pt x="2480" y="5069"/>
                  </a:lnTo>
                  <a:lnTo>
                    <a:pt x="0" y="5516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4"/>
            <p:cNvSpPr/>
            <p:nvPr/>
          </p:nvSpPr>
          <p:spPr>
            <a:xfrm>
              <a:off x="1328711" y="849665"/>
              <a:ext cx="138778" cy="138072"/>
            </a:xfrm>
            <a:custGeom>
              <a:avLst/>
              <a:gdLst/>
              <a:ahLst/>
              <a:cxnLst/>
              <a:rect l="l" t="t" r="r" b="b"/>
              <a:pathLst>
                <a:path w="2554" h="2541" extrusionOk="0">
                  <a:moveTo>
                    <a:pt x="1283" y="0"/>
                  </a:moveTo>
                  <a:cubicBezTo>
                    <a:pt x="1114" y="980"/>
                    <a:pt x="981" y="1101"/>
                    <a:pt x="1" y="1259"/>
                  </a:cubicBezTo>
                  <a:cubicBezTo>
                    <a:pt x="981" y="1428"/>
                    <a:pt x="1114" y="1561"/>
                    <a:pt x="1271" y="2541"/>
                  </a:cubicBezTo>
                  <a:cubicBezTo>
                    <a:pt x="1428" y="1561"/>
                    <a:pt x="1561" y="1428"/>
                    <a:pt x="2553" y="1283"/>
                  </a:cubicBezTo>
                  <a:cubicBezTo>
                    <a:pt x="1561" y="1113"/>
                    <a:pt x="1428" y="980"/>
                    <a:pt x="1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4"/>
            <p:cNvSpPr/>
            <p:nvPr/>
          </p:nvSpPr>
          <p:spPr>
            <a:xfrm>
              <a:off x="1492378" y="770114"/>
              <a:ext cx="48741" cy="48686"/>
            </a:xfrm>
            <a:custGeom>
              <a:avLst/>
              <a:gdLst/>
              <a:ahLst/>
              <a:cxnLst/>
              <a:rect l="l" t="t" r="r" b="b"/>
              <a:pathLst>
                <a:path w="897" h="896" extrusionOk="0">
                  <a:moveTo>
                    <a:pt x="448" y="1"/>
                  </a:moveTo>
                  <a:cubicBezTo>
                    <a:pt x="388" y="352"/>
                    <a:pt x="352" y="388"/>
                    <a:pt x="1" y="448"/>
                  </a:cubicBezTo>
                  <a:cubicBezTo>
                    <a:pt x="340" y="509"/>
                    <a:pt x="388" y="557"/>
                    <a:pt x="448" y="896"/>
                  </a:cubicBezTo>
                  <a:cubicBezTo>
                    <a:pt x="509" y="557"/>
                    <a:pt x="545" y="509"/>
                    <a:pt x="896" y="460"/>
                  </a:cubicBezTo>
                  <a:cubicBezTo>
                    <a:pt x="557" y="400"/>
                    <a:pt x="509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4"/>
            <p:cNvSpPr/>
            <p:nvPr/>
          </p:nvSpPr>
          <p:spPr>
            <a:xfrm>
              <a:off x="1613335" y="1009367"/>
              <a:ext cx="85527" cy="85527"/>
            </a:xfrm>
            <a:custGeom>
              <a:avLst/>
              <a:gdLst/>
              <a:ahLst/>
              <a:cxnLst/>
              <a:rect l="l" t="t" r="r" b="b"/>
              <a:pathLst>
                <a:path w="1574" h="1574" extrusionOk="0">
                  <a:moveTo>
                    <a:pt x="799" y="1"/>
                  </a:moveTo>
                  <a:cubicBezTo>
                    <a:pt x="690" y="606"/>
                    <a:pt x="606" y="690"/>
                    <a:pt x="1" y="787"/>
                  </a:cubicBezTo>
                  <a:cubicBezTo>
                    <a:pt x="606" y="884"/>
                    <a:pt x="690" y="969"/>
                    <a:pt x="787" y="1574"/>
                  </a:cubicBezTo>
                  <a:cubicBezTo>
                    <a:pt x="884" y="969"/>
                    <a:pt x="968" y="884"/>
                    <a:pt x="1573" y="799"/>
                  </a:cubicBezTo>
                  <a:cubicBezTo>
                    <a:pt x="968" y="690"/>
                    <a:pt x="884" y="606"/>
                    <a:pt x="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4"/>
            <p:cNvSpPr/>
            <p:nvPr/>
          </p:nvSpPr>
          <p:spPr>
            <a:xfrm>
              <a:off x="1713264" y="1130216"/>
              <a:ext cx="51295" cy="48958"/>
            </a:xfrm>
            <a:custGeom>
              <a:avLst/>
              <a:gdLst/>
              <a:ahLst/>
              <a:cxnLst/>
              <a:rect l="l" t="t" r="r" b="b"/>
              <a:pathLst>
                <a:path w="944" h="901" extrusionOk="0">
                  <a:moveTo>
                    <a:pt x="477" y="1"/>
                  </a:moveTo>
                  <a:cubicBezTo>
                    <a:pt x="253" y="1"/>
                    <a:pt x="59" y="175"/>
                    <a:pt x="25" y="402"/>
                  </a:cubicBezTo>
                  <a:cubicBezTo>
                    <a:pt x="0" y="656"/>
                    <a:pt x="182" y="874"/>
                    <a:pt x="424" y="898"/>
                  </a:cubicBezTo>
                  <a:cubicBezTo>
                    <a:pt x="439" y="899"/>
                    <a:pt x="454" y="900"/>
                    <a:pt x="469" y="900"/>
                  </a:cubicBezTo>
                  <a:cubicBezTo>
                    <a:pt x="703" y="900"/>
                    <a:pt x="897" y="726"/>
                    <a:pt x="920" y="499"/>
                  </a:cubicBezTo>
                  <a:cubicBezTo>
                    <a:pt x="944" y="257"/>
                    <a:pt x="763" y="39"/>
                    <a:pt x="521" y="3"/>
                  </a:cubicBezTo>
                  <a:cubicBezTo>
                    <a:pt x="506" y="1"/>
                    <a:pt x="492" y="1"/>
                    <a:pt x="477" y="1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4"/>
            <p:cNvSpPr/>
            <p:nvPr/>
          </p:nvSpPr>
          <p:spPr>
            <a:xfrm>
              <a:off x="1849979" y="1096797"/>
              <a:ext cx="49338" cy="48686"/>
            </a:xfrm>
            <a:custGeom>
              <a:avLst/>
              <a:gdLst/>
              <a:ahLst/>
              <a:cxnLst/>
              <a:rect l="l" t="t" r="r" b="b"/>
              <a:pathLst>
                <a:path w="908" h="896" extrusionOk="0">
                  <a:moveTo>
                    <a:pt x="460" y="1"/>
                  </a:moveTo>
                  <a:cubicBezTo>
                    <a:pt x="400" y="340"/>
                    <a:pt x="351" y="388"/>
                    <a:pt x="1" y="448"/>
                  </a:cubicBezTo>
                  <a:cubicBezTo>
                    <a:pt x="351" y="509"/>
                    <a:pt x="400" y="545"/>
                    <a:pt x="448" y="896"/>
                  </a:cubicBezTo>
                  <a:cubicBezTo>
                    <a:pt x="509" y="557"/>
                    <a:pt x="557" y="509"/>
                    <a:pt x="908" y="448"/>
                  </a:cubicBezTo>
                  <a:cubicBezTo>
                    <a:pt x="557" y="400"/>
                    <a:pt x="521" y="352"/>
                    <a:pt x="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4"/>
            <p:cNvSpPr/>
            <p:nvPr/>
          </p:nvSpPr>
          <p:spPr>
            <a:xfrm>
              <a:off x="1732336" y="1320944"/>
              <a:ext cx="48686" cy="48686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8" y="1"/>
                  </a:moveTo>
                  <a:cubicBezTo>
                    <a:pt x="387" y="352"/>
                    <a:pt x="339" y="388"/>
                    <a:pt x="0" y="448"/>
                  </a:cubicBezTo>
                  <a:cubicBezTo>
                    <a:pt x="339" y="509"/>
                    <a:pt x="387" y="557"/>
                    <a:pt x="436" y="896"/>
                  </a:cubicBezTo>
                  <a:cubicBezTo>
                    <a:pt x="508" y="557"/>
                    <a:pt x="545" y="509"/>
                    <a:pt x="895" y="460"/>
                  </a:cubicBezTo>
                  <a:cubicBezTo>
                    <a:pt x="545" y="400"/>
                    <a:pt x="508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4"/>
            <p:cNvSpPr/>
            <p:nvPr/>
          </p:nvSpPr>
          <p:spPr>
            <a:xfrm>
              <a:off x="1554215" y="539500"/>
              <a:ext cx="215611" cy="195941"/>
            </a:xfrm>
            <a:custGeom>
              <a:avLst/>
              <a:gdLst/>
              <a:ahLst/>
              <a:cxnLst/>
              <a:rect l="l" t="t" r="r" b="b"/>
              <a:pathLst>
                <a:path w="3968" h="3606" extrusionOk="0">
                  <a:moveTo>
                    <a:pt x="1977" y="0"/>
                  </a:moveTo>
                  <a:cubicBezTo>
                    <a:pt x="1521" y="0"/>
                    <a:pt x="1066" y="173"/>
                    <a:pt x="714" y="519"/>
                  </a:cubicBezTo>
                  <a:cubicBezTo>
                    <a:pt x="0" y="1221"/>
                    <a:pt x="0" y="2358"/>
                    <a:pt x="690" y="3071"/>
                  </a:cubicBezTo>
                  <a:cubicBezTo>
                    <a:pt x="1045" y="3427"/>
                    <a:pt x="1512" y="3605"/>
                    <a:pt x="1979" y="3605"/>
                  </a:cubicBezTo>
                  <a:cubicBezTo>
                    <a:pt x="2434" y="3605"/>
                    <a:pt x="2890" y="3436"/>
                    <a:pt x="3242" y="3096"/>
                  </a:cubicBezTo>
                  <a:cubicBezTo>
                    <a:pt x="3956" y="2394"/>
                    <a:pt x="3968" y="1257"/>
                    <a:pt x="3266" y="543"/>
                  </a:cubicBezTo>
                  <a:cubicBezTo>
                    <a:pt x="2911" y="182"/>
                    <a:pt x="2444" y="0"/>
                    <a:pt x="1977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4"/>
            <p:cNvSpPr/>
            <p:nvPr/>
          </p:nvSpPr>
          <p:spPr>
            <a:xfrm>
              <a:off x="1606108" y="581450"/>
              <a:ext cx="111827" cy="111827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1041" y="1"/>
                  </a:moveTo>
                  <a:cubicBezTo>
                    <a:pt x="896" y="787"/>
                    <a:pt x="799" y="896"/>
                    <a:pt x="1" y="1017"/>
                  </a:cubicBezTo>
                  <a:cubicBezTo>
                    <a:pt x="799" y="1150"/>
                    <a:pt x="896" y="1259"/>
                    <a:pt x="1017" y="2057"/>
                  </a:cubicBezTo>
                  <a:cubicBezTo>
                    <a:pt x="1150" y="1259"/>
                    <a:pt x="1259" y="1150"/>
                    <a:pt x="2057" y="1029"/>
                  </a:cubicBezTo>
                  <a:cubicBezTo>
                    <a:pt x="1259" y="896"/>
                    <a:pt x="1162" y="799"/>
                    <a:pt x="1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4"/>
            <p:cNvSpPr/>
            <p:nvPr/>
          </p:nvSpPr>
          <p:spPr>
            <a:xfrm>
              <a:off x="1970936" y="760115"/>
              <a:ext cx="222240" cy="196267"/>
            </a:xfrm>
            <a:custGeom>
              <a:avLst/>
              <a:gdLst/>
              <a:ahLst/>
              <a:cxnLst/>
              <a:rect l="l" t="t" r="r" b="b"/>
              <a:pathLst>
                <a:path w="4090" h="3612" extrusionOk="0">
                  <a:moveTo>
                    <a:pt x="2054" y="0"/>
                  </a:moveTo>
                  <a:cubicBezTo>
                    <a:pt x="1332" y="0"/>
                    <a:pt x="654" y="437"/>
                    <a:pt x="375" y="1152"/>
                  </a:cubicBezTo>
                  <a:cubicBezTo>
                    <a:pt x="0" y="2072"/>
                    <a:pt x="460" y="3124"/>
                    <a:pt x="1391" y="3487"/>
                  </a:cubicBezTo>
                  <a:cubicBezTo>
                    <a:pt x="1605" y="3572"/>
                    <a:pt x="1826" y="3611"/>
                    <a:pt x="2044" y="3611"/>
                  </a:cubicBezTo>
                  <a:cubicBezTo>
                    <a:pt x="2763" y="3611"/>
                    <a:pt x="3448" y="3177"/>
                    <a:pt x="3726" y="2471"/>
                  </a:cubicBezTo>
                  <a:cubicBezTo>
                    <a:pt x="4089" y="1540"/>
                    <a:pt x="3629" y="499"/>
                    <a:pt x="2710" y="124"/>
                  </a:cubicBezTo>
                  <a:cubicBezTo>
                    <a:pt x="2494" y="40"/>
                    <a:pt x="2272" y="0"/>
                    <a:pt x="2054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4"/>
            <p:cNvSpPr/>
            <p:nvPr/>
          </p:nvSpPr>
          <p:spPr>
            <a:xfrm>
              <a:off x="2026144" y="802336"/>
              <a:ext cx="111772" cy="111120"/>
            </a:xfrm>
            <a:custGeom>
              <a:avLst/>
              <a:gdLst/>
              <a:ahLst/>
              <a:cxnLst/>
              <a:rect l="l" t="t" r="r" b="b"/>
              <a:pathLst>
                <a:path w="2057" h="2045" extrusionOk="0">
                  <a:moveTo>
                    <a:pt x="1041" y="0"/>
                  </a:moveTo>
                  <a:cubicBezTo>
                    <a:pt x="908" y="787"/>
                    <a:pt x="799" y="896"/>
                    <a:pt x="0" y="1017"/>
                  </a:cubicBezTo>
                  <a:cubicBezTo>
                    <a:pt x="799" y="1138"/>
                    <a:pt x="896" y="1259"/>
                    <a:pt x="1017" y="2045"/>
                  </a:cubicBezTo>
                  <a:cubicBezTo>
                    <a:pt x="1162" y="1259"/>
                    <a:pt x="1259" y="1150"/>
                    <a:pt x="2057" y="1029"/>
                  </a:cubicBezTo>
                  <a:cubicBezTo>
                    <a:pt x="1271" y="896"/>
                    <a:pt x="1162" y="787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4"/>
            <p:cNvSpPr/>
            <p:nvPr/>
          </p:nvSpPr>
          <p:spPr>
            <a:xfrm>
              <a:off x="1696147" y="1111958"/>
              <a:ext cx="85527" cy="85473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799" y="0"/>
                  </a:moveTo>
                  <a:cubicBezTo>
                    <a:pt x="690" y="605"/>
                    <a:pt x="606" y="690"/>
                    <a:pt x="1" y="786"/>
                  </a:cubicBezTo>
                  <a:cubicBezTo>
                    <a:pt x="606" y="883"/>
                    <a:pt x="690" y="968"/>
                    <a:pt x="787" y="1573"/>
                  </a:cubicBezTo>
                  <a:cubicBezTo>
                    <a:pt x="884" y="968"/>
                    <a:pt x="969" y="883"/>
                    <a:pt x="1573" y="798"/>
                  </a:cubicBezTo>
                  <a:cubicBezTo>
                    <a:pt x="969" y="690"/>
                    <a:pt x="884" y="605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7" name="Google Shape;4987;p14">
            <a:hlinkClick r:id="rId2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047149" y="1737504"/>
            <a:ext cx="1161300" cy="4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988" name="Google Shape;4988;p14"/>
          <p:cNvSpPr txBox="1">
            <a:spLocks noGrp="1"/>
          </p:cNvSpPr>
          <p:nvPr>
            <p:ph type="subTitle" idx="2"/>
          </p:nvPr>
        </p:nvSpPr>
        <p:spPr>
          <a:xfrm>
            <a:off x="712383" y="2124075"/>
            <a:ext cx="21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89" name="Google Shape;4989;p14">
            <a:hlinkClick r:id="rId3" action="ppaction://hlinksldjump"/>
          </p:cNvPr>
          <p:cNvSpPr txBox="1">
            <a:spLocks noGrp="1"/>
          </p:cNvSpPr>
          <p:nvPr>
            <p:ph type="subTitle" idx="3"/>
          </p:nvPr>
        </p:nvSpPr>
        <p:spPr>
          <a:xfrm>
            <a:off x="1042872" y="3031404"/>
            <a:ext cx="11613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990" name="Google Shape;4990;p14"/>
          <p:cNvSpPr txBox="1">
            <a:spLocks noGrp="1"/>
          </p:cNvSpPr>
          <p:nvPr>
            <p:ph type="subTitle" idx="4"/>
          </p:nvPr>
        </p:nvSpPr>
        <p:spPr>
          <a:xfrm>
            <a:off x="710042" y="3421000"/>
            <a:ext cx="21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91" name="Google Shape;4991;p14">
            <a:hlinkClick r:id="rId4" action="ppaction://hlinksldjump"/>
          </p:cNvPr>
          <p:cNvSpPr txBox="1">
            <a:spLocks noGrp="1"/>
          </p:cNvSpPr>
          <p:nvPr>
            <p:ph type="subTitle" idx="5"/>
          </p:nvPr>
        </p:nvSpPr>
        <p:spPr>
          <a:xfrm>
            <a:off x="6931766" y="2996038"/>
            <a:ext cx="11613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992" name="Google Shape;4992;p14"/>
          <p:cNvSpPr txBox="1">
            <a:spLocks noGrp="1"/>
          </p:cNvSpPr>
          <p:nvPr>
            <p:ph type="subTitle" idx="6"/>
          </p:nvPr>
        </p:nvSpPr>
        <p:spPr>
          <a:xfrm>
            <a:off x="6283917" y="3385625"/>
            <a:ext cx="21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93" name="Google Shape;4993;p14">
            <a:hlinkClick r:id="rId2" action="ppaction://hlinksldjump"/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712383" y="1820777"/>
            <a:ext cx="402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94" name="Google Shape;4994;p14"/>
          <p:cNvSpPr txBox="1">
            <a:spLocks noGrp="1"/>
          </p:cNvSpPr>
          <p:nvPr>
            <p:ph type="title" idx="7" hasCustomPrompt="1"/>
          </p:nvPr>
        </p:nvSpPr>
        <p:spPr>
          <a:xfrm>
            <a:off x="718607" y="3115425"/>
            <a:ext cx="4023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95" name="Google Shape;4995;p14">
            <a:hlinkClick r:id="rId4" action="ppaction://hlinksldjump"/>
          </p:cNvPr>
          <p:cNvSpPr txBox="1">
            <a:spLocks noGrp="1"/>
          </p:cNvSpPr>
          <p:nvPr>
            <p:ph type="title" idx="8" hasCustomPrompt="1"/>
          </p:nvPr>
        </p:nvSpPr>
        <p:spPr>
          <a:xfrm>
            <a:off x="8029317" y="3082012"/>
            <a:ext cx="402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96" name="Google Shape;4996;p14"/>
          <p:cNvSpPr txBox="1">
            <a:spLocks noGrp="1"/>
          </p:cNvSpPr>
          <p:nvPr>
            <p:ph type="title" idx="9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97" name="Google Shape;4997;p14">
            <a:hlinkClick r:id="rId4" action="ppaction://hlinksldjump"/>
          </p:cNvPr>
          <p:cNvSpPr txBox="1">
            <a:spLocks noGrp="1"/>
          </p:cNvSpPr>
          <p:nvPr>
            <p:ph type="subTitle" idx="13"/>
          </p:nvPr>
        </p:nvSpPr>
        <p:spPr>
          <a:xfrm>
            <a:off x="6931766" y="1737488"/>
            <a:ext cx="11613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998" name="Google Shape;4998;p14"/>
          <p:cNvSpPr txBox="1">
            <a:spLocks noGrp="1"/>
          </p:cNvSpPr>
          <p:nvPr>
            <p:ph type="subTitle" idx="14"/>
          </p:nvPr>
        </p:nvSpPr>
        <p:spPr>
          <a:xfrm>
            <a:off x="6283917" y="2127075"/>
            <a:ext cx="21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99" name="Google Shape;4999;p14">
            <a:hlinkClick r:id="rId4" action="ppaction://hlinksldjump"/>
          </p:cNvPr>
          <p:cNvSpPr txBox="1">
            <a:spLocks noGrp="1"/>
          </p:cNvSpPr>
          <p:nvPr>
            <p:ph type="title" idx="15" hasCustomPrompt="1"/>
          </p:nvPr>
        </p:nvSpPr>
        <p:spPr>
          <a:xfrm>
            <a:off x="8029317" y="1823462"/>
            <a:ext cx="402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5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1" name="Google Shape;5001;p1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002" name="Google Shape;5002;p1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03" name="Google Shape;5003;p1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004" name="Google Shape;5004;p1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1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1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1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1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1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1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1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1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1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1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1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1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1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1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1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1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1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1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1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1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1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1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1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1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29" name="Google Shape;5029;p1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030" name="Google Shape;5030;p1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1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1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1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1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1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1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1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1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1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1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1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1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1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1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1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1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56" name="Google Shape;5056;p1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56" name="Google Shape;5156;p1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157" name="Google Shape;5157;p1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1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1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1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1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1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1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1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1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1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1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1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1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1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1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1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1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83" name="Google Shape;5183;p1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1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1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1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1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8" name="Google Shape;5188;p1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189" name="Google Shape;5189;p1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1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1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1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1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1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1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1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1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1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1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1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1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1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1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1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1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1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1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1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1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1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1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1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1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1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15" name="Google Shape;5215;p1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16" name="Google Shape;5216;p1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217" name="Google Shape;5217;p1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1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1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1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1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1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1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1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1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1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1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1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1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1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1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1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1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43" name="Google Shape;5243;p15"/>
          <p:cNvSpPr txBox="1">
            <a:spLocks noGrp="1"/>
          </p:cNvSpPr>
          <p:nvPr>
            <p:ph type="subTitle" idx="1"/>
          </p:nvPr>
        </p:nvSpPr>
        <p:spPr>
          <a:xfrm>
            <a:off x="1045725" y="322416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44" name="Google Shape;5244;p15"/>
          <p:cNvSpPr txBox="1">
            <a:spLocks noGrp="1"/>
          </p:cNvSpPr>
          <p:nvPr>
            <p:ph type="subTitle" idx="2"/>
          </p:nvPr>
        </p:nvSpPr>
        <p:spPr>
          <a:xfrm>
            <a:off x="3710581" y="322416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45" name="Google Shape;5245;p15"/>
          <p:cNvSpPr txBox="1">
            <a:spLocks noGrp="1"/>
          </p:cNvSpPr>
          <p:nvPr>
            <p:ph type="subTitle" idx="3"/>
          </p:nvPr>
        </p:nvSpPr>
        <p:spPr>
          <a:xfrm>
            <a:off x="6366556" y="322416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46" name="Google Shape;5246;p15"/>
          <p:cNvSpPr txBox="1">
            <a:spLocks noGrp="1"/>
          </p:cNvSpPr>
          <p:nvPr>
            <p:ph type="title" hasCustomPrompt="1"/>
          </p:nvPr>
        </p:nvSpPr>
        <p:spPr>
          <a:xfrm>
            <a:off x="1018022" y="2834475"/>
            <a:ext cx="4059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7" name="Google Shape;5247;p15"/>
          <p:cNvSpPr txBox="1">
            <a:spLocks noGrp="1"/>
          </p:cNvSpPr>
          <p:nvPr>
            <p:ph type="title" idx="4" hasCustomPrompt="1"/>
          </p:nvPr>
        </p:nvSpPr>
        <p:spPr>
          <a:xfrm>
            <a:off x="3694239" y="2834475"/>
            <a:ext cx="4059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8" name="Google Shape;5248;p15"/>
          <p:cNvSpPr txBox="1">
            <a:spLocks noGrp="1"/>
          </p:cNvSpPr>
          <p:nvPr>
            <p:ph type="title" idx="5" hasCustomPrompt="1"/>
          </p:nvPr>
        </p:nvSpPr>
        <p:spPr>
          <a:xfrm>
            <a:off x="6347801" y="2832700"/>
            <a:ext cx="4059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9" name="Google Shape;5249;p15"/>
          <p:cNvSpPr txBox="1">
            <a:spLocks noGrp="1"/>
          </p:cNvSpPr>
          <p:nvPr>
            <p:ph type="title" idx="6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250" name="Google Shape;5250;p15"/>
          <p:cNvGrpSpPr/>
          <p:nvPr/>
        </p:nvGrpSpPr>
        <p:grpSpPr>
          <a:xfrm>
            <a:off x="-9" y="59729"/>
            <a:ext cx="10731204" cy="5430407"/>
            <a:chOff x="-9" y="59729"/>
            <a:chExt cx="10731204" cy="5430407"/>
          </a:xfrm>
        </p:grpSpPr>
        <p:grpSp>
          <p:nvGrpSpPr>
            <p:cNvPr id="5251" name="Google Shape;5251;p15"/>
            <p:cNvGrpSpPr/>
            <p:nvPr/>
          </p:nvGrpSpPr>
          <p:grpSpPr>
            <a:xfrm>
              <a:off x="-9" y="4203475"/>
              <a:ext cx="2339413" cy="1286660"/>
              <a:chOff x="1228016" y="4210925"/>
              <a:chExt cx="2339413" cy="1286660"/>
            </a:xfrm>
          </p:grpSpPr>
          <p:grpSp>
            <p:nvGrpSpPr>
              <p:cNvPr id="5252" name="Google Shape;5252;p15"/>
              <p:cNvGrpSpPr/>
              <p:nvPr/>
            </p:nvGrpSpPr>
            <p:grpSpPr>
              <a:xfrm rot="-181090">
                <a:off x="2296267" y="4398588"/>
                <a:ext cx="1255818" cy="1066183"/>
                <a:chOff x="-89387" y="-29608"/>
                <a:chExt cx="1495976" cy="1137828"/>
              </a:xfrm>
            </p:grpSpPr>
            <p:grpSp>
              <p:nvGrpSpPr>
                <p:cNvPr id="5253" name="Google Shape;5253;p15"/>
                <p:cNvGrpSpPr/>
                <p:nvPr/>
              </p:nvGrpSpPr>
              <p:grpSpPr>
                <a:xfrm rot="-9256444">
                  <a:off x="82992" y="206723"/>
                  <a:ext cx="1240750" cy="665166"/>
                  <a:chOff x="5206900" y="826150"/>
                  <a:chExt cx="599275" cy="321250"/>
                </a:xfrm>
              </p:grpSpPr>
              <p:sp>
                <p:nvSpPr>
                  <p:cNvPr id="5254" name="Google Shape;5254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5" name="Google Shape;5255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6" name="Google Shape;5256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7" name="Google Shape;5257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8" name="Google Shape;5258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9" name="Google Shape;5259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0" name="Google Shape;5260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1" name="Google Shape;5261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2" name="Google Shape;5262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3" name="Google Shape;5263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4" name="Google Shape;5264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5" name="Google Shape;5265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6" name="Google Shape;5266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7" name="Google Shape;5267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68" name="Google Shape;5268;p15"/>
                <p:cNvGrpSpPr/>
                <p:nvPr/>
              </p:nvGrpSpPr>
              <p:grpSpPr>
                <a:xfrm>
                  <a:off x="-89387" y="23754"/>
                  <a:ext cx="1379869" cy="1021283"/>
                  <a:chOff x="188" y="29"/>
                  <a:chExt cx="1379869" cy="1021283"/>
                </a:xfrm>
              </p:grpSpPr>
              <p:grpSp>
                <p:nvGrpSpPr>
                  <p:cNvPr id="5269" name="Google Shape;5269;p15"/>
                  <p:cNvGrpSpPr/>
                  <p:nvPr/>
                </p:nvGrpSpPr>
                <p:grpSpPr>
                  <a:xfrm>
                    <a:off x="188" y="29"/>
                    <a:ext cx="1240739" cy="665180"/>
                    <a:chOff x="5206900" y="826150"/>
                    <a:chExt cx="599275" cy="321250"/>
                  </a:xfrm>
                </p:grpSpPr>
                <p:sp>
                  <p:nvSpPr>
                    <p:cNvPr id="5270" name="Google Shape;5270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1" name="Google Shape;5271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2" name="Google Shape;5272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3" name="Google Shape;5273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4" name="Google Shape;5274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5" name="Google Shape;5275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6" name="Google Shape;5276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7" name="Google Shape;5277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8" name="Google Shape;5278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9" name="Google Shape;5279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80" name="Google Shape;5280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81" name="Google Shape;5281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82" name="Google Shape;5282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83" name="Google Shape;5283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284" name="Google Shape;5284;p15"/>
                  <p:cNvGrpSpPr/>
                  <p:nvPr/>
                </p:nvGrpSpPr>
                <p:grpSpPr>
                  <a:xfrm rot="-6299960" flipH="1">
                    <a:off x="553044" y="149914"/>
                    <a:ext cx="611876" cy="914967"/>
                    <a:chOff x="7920143" y="370462"/>
                    <a:chExt cx="611894" cy="914994"/>
                  </a:xfrm>
                </p:grpSpPr>
                <p:grpSp>
                  <p:nvGrpSpPr>
                    <p:cNvPr id="5285" name="Google Shape;5285;p15"/>
                    <p:cNvGrpSpPr/>
                    <p:nvPr/>
                  </p:nvGrpSpPr>
                  <p:grpSpPr>
                    <a:xfrm>
                      <a:off x="7925836" y="1010231"/>
                      <a:ext cx="262134" cy="275226"/>
                      <a:chOff x="1063586" y="401894"/>
                      <a:chExt cx="262134" cy="275226"/>
                    </a:xfrm>
                  </p:grpSpPr>
                  <p:sp>
                    <p:nvSpPr>
                      <p:cNvPr id="5286" name="Google Shape;5286;p15"/>
                      <p:cNvSpPr/>
                      <p:nvPr/>
                    </p:nvSpPr>
                    <p:spPr>
                      <a:xfrm>
                        <a:off x="1063586" y="548421"/>
                        <a:ext cx="82520" cy="8444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85" h="2850" extrusionOk="0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5287" name="Google Shape;5287;p15"/>
                      <p:cNvGrpSpPr/>
                      <p:nvPr/>
                    </p:nvGrpSpPr>
                    <p:grpSpPr>
                      <a:xfrm>
                        <a:off x="1241304" y="608348"/>
                        <a:ext cx="84416" cy="68771"/>
                        <a:chOff x="1241304" y="608348"/>
                        <a:chExt cx="84416" cy="68771"/>
                      </a:xfrm>
                    </p:grpSpPr>
                    <p:sp>
                      <p:nvSpPr>
                        <p:cNvPr id="5288" name="Google Shape;5288;p15"/>
                        <p:cNvSpPr/>
                        <p:nvPr/>
                      </p:nvSpPr>
                      <p:spPr>
                        <a:xfrm>
                          <a:off x="1241304" y="608348"/>
                          <a:ext cx="84416" cy="687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49" h="2321" extrusionOk="0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289" name="Google Shape;5289;p15"/>
                        <p:cNvSpPr/>
                        <p:nvPr/>
                      </p:nvSpPr>
                      <p:spPr>
                        <a:xfrm rot="1446749">
                          <a:off x="1253704" y="622868"/>
                          <a:ext cx="53594" cy="436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49" h="2321" extrusionOk="0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  <p:sp>
                    <p:nvSpPr>
                      <p:cNvPr id="5290" name="Google Shape;5290;p15"/>
                      <p:cNvSpPr/>
                      <p:nvPr/>
                    </p:nvSpPr>
                    <p:spPr>
                      <a:xfrm>
                        <a:off x="1146109" y="401894"/>
                        <a:ext cx="171173" cy="14652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77" h="4945" extrusionOk="0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5291" name="Google Shape;5291;p15"/>
                    <p:cNvGrpSpPr/>
                    <p:nvPr/>
                  </p:nvGrpSpPr>
                  <p:grpSpPr>
                    <a:xfrm>
                      <a:off x="7920143" y="370462"/>
                      <a:ext cx="611894" cy="654549"/>
                      <a:chOff x="7920143" y="370462"/>
                      <a:chExt cx="611894" cy="654549"/>
                    </a:xfrm>
                  </p:grpSpPr>
                  <p:sp>
                    <p:nvSpPr>
                      <p:cNvPr id="5292" name="Google Shape;5292;p15"/>
                      <p:cNvSpPr/>
                      <p:nvPr/>
                    </p:nvSpPr>
                    <p:spPr>
                      <a:xfrm rot="-3261661">
                        <a:off x="8416538" y="639068"/>
                        <a:ext cx="95677" cy="9791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85" h="2850" extrusionOk="0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293" name="Google Shape;5293;p15"/>
                      <p:cNvSpPr/>
                      <p:nvPr/>
                    </p:nvSpPr>
                    <p:spPr>
                      <a:xfrm>
                        <a:off x="7962805" y="370462"/>
                        <a:ext cx="421673" cy="38099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74" h="11090" extrusionOk="0">
                            <a:moveTo>
                              <a:pt x="624" y="7825"/>
                            </a:moveTo>
                            <a:cubicBezTo>
                              <a:pt x="960" y="8417"/>
                              <a:pt x="1520" y="8817"/>
                              <a:pt x="2016" y="9297"/>
                            </a:cubicBezTo>
                            <a:cubicBezTo>
                              <a:pt x="2465" y="9729"/>
                              <a:pt x="2865" y="10241"/>
                              <a:pt x="3425" y="10529"/>
                            </a:cubicBezTo>
                            <a:cubicBezTo>
                              <a:pt x="3825" y="10689"/>
                              <a:pt x="4241" y="10801"/>
                              <a:pt x="4657" y="10833"/>
                            </a:cubicBezTo>
                            <a:cubicBezTo>
                              <a:pt x="5521" y="10961"/>
                              <a:pt x="6417" y="11089"/>
                              <a:pt x="7265" y="10881"/>
                            </a:cubicBezTo>
                            <a:cubicBezTo>
                              <a:pt x="8193" y="10641"/>
                              <a:pt x="8961" y="10017"/>
                              <a:pt x="9681" y="9393"/>
                            </a:cubicBezTo>
                            <a:cubicBezTo>
                              <a:pt x="10753" y="8481"/>
                              <a:pt x="11873" y="7425"/>
                              <a:pt x="12081" y="6033"/>
                            </a:cubicBezTo>
                            <a:cubicBezTo>
                              <a:pt x="12273" y="4849"/>
                              <a:pt x="11761" y="3665"/>
                              <a:pt x="10993" y="2752"/>
                            </a:cubicBezTo>
                            <a:cubicBezTo>
                              <a:pt x="10225" y="1840"/>
                              <a:pt x="9233" y="1184"/>
                              <a:pt x="8241" y="528"/>
                            </a:cubicBezTo>
                            <a:cubicBezTo>
                              <a:pt x="7841" y="272"/>
                              <a:pt x="7393" y="0"/>
                              <a:pt x="6913" y="32"/>
                            </a:cubicBezTo>
                            <a:cubicBezTo>
                              <a:pt x="6257" y="64"/>
                              <a:pt x="5793" y="656"/>
                              <a:pt x="5345" y="1136"/>
                            </a:cubicBezTo>
                            <a:cubicBezTo>
                              <a:pt x="4209" y="2352"/>
                              <a:pt x="2561" y="2544"/>
                              <a:pt x="1424" y="3553"/>
                            </a:cubicBezTo>
                            <a:cubicBezTo>
                              <a:pt x="448" y="4449"/>
                              <a:pt x="0" y="6673"/>
                              <a:pt x="624" y="7825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294" name="Google Shape;5294;p15"/>
                      <p:cNvSpPr/>
                      <p:nvPr/>
                    </p:nvSpPr>
                    <p:spPr>
                      <a:xfrm>
                        <a:off x="7920143" y="760581"/>
                        <a:ext cx="198469" cy="16988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77" h="4945" extrusionOk="0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5295" name="Google Shape;5295;p15"/>
                      <p:cNvGrpSpPr/>
                      <p:nvPr/>
                    </p:nvGrpSpPr>
                    <p:grpSpPr>
                      <a:xfrm>
                        <a:off x="8207076" y="945274"/>
                        <a:ext cx="97879" cy="79738"/>
                        <a:chOff x="8207076" y="945274"/>
                        <a:chExt cx="97879" cy="79738"/>
                      </a:xfrm>
                    </p:grpSpPr>
                    <p:sp>
                      <p:nvSpPr>
                        <p:cNvPr id="5296" name="Google Shape;5296;p15"/>
                        <p:cNvSpPr/>
                        <p:nvPr/>
                      </p:nvSpPr>
                      <p:spPr>
                        <a:xfrm>
                          <a:off x="8207076" y="945274"/>
                          <a:ext cx="97877" cy="797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49" h="2321" extrusionOk="0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297" name="Google Shape;5297;p15"/>
                        <p:cNvSpPr/>
                        <p:nvPr/>
                      </p:nvSpPr>
                      <p:spPr>
                        <a:xfrm rot="2700000">
                          <a:off x="8245618" y="956203"/>
                          <a:ext cx="45547" cy="5786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777" h="4945" extrusionOk="0">
                              <a:moveTo>
                                <a:pt x="512" y="2352"/>
                              </a:moveTo>
                              <a:cubicBezTo>
                                <a:pt x="976" y="3104"/>
                                <a:pt x="1536" y="3792"/>
                                <a:pt x="2160" y="4400"/>
                              </a:cubicBezTo>
                              <a:cubicBezTo>
                                <a:pt x="2320" y="4576"/>
                                <a:pt x="2512" y="4704"/>
                                <a:pt x="2736" y="4800"/>
                              </a:cubicBezTo>
                              <a:cubicBezTo>
                                <a:pt x="3152" y="4944"/>
                                <a:pt x="3616" y="4752"/>
                                <a:pt x="4032" y="4560"/>
                              </a:cubicBezTo>
                              <a:lnTo>
                                <a:pt x="5008" y="4096"/>
                              </a:lnTo>
                              <a:cubicBezTo>
                                <a:pt x="5185" y="4016"/>
                                <a:pt x="5345" y="3920"/>
                                <a:pt x="5473" y="3792"/>
                              </a:cubicBezTo>
                              <a:cubicBezTo>
                                <a:pt x="5729" y="3536"/>
                                <a:pt x="5761" y="3136"/>
                                <a:pt x="5761" y="2784"/>
                              </a:cubicBezTo>
                              <a:cubicBezTo>
                                <a:pt x="5777" y="2288"/>
                                <a:pt x="5777" y="1728"/>
                                <a:pt x="5457" y="1360"/>
                              </a:cubicBezTo>
                              <a:cubicBezTo>
                                <a:pt x="5249" y="1136"/>
                                <a:pt x="4992" y="976"/>
                                <a:pt x="4704" y="880"/>
                              </a:cubicBezTo>
                              <a:cubicBezTo>
                                <a:pt x="3680" y="416"/>
                                <a:pt x="2528" y="0"/>
                                <a:pt x="1408" y="432"/>
                              </a:cubicBezTo>
                              <a:cubicBezTo>
                                <a:pt x="592" y="752"/>
                                <a:pt x="0" y="1520"/>
                                <a:pt x="512" y="2352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5298" name="Google Shape;5298;p15"/>
              <p:cNvGrpSpPr/>
              <p:nvPr/>
            </p:nvGrpSpPr>
            <p:grpSpPr>
              <a:xfrm rot="-125449">
                <a:off x="1244692" y="4230232"/>
                <a:ext cx="1075393" cy="934820"/>
                <a:chOff x="547563" y="1049250"/>
                <a:chExt cx="413863" cy="359750"/>
              </a:xfrm>
            </p:grpSpPr>
            <p:sp>
              <p:nvSpPr>
                <p:cNvPr id="5299" name="Google Shape;5299;p15"/>
                <p:cNvSpPr/>
                <p:nvPr/>
              </p:nvSpPr>
              <p:spPr>
                <a:xfrm>
                  <a:off x="591375" y="1170250"/>
                  <a:ext cx="23625" cy="2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29" extrusionOk="0">
                      <a:moveTo>
                        <a:pt x="929" y="384"/>
                      </a:moveTo>
                      <a:cubicBezTo>
                        <a:pt x="945" y="736"/>
                        <a:pt x="513" y="928"/>
                        <a:pt x="256" y="688"/>
                      </a:cubicBezTo>
                      <a:cubicBezTo>
                        <a:pt x="0" y="432"/>
                        <a:pt x="176" y="0"/>
                        <a:pt x="529" y="0"/>
                      </a:cubicBezTo>
                      <a:cubicBezTo>
                        <a:pt x="753" y="0"/>
                        <a:pt x="929" y="160"/>
                        <a:pt x="929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15"/>
                <p:cNvSpPr/>
                <p:nvPr/>
              </p:nvSpPr>
              <p:spPr>
                <a:xfrm>
                  <a:off x="920975" y="1278175"/>
                  <a:ext cx="23225" cy="2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45" extrusionOk="0">
                      <a:moveTo>
                        <a:pt x="928" y="401"/>
                      </a:moveTo>
                      <a:cubicBezTo>
                        <a:pt x="928" y="769"/>
                        <a:pt x="496" y="945"/>
                        <a:pt x="240" y="689"/>
                      </a:cubicBezTo>
                      <a:cubicBezTo>
                        <a:pt x="0" y="433"/>
                        <a:pt x="192" y="1"/>
                        <a:pt x="544" y="1"/>
                      </a:cubicBezTo>
                      <a:cubicBezTo>
                        <a:pt x="768" y="17"/>
                        <a:pt x="928" y="193"/>
                        <a:pt x="928" y="40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15"/>
                <p:cNvSpPr/>
                <p:nvPr/>
              </p:nvSpPr>
              <p:spPr>
                <a:xfrm>
                  <a:off x="612363" y="1273175"/>
                  <a:ext cx="23625" cy="2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01"/>
                      </a:moveTo>
                      <a:cubicBezTo>
                        <a:pt x="945" y="769"/>
                        <a:pt x="513" y="945"/>
                        <a:pt x="257" y="689"/>
                      </a:cubicBezTo>
                      <a:cubicBezTo>
                        <a:pt x="1" y="433"/>
                        <a:pt x="193" y="1"/>
                        <a:pt x="561" y="17"/>
                      </a:cubicBezTo>
                      <a:cubicBezTo>
                        <a:pt x="769" y="17"/>
                        <a:pt x="945" y="193"/>
                        <a:pt x="945" y="40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15"/>
                <p:cNvSpPr/>
                <p:nvPr/>
              </p:nvSpPr>
              <p:spPr>
                <a:xfrm>
                  <a:off x="755950" y="1247675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8" y="80"/>
                      </a:moveTo>
                      <a:cubicBezTo>
                        <a:pt x="208" y="208"/>
                        <a:pt x="0" y="0"/>
                        <a:pt x="128" y="0"/>
                      </a:cubicBezTo>
                      <a:cubicBezTo>
                        <a:pt x="176" y="0"/>
                        <a:pt x="208" y="32"/>
                        <a:pt x="208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15"/>
                <p:cNvSpPr/>
                <p:nvPr/>
              </p:nvSpPr>
              <p:spPr>
                <a:xfrm>
                  <a:off x="956200" y="1187050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32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15"/>
                <p:cNvSpPr/>
                <p:nvPr/>
              </p:nvSpPr>
              <p:spPr>
                <a:xfrm>
                  <a:off x="868950" y="1306975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77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5" name="Google Shape;5305;p15"/>
                <p:cNvSpPr/>
                <p:nvPr/>
              </p:nvSpPr>
              <p:spPr>
                <a:xfrm>
                  <a:off x="547563" y="1123975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60" y="96"/>
                      </a:moveTo>
                      <a:cubicBezTo>
                        <a:pt x="160" y="128"/>
                        <a:pt x="128" y="176"/>
                        <a:pt x="80" y="176"/>
                      </a:cubicBezTo>
                      <a:cubicBezTo>
                        <a:pt x="48" y="176"/>
                        <a:pt x="0" y="128"/>
                        <a:pt x="0" y="96"/>
                      </a:cubicBezTo>
                      <a:cubicBezTo>
                        <a:pt x="0" y="48"/>
                        <a:pt x="48" y="0"/>
                        <a:pt x="80" y="16"/>
                      </a:cubicBezTo>
                      <a:cubicBezTo>
                        <a:pt x="128" y="0"/>
                        <a:pt x="176" y="48"/>
                        <a:pt x="16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6" name="Google Shape;5306;p15"/>
                <p:cNvSpPr/>
                <p:nvPr/>
              </p:nvSpPr>
              <p:spPr>
                <a:xfrm>
                  <a:off x="777950" y="1049250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15"/>
                <p:cNvSpPr/>
                <p:nvPr/>
              </p:nvSpPr>
              <p:spPr>
                <a:xfrm>
                  <a:off x="739150" y="1336475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60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8" name="Google Shape;5308;p15"/>
                <p:cNvSpPr/>
                <p:nvPr/>
              </p:nvSpPr>
              <p:spPr>
                <a:xfrm>
                  <a:off x="699775" y="1195850"/>
                  <a:ext cx="4025" cy="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61" extrusionOk="0">
                      <a:moveTo>
                        <a:pt x="161" y="80"/>
                      </a:moveTo>
                      <a:cubicBezTo>
                        <a:pt x="161" y="128"/>
                        <a:pt x="113" y="160"/>
                        <a:pt x="81" y="160"/>
                      </a:cubicBezTo>
                      <a:cubicBezTo>
                        <a:pt x="33" y="160"/>
                        <a:pt x="1" y="128"/>
                        <a:pt x="1" y="80"/>
                      </a:cubicBezTo>
                      <a:cubicBezTo>
                        <a:pt x="1" y="48"/>
                        <a:pt x="33" y="0"/>
                        <a:pt x="81" y="0"/>
                      </a:cubicBezTo>
                      <a:cubicBezTo>
                        <a:pt x="113" y="0"/>
                        <a:pt x="161" y="48"/>
                        <a:pt x="161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9" name="Google Shape;5309;p15"/>
                <p:cNvSpPr/>
                <p:nvPr/>
              </p:nvSpPr>
              <p:spPr>
                <a:xfrm>
                  <a:off x="926975" y="1357775"/>
                  <a:ext cx="4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25" extrusionOk="0">
                      <a:moveTo>
                        <a:pt x="160" y="113"/>
                      </a:moveTo>
                      <a:cubicBezTo>
                        <a:pt x="160" y="225"/>
                        <a:pt x="0" y="225"/>
                        <a:pt x="0" y="113"/>
                      </a:cubicBezTo>
                      <a:cubicBezTo>
                        <a:pt x="0" y="1"/>
                        <a:pt x="160" y="1"/>
                        <a:pt x="160" y="11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0" name="Google Shape;5310;p15"/>
                <p:cNvSpPr/>
                <p:nvPr/>
              </p:nvSpPr>
              <p:spPr>
                <a:xfrm>
                  <a:off x="891775" y="1339775"/>
                  <a:ext cx="48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209" extrusionOk="0">
                      <a:moveTo>
                        <a:pt x="192" y="97"/>
                      </a:moveTo>
                      <a:cubicBezTo>
                        <a:pt x="192" y="209"/>
                        <a:pt x="0" y="17"/>
                        <a:pt x="112" y="17"/>
                      </a:cubicBezTo>
                      <a:cubicBezTo>
                        <a:pt x="160" y="1"/>
                        <a:pt x="192" y="49"/>
                        <a:pt x="192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1" name="Google Shape;5311;p15"/>
                <p:cNvSpPr/>
                <p:nvPr/>
              </p:nvSpPr>
              <p:spPr>
                <a:xfrm>
                  <a:off x="580363" y="1174375"/>
                  <a:ext cx="642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" h="193" extrusionOk="0">
                      <a:moveTo>
                        <a:pt x="225" y="81"/>
                      </a:moveTo>
                      <a:cubicBezTo>
                        <a:pt x="257" y="193"/>
                        <a:pt x="1" y="48"/>
                        <a:pt x="129" y="16"/>
                      </a:cubicBezTo>
                      <a:cubicBezTo>
                        <a:pt x="177" y="0"/>
                        <a:pt x="209" y="32"/>
                        <a:pt x="225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2" name="Google Shape;5312;p15"/>
                <p:cNvSpPr/>
                <p:nvPr/>
              </p:nvSpPr>
              <p:spPr>
                <a:xfrm>
                  <a:off x="689963" y="1316775"/>
                  <a:ext cx="10825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41" y="433"/>
                        <a:pt x="129" y="321"/>
                      </a:cubicBezTo>
                      <a:cubicBezTo>
                        <a:pt x="1" y="209"/>
                        <a:pt x="81" y="1"/>
                        <a:pt x="257" y="1"/>
                      </a:cubicBezTo>
                      <a:cubicBezTo>
                        <a:pt x="353" y="1"/>
                        <a:pt x="433" y="81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15"/>
                <p:cNvSpPr/>
                <p:nvPr/>
              </p:nvSpPr>
              <p:spPr>
                <a:xfrm>
                  <a:off x="886550" y="1398175"/>
                  <a:ext cx="10850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7"/>
                      </a:cubicBezTo>
                      <a:cubicBezTo>
                        <a:pt x="353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4" name="Google Shape;5314;p15"/>
                <p:cNvSpPr/>
                <p:nvPr/>
              </p:nvSpPr>
              <p:spPr>
                <a:xfrm>
                  <a:off x="712550" y="1307375"/>
                  <a:ext cx="10825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24" y="433"/>
                        <a:pt x="112" y="321"/>
                      </a:cubicBezTo>
                      <a:cubicBezTo>
                        <a:pt x="0" y="209"/>
                        <a:pt x="80" y="17"/>
                        <a:pt x="240" y="17"/>
                      </a:cubicBezTo>
                      <a:cubicBezTo>
                        <a:pt x="336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5" name="Google Shape;5315;p15"/>
                <p:cNvSpPr/>
                <p:nvPr/>
              </p:nvSpPr>
              <p:spPr>
                <a:xfrm>
                  <a:off x="866150" y="1242575"/>
                  <a:ext cx="10425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7" y="176"/>
                      </a:moveTo>
                      <a:cubicBezTo>
                        <a:pt x="417" y="336"/>
                        <a:pt x="225" y="416"/>
                        <a:pt x="113" y="304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6" name="Google Shape;5316;p15"/>
                <p:cNvSpPr/>
                <p:nvPr/>
              </p:nvSpPr>
              <p:spPr>
                <a:xfrm>
                  <a:off x="634550" y="1356175"/>
                  <a:ext cx="10825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7" name="Google Shape;5317;p15"/>
                <p:cNvSpPr/>
                <p:nvPr/>
              </p:nvSpPr>
              <p:spPr>
                <a:xfrm>
                  <a:off x="659963" y="1141575"/>
                  <a:ext cx="10425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33" extrusionOk="0">
                      <a:moveTo>
                        <a:pt x="417" y="192"/>
                      </a:moveTo>
                      <a:cubicBezTo>
                        <a:pt x="417" y="352"/>
                        <a:pt x="225" y="432"/>
                        <a:pt x="113" y="320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15"/>
                <p:cNvSpPr/>
                <p:nvPr/>
              </p:nvSpPr>
              <p:spPr>
                <a:xfrm>
                  <a:off x="709775" y="1234250"/>
                  <a:ext cx="10825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3" y="177"/>
                      </a:moveTo>
                      <a:cubicBezTo>
                        <a:pt x="433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9" name="Google Shape;5319;p15"/>
                <p:cNvSpPr/>
                <p:nvPr/>
              </p:nvSpPr>
              <p:spPr>
                <a:xfrm>
                  <a:off x="930000" y="1296950"/>
                  <a:ext cx="104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57"/>
                      </a:moveTo>
                      <a:cubicBezTo>
                        <a:pt x="368" y="481"/>
                        <a:pt x="48" y="481"/>
                        <a:pt x="32" y="257"/>
                      </a:cubicBezTo>
                      <a:cubicBezTo>
                        <a:pt x="0" y="1"/>
                        <a:pt x="416" y="1"/>
                        <a:pt x="400" y="25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0" name="Google Shape;5320;p15"/>
                <p:cNvSpPr/>
                <p:nvPr/>
              </p:nvSpPr>
              <p:spPr>
                <a:xfrm>
                  <a:off x="802350" y="1341275"/>
                  <a:ext cx="104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385" y="209"/>
                      </a:moveTo>
                      <a:cubicBezTo>
                        <a:pt x="417" y="481"/>
                        <a:pt x="0" y="481"/>
                        <a:pt x="32" y="209"/>
                      </a:cubicBezTo>
                      <a:cubicBezTo>
                        <a:pt x="48" y="1"/>
                        <a:pt x="369" y="1"/>
                        <a:pt x="38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1" name="Google Shape;5321;p15"/>
                <p:cNvSpPr/>
                <p:nvPr/>
              </p:nvSpPr>
              <p:spPr>
                <a:xfrm>
                  <a:off x="842200" y="1279050"/>
                  <a:ext cx="104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09"/>
                      </a:moveTo>
                      <a:cubicBezTo>
                        <a:pt x="416" y="481"/>
                        <a:pt x="0" y="481"/>
                        <a:pt x="32" y="209"/>
                      </a:cubicBezTo>
                      <a:cubicBezTo>
                        <a:pt x="48" y="1"/>
                        <a:pt x="368" y="1"/>
                        <a:pt x="400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15"/>
                <p:cNvSpPr/>
                <p:nvPr/>
              </p:nvSpPr>
              <p:spPr>
                <a:xfrm>
                  <a:off x="842550" y="1337375"/>
                  <a:ext cx="108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81" extrusionOk="0">
                      <a:moveTo>
                        <a:pt x="401" y="273"/>
                      </a:moveTo>
                      <a:cubicBezTo>
                        <a:pt x="369" y="481"/>
                        <a:pt x="65" y="481"/>
                        <a:pt x="33" y="273"/>
                      </a:cubicBezTo>
                      <a:cubicBezTo>
                        <a:pt x="1" y="1"/>
                        <a:pt x="433" y="1"/>
                        <a:pt x="401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15"/>
                <p:cNvSpPr/>
                <p:nvPr/>
              </p:nvSpPr>
              <p:spPr>
                <a:xfrm>
                  <a:off x="809350" y="1152575"/>
                  <a:ext cx="38825" cy="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2"/>
                      </a:moveTo>
                      <a:lnTo>
                        <a:pt x="769" y="1552"/>
                      </a:lnTo>
                      <a:cubicBezTo>
                        <a:pt x="769" y="1120"/>
                        <a:pt x="417" y="784"/>
                        <a:pt x="1" y="784"/>
                      </a:cubicBezTo>
                      <a:lnTo>
                        <a:pt x="1" y="784"/>
                      </a:lnTo>
                      <a:cubicBezTo>
                        <a:pt x="417" y="784"/>
                        <a:pt x="769" y="432"/>
                        <a:pt x="769" y="0"/>
                      </a:cubicBezTo>
                      <a:lnTo>
                        <a:pt x="769" y="0"/>
                      </a:lnTo>
                      <a:cubicBezTo>
                        <a:pt x="769" y="432"/>
                        <a:pt x="1121" y="784"/>
                        <a:pt x="1553" y="784"/>
                      </a:cubicBezTo>
                      <a:lnTo>
                        <a:pt x="1553" y="784"/>
                      </a:lnTo>
                      <a:cubicBezTo>
                        <a:pt x="1121" y="784"/>
                        <a:pt x="769" y="1120"/>
                        <a:pt x="769" y="15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4" name="Google Shape;5324;p15"/>
                <p:cNvSpPr/>
                <p:nvPr/>
              </p:nvSpPr>
              <p:spPr>
                <a:xfrm>
                  <a:off x="615963" y="1208375"/>
                  <a:ext cx="38825" cy="3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37" extrusionOk="0">
                      <a:moveTo>
                        <a:pt x="769" y="1537"/>
                      </a:moveTo>
                      <a:lnTo>
                        <a:pt x="769" y="1537"/>
                      </a:lnTo>
                      <a:cubicBezTo>
                        <a:pt x="769" y="1121"/>
                        <a:pt x="417" y="769"/>
                        <a:pt x="1" y="769"/>
                      </a:cubicBezTo>
                      <a:lnTo>
                        <a:pt x="1" y="769"/>
                      </a:lnTo>
                      <a:cubicBezTo>
                        <a:pt x="417" y="769"/>
                        <a:pt x="769" y="417"/>
                        <a:pt x="769" y="1"/>
                      </a:cubicBezTo>
                      <a:lnTo>
                        <a:pt x="769" y="1"/>
                      </a:lnTo>
                      <a:cubicBezTo>
                        <a:pt x="769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21" y="769"/>
                        <a:pt x="769" y="1121"/>
                        <a:pt x="769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25" name="Google Shape;5325;p15"/>
            <p:cNvGrpSpPr/>
            <p:nvPr/>
          </p:nvGrpSpPr>
          <p:grpSpPr>
            <a:xfrm>
              <a:off x="7444910" y="59729"/>
              <a:ext cx="3286285" cy="2539537"/>
              <a:chOff x="7444910" y="59729"/>
              <a:chExt cx="3286285" cy="2539537"/>
            </a:xfrm>
          </p:grpSpPr>
          <p:grpSp>
            <p:nvGrpSpPr>
              <p:cNvPr id="5326" name="Google Shape;5326;p15"/>
              <p:cNvGrpSpPr/>
              <p:nvPr/>
            </p:nvGrpSpPr>
            <p:grpSpPr>
              <a:xfrm>
                <a:off x="7444910" y="59729"/>
                <a:ext cx="1699100" cy="2145071"/>
                <a:chOff x="7444910" y="59729"/>
                <a:chExt cx="1699100" cy="2145071"/>
              </a:xfrm>
            </p:grpSpPr>
            <p:grpSp>
              <p:nvGrpSpPr>
                <p:cNvPr id="5327" name="Google Shape;5327;p15"/>
                <p:cNvGrpSpPr/>
                <p:nvPr/>
              </p:nvGrpSpPr>
              <p:grpSpPr>
                <a:xfrm flipH="1">
                  <a:off x="7444910" y="59729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5328" name="Google Shape;5328;p15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5329" name="Google Shape;5329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0" name="Google Shape;5330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1" name="Google Shape;5331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2" name="Google Shape;5332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3" name="Google Shape;5333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4" name="Google Shape;5334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5" name="Google Shape;5335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6" name="Google Shape;5336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7" name="Google Shape;5337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8" name="Google Shape;5338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9" name="Google Shape;5339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0" name="Google Shape;5340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1" name="Google Shape;5341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2" name="Google Shape;5342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343" name="Google Shape;5343;p15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5344" name="Google Shape;5344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5" name="Google Shape;5345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6" name="Google Shape;5346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7" name="Google Shape;5347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8" name="Google Shape;5348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9" name="Google Shape;5349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0" name="Google Shape;5350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1" name="Google Shape;5351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2" name="Google Shape;5352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3" name="Google Shape;5353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4" name="Google Shape;5354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5" name="Google Shape;5355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6" name="Google Shape;5356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7" name="Google Shape;5357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358" name="Google Shape;5358;p15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5359" name="Google Shape;5359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0" name="Google Shape;5360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1" name="Google Shape;5361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2" name="Google Shape;5362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3" name="Google Shape;5363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4" name="Google Shape;5364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5" name="Google Shape;5365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6" name="Google Shape;5366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7" name="Google Shape;5367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8" name="Google Shape;5368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9" name="Google Shape;5369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0" name="Google Shape;5370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1" name="Google Shape;5371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2" name="Google Shape;5372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5373" name="Google Shape;5373;p15"/>
                <p:cNvGrpSpPr/>
                <p:nvPr/>
              </p:nvGrpSpPr>
              <p:grpSpPr>
                <a:xfrm>
                  <a:off x="7978287" y="476220"/>
                  <a:ext cx="632335" cy="373478"/>
                  <a:chOff x="7473525" y="1204375"/>
                  <a:chExt cx="827771" cy="488910"/>
                </a:xfrm>
              </p:grpSpPr>
              <p:sp>
                <p:nvSpPr>
                  <p:cNvPr id="5374" name="Google Shape;5374;p15"/>
                  <p:cNvSpPr/>
                  <p:nvPr/>
                </p:nvSpPr>
                <p:spPr>
                  <a:xfrm>
                    <a:off x="7650038" y="1204375"/>
                    <a:ext cx="442286" cy="4433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3" h="13284" extrusionOk="0">
                        <a:moveTo>
                          <a:pt x="13253" y="6627"/>
                        </a:moveTo>
                        <a:cubicBezTo>
                          <a:pt x="13253" y="10305"/>
                          <a:pt x="10274" y="13283"/>
                          <a:pt x="6627" y="13283"/>
                        </a:cubicBezTo>
                        <a:cubicBezTo>
                          <a:pt x="2949" y="13283"/>
                          <a:pt x="0" y="10305"/>
                          <a:pt x="0" y="6627"/>
                        </a:cubicBezTo>
                        <a:cubicBezTo>
                          <a:pt x="0" y="2979"/>
                          <a:pt x="2949" y="0"/>
                          <a:pt x="6627" y="0"/>
                        </a:cubicBezTo>
                        <a:cubicBezTo>
                          <a:pt x="10274" y="0"/>
                          <a:pt x="13253" y="2979"/>
                          <a:pt x="13253" y="662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5" name="Google Shape;5375;p15"/>
                  <p:cNvSpPr/>
                  <p:nvPr/>
                </p:nvSpPr>
                <p:spPr>
                  <a:xfrm>
                    <a:off x="7473525" y="1216557"/>
                    <a:ext cx="827771" cy="4767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04" h="14284" extrusionOk="0">
                        <a:moveTo>
                          <a:pt x="24803" y="0"/>
                        </a:moveTo>
                        <a:lnTo>
                          <a:pt x="24803" y="0"/>
                        </a:lnTo>
                        <a:cubicBezTo>
                          <a:pt x="22159" y="335"/>
                          <a:pt x="19666" y="1338"/>
                          <a:pt x="17508" y="2949"/>
                        </a:cubicBezTo>
                        <a:cubicBezTo>
                          <a:pt x="18238" y="2493"/>
                          <a:pt x="19028" y="2189"/>
                          <a:pt x="19879" y="2098"/>
                        </a:cubicBezTo>
                        <a:lnTo>
                          <a:pt x="19879" y="2098"/>
                        </a:lnTo>
                        <a:cubicBezTo>
                          <a:pt x="19059" y="3040"/>
                          <a:pt x="17995" y="3648"/>
                          <a:pt x="16931" y="4256"/>
                        </a:cubicBezTo>
                        <a:cubicBezTo>
                          <a:pt x="12463" y="6870"/>
                          <a:pt x="7934" y="9362"/>
                          <a:pt x="3405" y="11885"/>
                        </a:cubicBezTo>
                        <a:cubicBezTo>
                          <a:pt x="3101" y="12098"/>
                          <a:pt x="2706" y="12219"/>
                          <a:pt x="2341" y="12219"/>
                        </a:cubicBezTo>
                        <a:cubicBezTo>
                          <a:pt x="3344" y="11034"/>
                          <a:pt x="4529" y="10061"/>
                          <a:pt x="5593" y="8937"/>
                        </a:cubicBezTo>
                        <a:lnTo>
                          <a:pt x="5593" y="8937"/>
                        </a:lnTo>
                        <a:cubicBezTo>
                          <a:pt x="3496" y="10274"/>
                          <a:pt x="1642" y="11915"/>
                          <a:pt x="122" y="13861"/>
                        </a:cubicBezTo>
                        <a:cubicBezTo>
                          <a:pt x="61" y="13921"/>
                          <a:pt x="31" y="14013"/>
                          <a:pt x="0" y="14104"/>
                        </a:cubicBezTo>
                        <a:cubicBezTo>
                          <a:pt x="19" y="14232"/>
                          <a:pt x="137" y="14283"/>
                          <a:pt x="275" y="14283"/>
                        </a:cubicBezTo>
                        <a:cubicBezTo>
                          <a:pt x="365" y="14283"/>
                          <a:pt x="463" y="14261"/>
                          <a:pt x="548" y="14225"/>
                        </a:cubicBezTo>
                        <a:cubicBezTo>
                          <a:pt x="7782" y="11703"/>
                          <a:pt x="14256" y="7447"/>
                          <a:pt x="20639" y="3222"/>
                        </a:cubicBezTo>
                        <a:cubicBezTo>
                          <a:pt x="22129" y="2310"/>
                          <a:pt x="23527" y="1216"/>
                          <a:pt x="2480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376" name="Google Shape;5376;p15"/>
              <p:cNvGrpSpPr/>
              <p:nvPr/>
            </p:nvGrpSpPr>
            <p:grpSpPr>
              <a:xfrm rot="-7145290" flipH="1">
                <a:off x="8531468" y="262924"/>
                <a:ext cx="1699093" cy="2144961"/>
                <a:chOff x="146217" y="2712579"/>
                <a:chExt cx="1552966" cy="1960401"/>
              </a:xfrm>
            </p:grpSpPr>
            <p:grpSp>
              <p:nvGrpSpPr>
                <p:cNvPr id="5377" name="Google Shape;5377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378" name="Google Shape;537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9" name="Google Shape;537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0" name="Google Shape;538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1" name="Google Shape;538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2" name="Google Shape;538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3" name="Google Shape;538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4" name="Google Shape;538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5" name="Google Shape;538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6" name="Google Shape;538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7" name="Google Shape;538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8" name="Google Shape;538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9" name="Google Shape;538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0" name="Google Shape;539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1" name="Google Shape;539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92" name="Google Shape;5392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393" name="Google Shape;5393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4" name="Google Shape;5394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5" name="Google Shape;5395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6" name="Google Shape;5396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7" name="Google Shape;5397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8" name="Google Shape;5398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9" name="Google Shape;5399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0" name="Google Shape;5400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1" name="Google Shape;5401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2" name="Google Shape;5402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3" name="Google Shape;5403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4" name="Google Shape;5404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5" name="Google Shape;5405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6" name="Google Shape;5406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07" name="Google Shape;5407;p1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408" name="Google Shape;540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9" name="Google Shape;540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0" name="Google Shape;541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1" name="Google Shape;541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2" name="Google Shape;541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3" name="Google Shape;541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4" name="Google Shape;541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5" name="Google Shape;541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6" name="Google Shape;541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7" name="Google Shape;541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8" name="Google Shape;541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9" name="Google Shape;541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0" name="Google Shape;542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1" name="Google Shape;542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4">
    <p:spTree>
      <p:nvGrpSpPr>
        <p:cNvPr id="1" name="Shape 5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23" name="Google Shape;5423;p1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424" name="Google Shape;5424;p1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25" name="Google Shape;5425;p1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426" name="Google Shape;5426;p1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" name="Google Shape;5427;p1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" name="Google Shape;5428;p1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" name="Google Shape;5429;p1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1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" name="Google Shape;5431;p1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" name="Google Shape;5432;p1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1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1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1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1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1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1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1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1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1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1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1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1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1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1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1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1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" name="Google Shape;5449;p1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" name="Google Shape;5450;p1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51" name="Google Shape;5451;p1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452" name="Google Shape;5452;p1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1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1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" name="Google Shape;5455;p1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" name="Google Shape;5456;p1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1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1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1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1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1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1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1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1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1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1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1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1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" name="Google Shape;5477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78" name="Google Shape;5478;p1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1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1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1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1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1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1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1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1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1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1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1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1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1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1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1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1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1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1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1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1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1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1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1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1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1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1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1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1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1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1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1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1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1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1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1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1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1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1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1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1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1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1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1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1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1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1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1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1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1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1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1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1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1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1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1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1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1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1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1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1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1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1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1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1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1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1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1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1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1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1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1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1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1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1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1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1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1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1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1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1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1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1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1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1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1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1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1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1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1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1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1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1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1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1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1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1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1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1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1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8" name="Google Shape;5578;p1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579" name="Google Shape;5579;p1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1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1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1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1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1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1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1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1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1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1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1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1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1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1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1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1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05" name="Google Shape;5605;p1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1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1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1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1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10" name="Google Shape;5610;p1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611" name="Google Shape;5611;p1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1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1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1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1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1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1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1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" name="Google Shape;5619;p1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" name="Google Shape;5620;p1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1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1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1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1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1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1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1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1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1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1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1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1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1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1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1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1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37" name="Google Shape;5637;p1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38" name="Google Shape;5638;p1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639" name="Google Shape;5639;p1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1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" name="Google Shape;5641;p1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" name="Google Shape;5642;p1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" name="Google Shape;5643;p1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" name="Google Shape;5644;p1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" name="Google Shape;5645;p1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1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" name="Google Shape;5647;p1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" name="Google Shape;5648;p1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" name="Google Shape;5649;p1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" name="Google Shape;5650;p1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1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1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1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1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" name="Google Shape;5664;p1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65" name="Google Shape;5665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66" name="Google Shape;5666;p16"/>
          <p:cNvSpPr txBox="1">
            <a:spLocks noGrp="1"/>
          </p:cNvSpPr>
          <p:nvPr>
            <p:ph type="subTitle" idx="1"/>
          </p:nvPr>
        </p:nvSpPr>
        <p:spPr>
          <a:xfrm>
            <a:off x="1536624" y="3216313"/>
            <a:ext cx="1116300" cy="4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5667" name="Google Shape;5667;p16"/>
          <p:cNvSpPr txBox="1">
            <a:spLocks noGrp="1"/>
          </p:cNvSpPr>
          <p:nvPr>
            <p:ph type="subTitle" idx="2"/>
          </p:nvPr>
        </p:nvSpPr>
        <p:spPr>
          <a:xfrm>
            <a:off x="1220124" y="3611386"/>
            <a:ext cx="1749300" cy="7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8" name="Google Shape;5668;p16"/>
          <p:cNvSpPr txBox="1">
            <a:spLocks noGrp="1"/>
          </p:cNvSpPr>
          <p:nvPr>
            <p:ph type="subTitle" idx="3"/>
          </p:nvPr>
        </p:nvSpPr>
        <p:spPr>
          <a:xfrm>
            <a:off x="4013850" y="2574500"/>
            <a:ext cx="1116300" cy="4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5669" name="Google Shape;5669;p16"/>
          <p:cNvSpPr txBox="1">
            <a:spLocks noGrp="1"/>
          </p:cNvSpPr>
          <p:nvPr>
            <p:ph type="subTitle" idx="4"/>
          </p:nvPr>
        </p:nvSpPr>
        <p:spPr>
          <a:xfrm>
            <a:off x="3697350" y="2969607"/>
            <a:ext cx="1749300" cy="7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70" name="Google Shape;5670;p16"/>
          <p:cNvSpPr txBox="1">
            <a:spLocks noGrp="1"/>
          </p:cNvSpPr>
          <p:nvPr>
            <p:ph type="subTitle" idx="5"/>
          </p:nvPr>
        </p:nvSpPr>
        <p:spPr>
          <a:xfrm>
            <a:off x="6491076" y="3216063"/>
            <a:ext cx="1116300" cy="4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5671" name="Google Shape;5671;p16"/>
          <p:cNvSpPr txBox="1">
            <a:spLocks noGrp="1"/>
          </p:cNvSpPr>
          <p:nvPr>
            <p:ph type="subTitle" idx="6"/>
          </p:nvPr>
        </p:nvSpPr>
        <p:spPr>
          <a:xfrm>
            <a:off x="6174576" y="3611391"/>
            <a:ext cx="1749300" cy="7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72" name="Google Shape;5672;p16"/>
          <p:cNvSpPr/>
          <p:nvPr/>
        </p:nvSpPr>
        <p:spPr>
          <a:xfrm flipH="1">
            <a:off x="7967968" y="242559"/>
            <a:ext cx="60065" cy="60230"/>
          </a:xfrm>
          <a:custGeom>
            <a:avLst/>
            <a:gdLst/>
            <a:ahLst/>
            <a:cxnLst/>
            <a:rect l="l" t="t" r="r" b="b"/>
            <a:pathLst>
              <a:path w="4737" h="4750" extrusionOk="0">
                <a:moveTo>
                  <a:pt x="4194" y="1"/>
                </a:moveTo>
                <a:cubicBezTo>
                  <a:pt x="4142" y="1"/>
                  <a:pt x="4072" y="11"/>
                  <a:pt x="3979" y="32"/>
                </a:cubicBezTo>
                <a:cubicBezTo>
                  <a:pt x="3698" y="104"/>
                  <a:pt x="3449" y="260"/>
                  <a:pt x="3169" y="354"/>
                </a:cubicBezTo>
                <a:cubicBezTo>
                  <a:pt x="2801" y="476"/>
                  <a:pt x="2453" y="559"/>
                  <a:pt x="2095" y="559"/>
                </a:cubicBezTo>
                <a:cubicBezTo>
                  <a:pt x="1877" y="559"/>
                  <a:pt x="1656" y="528"/>
                  <a:pt x="1424" y="457"/>
                </a:cubicBezTo>
                <a:cubicBezTo>
                  <a:pt x="1050" y="344"/>
                  <a:pt x="686" y="177"/>
                  <a:pt x="312" y="83"/>
                </a:cubicBezTo>
                <a:cubicBezTo>
                  <a:pt x="290" y="76"/>
                  <a:pt x="263" y="69"/>
                  <a:pt x="238" y="69"/>
                </a:cubicBezTo>
                <a:cubicBezTo>
                  <a:pt x="228" y="69"/>
                  <a:pt x="217" y="70"/>
                  <a:pt x="208" y="74"/>
                </a:cubicBezTo>
                <a:cubicBezTo>
                  <a:pt x="115" y="94"/>
                  <a:pt x="63" y="198"/>
                  <a:pt x="74" y="302"/>
                </a:cubicBezTo>
                <a:cubicBezTo>
                  <a:pt x="115" y="925"/>
                  <a:pt x="437" y="1558"/>
                  <a:pt x="603" y="2151"/>
                </a:cubicBezTo>
                <a:cubicBezTo>
                  <a:pt x="634" y="2244"/>
                  <a:pt x="665" y="2338"/>
                  <a:pt x="665" y="2431"/>
                </a:cubicBezTo>
                <a:cubicBezTo>
                  <a:pt x="676" y="2639"/>
                  <a:pt x="572" y="2805"/>
                  <a:pt x="531" y="2992"/>
                </a:cubicBezTo>
                <a:cubicBezTo>
                  <a:pt x="416" y="3490"/>
                  <a:pt x="302" y="3937"/>
                  <a:pt x="84" y="4394"/>
                </a:cubicBezTo>
                <a:cubicBezTo>
                  <a:pt x="42" y="4477"/>
                  <a:pt x="0" y="4581"/>
                  <a:pt x="53" y="4654"/>
                </a:cubicBezTo>
                <a:cubicBezTo>
                  <a:pt x="98" y="4723"/>
                  <a:pt x="162" y="4750"/>
                  <a:pt x="235" y="4750"/>
                </a:cubicBezTo>
                <a:cubicBezTo>
                  <a:pt x="448" y="4750"/>
                  <a:pt x="736" y="4521"/>
                  <a:pt x="852" y="4436"/>
                </a:cubicBezTo>
                <a:cubicBezTo>
                  <a:pt x="1154" y="4207"/>
                  <a:pt x="1538" y="4093"/>
                  <a:pt x="1902" y="3979"/>
                </a:cubicBezTo>
                <a:cubicBezTo>
                  <a:pt x="2115" y="3912"/>
                  <a:pt x="2332" y="3884"/>
                  <a:pt x="2550" y="3884"/>
                </a:cubicBezTo>
                <a:cubicBezTo>
                  <a:pt x="3212" y="3884"/>
                  <a:pt x="3883" y="4144"/>
                  <a:pt x="4477" y="4363"/>
                </a:cubicBezTo>
                <a:cubicBezTo>
                  <a:pt x="4516" y="4379"/>
                  <a:pt x="4563" y="4393"/>
                  <a:pt x="4606" y="4393"/>
                </a:cubicBezTo>
                <a:cubicBezTo>
                  <a:pt x="4645" y="4393"/>
                  <a:pt x="4681" y="4382"/>
                  <a:pt x="4706" y="4353"/>
                </a:cubicBezTo>
                <a:cubicBezTo>
                  <a:pt x="4737" y="4311"/>
                  <a:pt x="4737" y="4270"/>
                  <a:pt x="4737" y="4228"/>
                </a:cubicBezTo>
                <a:cubicBezTo>
                  <a:pt x="4716" y="3709"/>
                  <a:pt x="4301" y="3303"/>
                  <a:pt x="4093" y="2826"/>
                </a:cubicBezTo>
                <a:cubicBezTo>
                  <a:pt x="3771" y="2109"/>
                  <a:pt x="4062" y="1247"/>
                  <a:pt x="4238" y="520"/>
                </a:cubicBezTo>
                <a:cubicBezTo>
                  <a:pt x="4301" y="291"/>
                  <a:pt x="4374" y="104"/>
                  <a:pt x="4301" y="32"/>
                </a:cubicBezTo>
                <a:cubicBezTo>
                  <a:pt x="4280" y="11"/>
                  <a:pt x="4246" y="1"/>
                  <a:pt x="419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3" name="Google Shape;5673;p16"/>
          <p:cNvSpPr/>
          <p:nvPr/>
        </p:nvSpPr>
        <p:spPr>
          <a:xfrm flipH="1">
            <a:off x="8538611" y="1051947"/>
            <a:ext cx="60078" cy="60255"/>
          </a:xfrm>
          <a:custGeom>
            <a:avLst/>
            <a:gdLst/>
            <a:ahLst/>
            <a:cxnLst/>
            <a:rect l="l" t="t" r="r" b="b"/>
            <a:pathLst>
              <a:path w="4738" h="4752" extrusionOk="0">
                <a:moveTo>
                  <a:pt x="4194" y="0"/>
                </a:moveTo>
                <a:cubicBezTo>
                  <a:pt x="4142" y="0"/>
                  <a:pt x="4072" y="13"/>
                  <a:pt x="3978" y="39"/>
                </a:cubicBezTo>
                <a:cubicBezTo>
                  <a:pt x="3698" y="102"/>
                  <a:pt x="3438" y="257"/>
                  <a:pt x="3168" y="351"/>
                </a:cubicBezTo>
                <a:cubicBezTo>
                  <a:pt x="2805" y="479"/>
                  <a:pt x="2462" y="559"/>
                  <a:pt x="2108" y="559"/>
                </a:cubicBezTo>
                <a:cubicBezTo>
                  <a:pt x="1886" y="559"/>
                  <a:pt x="1660" y="527"/>
                  <a:pt x="1423" y="455"/>
                </a:cubicBezTo>
                <a:cubicBezTo>
                  <a:pt x="1049" y="340"/>
                  <a:pt x="686" y="174"/>
                  <a:pt x="312" y="81"/>
                </a:cubicBezTo>
                <a:cubicBezTo>
                  <a:pt x="290" y="73"/>
                  <a:pt x="262" y="66"/>
                  <a:pt x="234" y="66"/>
                </a:cubicBezTo>
                <a:cubicBezTo>
                  <a:pt x="222" y="66"/>
                  <a:pt x="210" y="67"/>
                  <a:pt x="198" y="70"/>
                </a:cubicBezTo>
                <a:cubicBezTo>
                  <a:pt x="115" y="91"/>
                  <a:pt x="63" y="206"/>
                  <a:pt x="73" y="299"/>
                </a:cubicBezTo>
                <a:cubicBezTo>
                  <a:pt x="115" y="922"/>
                  <a:pt x="437" y="1556"/>
                  <a:pt x="603" y="2148"/>
                </a:cubicBezTo>
                <a:cubicBezTo>
                  <a:pt x="634" y="2241"/>
                  <a:pt x="665" y="2334"/>
                  <a:pt x="665" y="2438"/>
                </a:cubicBezTo>
                <a:cubicBezTo>
                  <a:pt x="675" y="2636"/>
                  <a:pt x="572" y="2802"/>
                  <a:pt x="530" y="2989"/>
                </a:cubicBezTo>
                <a:cubicBezTo>
                  <a:pt x="416" y="3488"/>
                  <a:pt x="302" y="3934"/>
                  <a:pt x="84" y="4402"/>
                </a:cubicBezTo>
                <a:cubicBezTo>
                  <a:pt x="42" y="4485"/>
                  <a:pt x="1" y="4578"/>
                  <a:pt x="52" y="4661"/>
                </a:cubicBezTo>
                <a:cubicBezTo>
                  <a:pt x="96" y="4726"/>
                  <a:pt x="158" y="4751"/>
                  <a:pt x="229" y="4751"/>
                </a:cubicBezTo>
                <a:cubicBezTo>
                  <a:pt x="442" y="4751"/>
                  <a:pt x="735" y="4519"/>
                  <a:pt x="852" y="4433"/>
                </a:cubicBezTo>
                <a:cubicBezTo>
                  <a:pt x="1153" y="4204"/>
                  <a:pt x="1538" y="4090"/>
                  <a:pt x="1901" y="3976"/>
                </a:cubicBezTo>
                <a:cubicBezTo>
                  <a:pt x="2114" y="3909"/>
                  <a:pt x="2331" y="3881"/>
                  <a:pt x="2548" y="3881"/>
                </a:cubicBezTo>
                <a:cubicBezTo>
                  <a:pt x="3212" y="3881"/>
                  <a:pt x="3883" y="4141"/>
                  <a:pt x="4477" y="4360"/>
                </a:cubicBezTo>
                <a:cubicBezTo>
                  <a:pt x="4515" y="4376"/>
                  <a:pt x="4562" y="4390"/>
                  <a:pt x="4606" y="4390"/>
                </a:cubicBezTo>
                <a:cubicBezTo>
                  <a:pt x="4645" y="4390"/>
                  <a:pt x="4681" y="4379"/>
                  <a:pt x="4705" y="4350"/>
                </a:cubicBezTo>
                <a:cubicBezTo>
                  <a:pt x="4737" y="4308"/>
                  <a:pt x="4737" y="4266"/>
                  <a:pt x="4737" y="4225"/>
                </a:cubicBezTo>
                <a:cubicBezTo>
                  <a:pt x="4716" y="3706"/>
                  <a:pt x="4301" y="3301"/>
                  <a:pt x="4093" y="2823"/>
                </a:cubicBezTo>
                <a:cubicBezTo>
                  <a:pt x="3771" y="2106"/>
                  <a:pt x="4061" y="1244"/>
                  <a:pt x="4238" y="517"/>
                </a:cubicBezTo>
                <a:cubicBezTo>
                  <a:pt x="4301" y="289"/>
                  <a:pt x="4373" y="112"/>
                  <a:pt x="4301" y="39"/>
                </a:cubicBezTo>
                <a:cubicBezTo>
                  <a:pt x="4280" y="13"/>
                  <a:pt x="4246" y="0"/>
                  <a:pt x="4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4" name="Google Shape;5674;p16"/>
          <p:cNvSpPr/>
          <p:nvPr/>
        </p:nvSpPr>
        <p:spPr>
          <a:xfrm flipH="1">
            <a:off x="8796632" y="200591"/>
            <a:ext cx="69309" cy="41971"/>
          </a:xfrm>
          <a:custGeom>
            <a:avLst/>
            <a:gdLst/>
            <a:ahLst/>
            <a:cxnLst/>
            <a:rect l="l" t="t" r="r" b="b"/>
            <a:pathLst>
              <a:path w="5466" h="3310" extrusionOk="0">
                <a:moveTo>
                  <a:pt x="2747" y="1"/>
                </a:moveTo>
                <a:cubicBezTo>
                  <a:pt x="2688" y="1"/>
                  <a:pt x="2629" y="2"/>
                  <a:pt x="2567" y="5"/>
                </a:cubicBezTo>
                <a:cubicBezTo>
                  <a:pt x="822" y="88"/>
                  <a:pt x="1" y="1948"/>
                  <a:pt x="1320" y="2893"/>
                </a:cubicBezTo>
                <a:cubicBezTo>
                  <a:pt x="1455" y="2987"/>
                  <a:pt x="1591" y="3070"/>
                  <a:pt x="1725" y="3132"/>
                </a:cubicBezTo>
                <a:cubicBezTo>
                  <a:pt x="1992" y="3255"/>
                  <a:pt x="2250" y="3309"/>
                  <a:pt x="2495" y="3309"/>
                </a:cubicBezTo>
                <a:cubicBezTo>
                  <a:pt x="4404" y="3309"/>
                  <a:pt x="5465" y="1"/>
                  <a:pt x="27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5" name="Google Shape;5675;p16"/>
          <p:cNvSpPr/>
          <p:nvPr/>
        </p:nvSpPr>
        <p:spPr>
          <a:xfrm flipH="1">
            <a:off x="8829976" y="1444629"/>
            <a:ext cx="69284" cy="41844"/>
          </a:xfrm>
          <a:custGeom>
            <a:avLst/>
            <a:gdLst/>
            <a:ahLst/>
            <a:cxnLst/>
            <a:rect l="l" t="t" r="r" b="b"/>
            <a:pathLst>
              <a:path w="5464" h="3300" extrusionOk="0">
                <a:moveTo>
                  <a:pt x="2746" y="1"/>
                </a:moveTo>
                <a:cubicBezTo>
                  <a:pt x="2688" y="1"/>
                  <a:pt x="2628" y="2"/>
                  <a:pt x="2566" y="6"/>
                </a:cubicBezTo>
                <a:cubicBezTo>
                  <a:pt x="821" y="89"/>
                  <a:pt x="0" y="1947"/>
                  <a:pt x="1309" y="2882"/>
                </a:cubicBezTo>
                <a:cubicBezTo>
                  <a:pt x="1454" y="2986"/>
                  <a:pt x="1590" y="3059"/>
                  <a:pt x="1714" y="3122"/>
                </a:cubicBezTo>
                <a:cubicBezTo>
                  <a:pt x="1981" y="3245"/>
                  <a:pt x="2241" y="3299"/>
                  <a:pt x="2486" y="3299"/>
                </a:cubicBezTo>
                <a:cubicBezTo>
                  <a:pt x="4396" y="3299"/>
                  <a:pt x="5463" y="1"/>
                  <a:pt x="274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6" name="Google Shape;5676;p16"/>
          <p:cNvSpPr/>
          <p:nvPr/>
        </p:nvSpPr>
        <p:spPr>
          <a:xfrm flipH="1">
            <a:off x="8598691" y="491035"/>
            <a:ext cx="96647" cy="96936"/>
          </a:xfrm>
          <a:custGeom>
            <a:avLst/>
            <a:gdLst/>
            <a:ahLst/>
            <a:cxnLst/>
            <a:rect l="l" t="t" r="r" b="b"/>
            <a:pathLst>
              <a:path w="4737" h="4750" extrusionOk="0">
                <a:moveTo>
                  <a:pt x="4194" y="1"/>
                </a:moveTo>
                <a:cubicBezTo>
                  <a:pt x="4142" y="1"/>
                  <a:pt x="4072" y="11"/>
                  <a:pt x="3979" y="32"/>
                </a:cubicBezTo>
                <a:cubicBezTo>
                  <a:pt x="3698" y="104"/>
                  <a:pt x="3449" y="260"/>
                  <a:pt x="3169" y="354"/>
                </a:cubicBezTo>
                <a:cubicBezTo>
                  <a:pt x="2801" y="476"/>
                  <a:pt x="2453" y="559"/>
                  <a:pt x="2095" y="559"/>
                </a:cubicBezTo>
                <a:cubicBezTo>
                  <a:pt x="1877" y="559"/>
                  <a:pt x="1656" y="528"/>
                  <a:pt x="1424" y="457"/>
                </a:cubicBezTo>
                <a:cubicBezTo>
                  <a:pt x="1050" y="344"/>
                  <a:pt x="686" y="177"/>
                  <a:pt x="312" y="83"/>
                </a:cubicBezTo>
                <a:cubicBezTo>
                  <a:pt x="290" y="76"/>
                  <a:pt x="263" y="69"/>
                  <a:pt x="238" y="69"/>
                </a:cubicBezTo>
                <a:cubicBezTo>
                  <a:pt x="228" y="69"/>
                  <a:pt x="217" y="70"/>
                  <a:pt x="208" y="74"/>
                </a:cubicBezTo>
                <a:cubicBezTo>
                  <a:pt x="115" y="94"/>
                  <a:pt x="63" y="198"/>
                  <a:pt x="74" y="302"/>
                </a:cubicBezTo>
                <a:cubicBezTo>
                  <a:pt x="115" y="925"/>
                  <a:pt x="437" y="1558"/>
                  <a:pt x="603" y="2151"/>
                </a:cubicBezTo>
                <a:cubicBezTo>
                  <a:pt x="634" y="2244"/>
                  <a:pt x="665" y="2338"/>
                  <a:pt x="665" y="2431"/>
                </a:cubicBezTo>
                <a:cubicBezTo>
                  <a:pt x="676" y="2639"/>
                  <a:pt x="572" y="2805"/>
                  <a:pt x="531" y="2992"/>
                </a:cubicBezTo>
                <a:cubicBezTo>
                  <a:pt x="416" y="3490"/>
                  <a:pt x="302" y="3937"/>
                  <a:pt x="84" y="4394"/>
                </a:cubicBezTo>
                <a:cubicBezTo>
                  <a:pt x="42" y="4477"/>
                  <a:pt x="0" y="4581"/>
                  <a:pt x="53" y="4654"/>
                </a:cubicBezTo>
                <a:cubicBezTo>
                  <a:pt x="98" y="4723"/>
                  <a:pt x="162" y="4750"/>
                  <a:pt x="235" y="4750"/>
                </a:cubicBezTo>
                <a:cubicBezTo>
                  <a:pt x="448" y="4750"/>
                  <a:pt x="736" y="4521"/>
                  <a:pt x="852" y="4436"/>
                </a:cubicBezTo>
                <a:cubicBezTo>
                  <a:pt x="1154" y="4207"/>
                  <a:pt x="1538" y="4093"/>
                  <a:pt x="1902" y="3979"/>
                </a:cubicBezTo>
                <a:cubicBezTo>
                  <a:pt x="2115" y="3912"/>
                  <a:pt x="2332" y="3884"/>
                  <a:pt x="2550" y="3884"/>
                </a:cubicBezTo>
                <a:cubicBezTo>
                  <a:pt x="3212" y="3884"/>
                  <a:pt x="3883" y="4144"/>
                  <a:pt x="4477" y="4363"/>
                </a:cubicBezTo>
                <a:cubicBezTo>
                  <a:pt x="4516" y="4379"/>
                  <a:pt x="4563" y="4393"/>
                  <a:pt x="4606" y="4393"/>
                </a:cubicBezTo>
                <a:cubicBezTo>
                  <a:pt x="4645" y="4393"/>
                  <a:pt x="4681" y="4382"/>
                  <a:pt x="4706" y="4353"/>
                </a:cubicBezTo>
                <a:cubicBezTo>
                  <a:pt x="4737" y="4311"/>
                  <a:pt x="4737" y="4270"/>
                  <a:pt x="4737" y="4228"/>
                </a:cubicBezTo>
                <a:cubicBezTo>
                  <a:pt x="4716" y="3709"/>
                  <a:pt x="4301" y="3303"/>
                  <a:pt x="4093" y="2826"/>
                </a:cubicBezTo>
                <a:cubicBezTo>
                  <a:pt x="3771" y="2109"/>
                  <a:pt x="4062" y="1247"/>
                  <a:pt x="4238" y="520"/>
                </a:cubicBezTo>
                <a:cubicBezTo>
                  <a:pt x="4301" y="291"/>
                  <a:pt x="4374" y="104"/>
                  <a:pt x="4301" y="32"/>
                </a:cubicBezTo>
                <a:cubicBezTo>
                  <a:pt x="4280" y="11"/>
                  <a:pt x="4246" y="1"/>
                  <a:pt x="419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7" name="Google Shape;5677;p16"/>
          <p:cNvSpPr/>
          <p:nvPr/>
        </p:nvSpPr>
        <p:spPr>
          <a:xfrm flipH="1">
            <a:off x="8370636" y="302797"/>
            <a:ext cx="60078" cy="60255"/>
          </a:xfrm>
          <a:custGeom>
            <a:avLst/>
            <a:gdLst/>
            <a:ahLst/>
            <a:cxnLst/>
            <a:rect l="l" t="t" r="r" b="b"/>
            <a:pathLst>
              <a:path w="4738" h="4752" extrusionOk="0">
                <a:moveTo>
                  <a:pt x="4194" y="0"/>
                </a:moveTo>
                <a:cubicBezTo>
                  <a:pt x="4142" y="0"/>
                  <a:pt x="4072" y="13"/>
                  <a:pt x="3978" y="39"/>
                </a:cubicBezTo>
                <a:cubicBezTo>
                  <a:pt x="3698" y="102"/>
                  <a:pt x="3438" y="257"/>
                  <a:pt x="3168" y="351"/>
                </a:cubicBezTo>
                <a:cubicBezTo>
                  <a:pt x="2805" y="479"/>
                  <a:pt x="2462" y="559"/>
                  <a:pt x="2108" y="559"/>
                </a:cubicBezTo>
                <a:cubicBezTo>
                  <a:pt x="1886" y="559"/>
                  <a:pt x="1660" y="527"/>
                  <a:pt x="1423" y="455"/>
                </a:cubicBezTo>
                <a:cubicBezTo>
                  <a:pt x="1049" y="340"/>
                  <a:pt x="686" y="174"/>
                  <a:pt x="312" y="81"/>
                </a:cubicBezTo>
                <a:cubicBezTo>
                  <a:pt x="290" y="73"/>
                  <a:pt x="262" y="66"/>
                  <a:pt x="234" y="66"/>
                </a:cubicBezTo>
                <a:cubicBezTo>
                  <a:pt x="222" y="66"/>
                  <a:pt x="210" y="67"/>
                  <a:pt x="198" y="70"/>
                </a:cubicBezTo>
                <a:cubicBezTo>
                  <a:pt x="115" y="91"/>
                  <a:pt x="63" y="206"/>
                  <a:pt x="73" y="299"/>
                </a:cubicBezTo>
                <a:cubicBezTo>
                  <a:pt x="115" y="922"/>
                  <a:pt x="437" y="1556"/>
                  <a:pt x="603" y="2148"/>
                </a:cubicBezTo>
                <a:cubicBezTo>
                  <a:pt x="634" y="2241"/>
                  <a:pt x="665" y="2334"/>
                  <a:pt x="665" y="2438"/>
                </a:cubicBezTo>
                <a:cubicBezTo>
                  <a:pt x="675" y="2636"/>
                  <a:pt x="572" y="2802"/>
                  <a:pt x="530" y="2989"/>
                </a:cubicBezTo>
                <a:cubicBezTo>
                  <a:pt x="416" y="3488"/>
                  <a:pt x="302" y="3934"/>
                  <a:pt x="84" y="4402"/>
                </a:cubicBezTo>
                <a:cubicBezTo>
                  <a:pt x="42" y="4485"/>
                  <a:pt x="1" y="4578"/>
                  <a:pt x="52" y="4661"/>
                </a:cubicBezTo>
                <a:cubicBezTo>
                  <a:pt x="96" y="4726"/>
                  <a:pt x="158" y="4751"/>
                  <a:pt x="229" y="4751"/>
                </a:cubicBezTo>
                <a:cubicBezTo>
                  <a:pt x="442" y="4751"/>
                  <a:pt x="735" y="4519"/>
                  <a:pt x="852" y="4433"/>
                </a:cubicBezTo>
                <a:cubicBezTo>
                  <a:pt x="1153" y="4204"/>
                  <a:pt x="1538" y="4090"/>
                  <a:pt x="1901" y="3976"/>
                </a:cubicBezTo>
                <a:cubicBezTo>
                  <a:pt x="2114" y="3909"/>
                  <a:pt x="2331" y="3881"/>
                  <a:pt x="2548" y="3881"/>
                </a:cubicBezTo>
                <a:cubicBezTo>
                  <a:pt x="3212" y="3881"/>
                  <a:pt x="3883" y="4141"/>
                  <a:pt x="4477" y="4360"/>
                </a:cubicBezTo>
                <a:cubicBezTo>
                  <a:pt x="4515" y="4376"/>
                  <a:pt x="4562" y="4390"/>
                  <a:pt x="4606" y="4390"/>
                </a:cubicBezTo>
                <a:cubicBezTo>
                  <a:pt x="4645" y="4390"/>
                  <a:pt x="4681" y="4379"/>
                  <a:pt x="4705" y="4350"/>
                </a:cubicBezTo>
                <a:cubicBezTo>
                  <a:pt x="4737" y="4308"/>
                  <a:pt x="4737" y="4266"/>
                  <a:pt x="4737" y="4225"/>
                </a:cubicBezTo>
                <a:cubicBezTo>
                  <a:pt x="4716" y="3706"/>
                  <a:pt x="4301" y="3301"/>
                  <a:pt x="4093" y="2823"/>
                </a:cubicBezTo>
                <a:cubicBezTo>
                  <a:pt x="3771" y="2106"/>
                  <a:pt x="4061" y="1244"/>
                  <a:pt x="4238" y="517"/>
                </a:cubicBezTo>
                <a:cubicBezTo>
                  <a:pt x="4301" y="289"/>
                  <a:pt x="4373" y="112"/>
                  <a:pt x="4301" y="39"/>
                </a:cubicBezTo>
                <a:cubicBezTo>
                  <a:pt x="4280" y="13"/>
                  <a:pt x="4246" y="0"/>
                  <a:pt x="4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8" name="Google Shape;5678;p16"/>
          <p:cNvSpPr/>
          <p:nvPr/>
        </p:nvSpPr>
        <p:spPr>
          <a:xfrm flipH="1">
            <a:off x="8982461" y="381397"/>
            <a:ext cx="60078" cy="60255"/>
          </a:xfrm>
          <a:custGeom>
            <a:avLst/>
            <a:gdLst/>
            <a:ahLst/>
            <a:cxnLst/>
            <a:rect l="l" t="t" r="r" b="b"/>
            <a:pathLst>
              <a:path w="4738" h="4752" extrusionOk="0">
                <a:moveTo>
                  <a:pt x="4194" y="0"/>
                </a:moveTo>
                <a:cubicBezTo>
                  <a:pt x="4142" y="0"/>
                  <a:pt x="4072" y="13"/>
                  <a:pt x="3978" y="39"/>
                </a:cubicBezTo>
                <a:cubicBezTo>
                  <a:pt x="3698" y="102"/>
                  <a:pt x="3438" y="257"/>
                  <a:pt x="3168" y="351"/>
                </a:cubicBezTo>
                <a:cubicBezTo>
                  <a:pt x="2805" y="479"/>
                  <a:pt x="2462" y="559"/>
                  <a:pt x="2108" y="559"/>
                </a:cubicBezTo>
                <a:cubicBezTo>
                  <a:pt x="1886" y="559"/>
                  <a:pt x="1660" y="527"/>
                  <a:pt x="1423" y="455"/>
                </a:cubicBezTo>
                <a:cubicBezTo>
                  <a:pt x="1049" y="340"/>
                  <a:pt x="686" y="174"/>
                  <a:pt x="312" y="81"/>
                </a:cubicBezTo>
                <a:cubicBezTo>
                  <a:pt x="290" y="73"/>
                  <a:pt x="262" y="66"/>
                  <a:pt x="234" y="66"/>
                </a:cubicBezTo>
                <a:cubicBezTo>
                  <a:pt x="222" y="66"/>
                  <a:pt x="210" y="67"/>
                  <a:pt x="198" y="70"/>
                </a:cubicBezTo>
                <a:cubicBezTo>
                  <a:pt x="115" y="91"/>
                  <a:pt x="63" y="206"/>
                  <a:pt x="73" y="299"/>
                </a:cubicBezTo>
                <a:cubicBezTo>
                  <a:pt x="115" y="922"/>
                  <a:pt x="437" y="1556"/>
                  <a:pt x="603" y="2148"/>
                </a:cubicBezTo>
                <a:cubicBezTo>
                  <a:pt x="634" y="2241"/>
                  <a:pt x="665" y="2334"/>
                  <a:pt x="665" y="2438"/>
                </a:cubicBezTo>
                <a:cubicBezTo>
                  <a:pt x="675" y="2636"/>
                  <a:pt x="572" y="2802"/>
                  <a:pt x="530" y="2989"/>
                </a:cubicBezTo>
                <a:cubicBezTo>
                  <a:pt x="416" y="3488"/>
                  <a:pt x="302" y="3934"/>
                  <a:pt x="84" y="4402"/>
                </a:cubicBezTo>
                <a:cubicBezTo>
                  <a:pt x="42" y="4485"/>
                  <a:pt x="1" y="4578"/>
                  <a:pt x="52" y="4661"/>
                </a:cubicBezTo>
                <a:cubicBezTo>
                  <a:pt x="96" y="4726"/>
                  <a:pt x="158" y="4751"/>
                  <a:pt x="229" y="4751"/>
                </a:cubicBezTo>
                <a:cubicBezTo>
                  <a:pt x="442" y="4751"/>
                  <a:pt x="735" y="4519"/>
                  <a:pt x="852" y="4433"/>
                </a:cubicBezTo>
                <a:cubicBezTo>
                  <a:pt x="1153" y="4204"/>
                  <a:pt x="1538" y="4090"/>
                  <a:pt x="1901" y="3976"/>
                </a:cubicBezTo>
                <a:cubicBezTo>
                  <a:pt x="2114" y="3909"/>
                  <a:pt x="2331" y="3881"/>
                  <a:pt x="2548" y="3881"/>
                </a:cubicBezTo>
                <a:cubicBezTo>
                  <a:pt x="3212" y="3881"/>
                  <a:pt x="3883" y="4141"/>
                  <a:pt x="4477" y="4360"/>
                </a:cubicBezTo>
                <a:cubicBezTo>
                  <a:pt x="4515" y="4376"/>
                  <a:pt x="4562" y="4390"/>
                  <a:pt x="4606" y="4390"/>
                </a:cubicBezTo>
                <a:cubicBezTo>
                  <a:pt x="4645" y="4390"/>
                  <a:pt x="4681" y="4379"/>
                  <a:pt x="4705" y="4350"/>
                </a:cubicBezTo>
                <a:cubicBezTo>
                  <a:pt x="4737" y="4308"/>
                  <a:pt x="4737" y="4266"/>
                  <a:pt x="4737" y="4225"/>
                </a:cubicBezTo>
                <a:cubicBezTo>
                  <a:pt x="4716" y="3706"/>
                  <a:pt x="4301" y="3301"/>
                  <a:pt x="4093" y="2823"/>
                </a:cubicBezTo>
                <a:cubicBezTo>
                  <a:pt x="3771" y="2106"/>
                  <a:pt x="4061" y="1244"/>
                  <a:pt x="4238" y="517"/>
                </a:cubicBezTo>
                <a:cubicBezTo>
                  <a:pt x="4301" y="289"/>
                  <a:pt x="4373" y="112"/>
                  <a:pt x="4301" y="39"/>
                </a:cubicBezTo>
                <a:cubicBezTo>
                  <a:pt x="4280" y="13"/>
                  <a:pt x="4246" y="0"/>
                  <a:pt x="41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9" name="Google Shape;5679;p16"/>
          <p:cNvGrpSpPr/>
          <p:nvPr/>
        </p:nvGrpSpPr>
        <p:grpSpPr>
          <a:xfrm>
            <a:off x="176636" y="3973197"/>
            <a:ext cx="728264" cy="968957"/>
            <a:chOff x="176636" y="3973197"/>
            <a:chExt cx="728264" cy="968957"/>
          </a:xfrm>
        </p:grpSpPr>
        <p:sp>
          <p:nvSpPr>
            <p:cNvPr id="5680" name="Google Shape;5680;p16"/>
            <p:cNvSpPr/>
            <p:nvPr/>
          </p:nvSpPr>
          <p:spPr>
            <a:xfrm flipH="1">
              <a:off x="377236" y="4752447"/>
              <a:ext cx="60078" cy="60255"/>
            </a:xfrm>
            <a:custGeom>
              <a:avLst/>
              <a:gdLst/>
              <a:ahLst/>
              <a:cxnLst/>
              <a:rect l="l" t="t" r="r" b="b"/>
              <a:pathLst>
                <a:path w="4738" h="4752" extrusionOk="0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16"/>
            <p:cNvSpPr/>
            <p:nvPr/>
          </p:nvSpPr>
          <p:spPr>
            <a:xfrm flipH="1">
              <a:off x="470161" y="4272222"/>
              <a:ext cx="60078" cy="60255"/>
            </a:xfrm>
            <a:custGeom>
              <a:avLst/>
              <a:gdLst/>
              <a:ahLst/>
              <a:cxnLst/>
              <a:rect l="l" t="t" r="r" b="b"/>
              <a:pathLst>
                <a:path w="4738" h="4752" extrusionOk="0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16"/>
            <p:cNvSpPr/>
            <p:nvPr/>
          </p:nvSpPr>
          <p:spPr>
            <a:xfrm flipH="1">
              <a:off x="812938" y="4886549"/>
              <a:ext cx="91962" cy="55606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16"/>
            <p:cNvSpPr/>
            <p:nvPr/>
          </p:nvSpPr>
          <p:spPr>
            <a:xfrm flipH="1">
              <a:off x="176636" y="3973197"/>
              <a:ext cx="60078" cy="60255"/>
            </a:xfrm>
            <a:custGeom>
              <a:avLst/>
              <a:gdLst/>
              <a:ahLst/>
              <a:cxnLst/>
              <a:rect l="l" t="t" r="r" b="b"/>
              <a:pathLst>
                <a:path w="4738" h="4752" extrusionOk="0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2">
  <p:cSld name="CUSTOM_1_1">
    <p:spTree>
      <p:nvGrpSpPr>
        <p:cNvPr id="1" name="Shape 5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5" name="Google Shape;5685;p1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686" name="Google Shape;5686;p1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87" name="Google Shape;5687;p1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688" name="Google Shape;5688;p1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1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1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1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1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1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1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1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1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1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1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1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1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1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1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1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1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1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1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1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1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1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" name="Google Shape;5710;p1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" name="Google Shape;5711;p1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1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3" name="Google Shape;5713;p1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714" name="Google Shape;5714;p1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1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1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1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" name="Google Shape;5718;p1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" name="Google Shape;5719;p1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1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1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1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1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1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1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1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1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1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" name="Google Shape;5729;p1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" name="Google Shape;5730;p1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" name="Google Shape;5731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" name="Google Shape;5732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" name="Google Shape;5737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" name="Google Shape;5738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" name="Google Shape;5739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0" name="Google Shape;5740;p1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1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1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1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1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1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1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1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1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1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1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1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1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1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1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1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1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1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1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1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1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1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1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1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1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1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1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1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1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1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1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1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1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1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1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1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1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1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1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1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1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1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1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1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1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1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1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1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1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1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1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1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1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1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1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1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1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1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1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1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1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1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1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1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1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1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1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1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1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1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1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1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1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1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1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1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1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1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1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1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1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1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1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1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1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1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1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1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1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1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1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1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1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1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1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1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1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1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1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1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40" name="Google Shape;5840;p1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841" name="Google Shape;5841;p1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1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1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1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1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1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1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1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1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1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1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1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1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1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1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1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1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67" name="Google Shape;5867;p1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1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1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1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1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72" name="Google Shape;5872;p1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873" name="Google Shape;5873;p1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1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1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1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1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1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1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1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1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1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1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1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1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1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1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1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1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1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1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1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1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1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1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1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1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1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99" name="Google Shape;5899;p1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00" name="Google Shape;5900;p1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901" name="Google Shape;5901;p1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1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1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1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1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1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1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1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1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1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1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1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1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1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1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1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1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27" name="Google Shape;5927;p17"/>
          <p:cNvGrpSpPr/>
          <p:nvPr/>
        </p:nvGrpSpPr>
        <p:grpSpPr>
          <a:xfrm>
            <a:off x="713221" y="1350429"/>
            <a:ext cx="9109520" cy="4080466"/>
            <a:chOff x="713221" y="1350429"/>
            <a:chExt cx="9109520" cy="4080466"/>
          </a:xfrm>
        </p:grpSpPr>
        <p:grpSp>
          <p:nvGrpSpPr>
            <p:cNvPr id="5928" name="Google Shape;5928;p17"/>
            <p:cNvGrpSpPr/>
            <p:nvPr/>
          </p:nvGrpSpPr>
          <p:grpSpPr>
            <a:xfrm rot="483337">
              <a:off x="7665624" y="2847138"/>
              <a:ext cx="1994870" cy="2456099"/>
              <a:chOff x="713221" y="1350429"/>
              <a:chExt cx="2132339" cy="2725083"/>
            </a:xfrm>
          </p:grpSpPr>
          <p:grpSp>
            <p:nvGrpSpPr>
              <p:cNvPr id="5929" name="Google Shape;5929;p17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930" name="Google Shape;5930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931" name="Google Shape;5931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2" name="Google Shape;5932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3" name="Google Shape;5933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4" name="Google Shape;5934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5" name="Google Shape;5935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6" name="Google Shape;5936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7" name="Google Shape;5937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8" name="Google Shape;5938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9" name="Google Shape;5939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0" name="Google Shape;5940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1" name="Google Shape;5941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2" name="Google Shape;5942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3" name="Google Shape;5943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4" name="Google Shape;5944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945" name="Google Shape;5945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946" name="Google Shape;5946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7" name="Google Shape;5947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8" name="Google Shape;5948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9" name="Google Shape;5949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0" name="Google Shape;5950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1" name="Google Shape;5951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2" name="Google Shape;5952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3" name="Google Shape;5953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4" name="Google Shape;5954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5" name="Google Shape;5955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6" name="Google Shape;5956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7" name="Google Shape;5957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8" name="Google Shape;5958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9" name="Google Shape;5959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960" name="Google Shape;5960;p17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961" name="Google Shape;5961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2" name="Google Shape;5962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3" name="Google Shape;5963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4" name="Google Shape;5964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5" name="Google Shape;5965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6" name="Google Shape;5966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7" name="Google Shape;5967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8" name="Google Shape;5968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9" name="Google Shape;5969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0" name="Google Shape;5970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1" name="Google Shape;5971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2" name="Google Shape;5972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3" name="Google Shape;5973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4" name="Google Shape;5974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975" name="Google Shape;5975;p17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976" name="Google Shape;5976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977" name="Google Shape;5977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8" name="Google Shape;5978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9" name="Google Shape;5979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0" name="Google Shape;5980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1" name="Google Shape;5981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2" name="Google Shape;5982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3" name="Google Shape;5983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4" name="Google Shape;5984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5" name="Google Shape;5985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6" name="Google Shape;5986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7" name="Google Shape;5987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8" name="Google Shape;5988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9" name="Google Shape;5989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0" name="Google Shape;5990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991" name="Google Shape;5991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992" name="Google Shape;5992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3" name="Google Shape;5993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4" name="Google Shape;5994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5" name="Google Shape;5995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6" name="Google Shape;5996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7" name="Google Shape;5997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8" name="Google Shape;5998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9" name="Google Shape;5999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0" name="Google Shape;6000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1" name="Google Shape;6001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2" name="Google Shape;6002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3" name="Google Shape;6003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4" name="Google Shape;6004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5" name="Google Shape;6005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06" name="Google Shape;6006;p17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007" name="Google Shape;6007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8" name="Google Shape;6008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9" name="Google Shape;6009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0" name="Google Shape;6010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1" name="Google Shape;6011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2" name="Google Shape;6012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3" name="Google Shape;6013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4" name="Google Shape;6014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5" name="Google Shape;6015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6" name="Google Shape;6016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7" name="Google Shape;6017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8" name="Google Shape;6018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9" name="Google Shape;6019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0" name="Google Shape;6020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6021" name="Google Shape;6021;p17"/>
            <p:cNvGrpSpPr/>
            <p:nvPr/>
          </p:nvGrpSpPr>
          <p:grpSpPr>
            <a:xfrm>
              <a:off x="713221" y="1350429"/>
              <a:ext cx="2132339" cy="2725083"/>
              <a:chOff x="713221" y="1350429"/>
              <a:chExt cx="2132339" cy="2725083"/>
            </a:xfrm>
          </p:grpSpPr>
          <p:grpSp>
            <p:nvGrpSpPr>
              <p:cNvPr id="6022" name="Google Shape;6022;p17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6023" name="Google Shape;6023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6024" name="Google Shape;6024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5" name="Google Shape;6025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6" name="Google Shape;6026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7" name="Google Shape;6027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8" name="Google Shape;6028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9" name="Google Shape;6029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0" name="Google Shape;6030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1" name="Google Shape;6031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2" name="Google Shape;6032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3" name="Google Shape;6033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4" name="Google Shape;6034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5" name="Google Shape;6035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6" name="Google Shape;6036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7" name="Google Shape;6037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38" name="Google Shape;6038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6039" name="Google Shape;6039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0" name="Google Shape;6040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1" name="Google Shape;6041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2" name="Google Shape;6042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3" name="Google Shape;6043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4" name="Google Shape;6044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5" name="Google Shape;6045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6" name="Google Shape;6046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7" name="Google Shape;6047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8" name="Google Shape;6048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9" name="Google Shape;6049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0" name="Google Shape;6050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1" name="Google Shape;6051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2" name="Google Shape;6052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53" name="Google Shape;6053;p17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054" name="Google Shape;6054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5" name="Google Shape;6055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6" name="Google Shape;6056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7" name="Google Shape;6057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8" name="Google Shape;6058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9" name="Google Shape;6059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0" name="Google Shape;6060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1" name="Google Shape;6061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2" name="Google Shape;6062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3" name="Google Shape;6063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4" name="Google Shape;6064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5" name="Google Shape;6065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6" name="Google Shape;6066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7" name="Google Shape;6067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068" name="Google Shape;6068;p17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6069" name="Google Shape;6069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6070" name="Google Shape;6070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1" name="Google Shape;6071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2" name="Google Shape;6072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3" name="Google Shape;6073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4" name="Google Shape;6074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5" name="Google Shape;6075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6" name="Google Shape;6076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7" name="Google Shape;6077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8" name="Google Shape;6078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9" name="Google Shape;6079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0" name="Google Shape;6080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1" name="Google Shape;6081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2" name="Google Shape;6082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3" name="Google Shape;6083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84" name="Google Shape;6084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6085" name="Google Shape;6085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6" name="Google Shape;6086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7" name="Google Shape;6087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8" name="Google Shape;6088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9" name="Google Shape;6089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0" name="Google Shape;6090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1" name="Google Shape;6091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2" name="Google Shape;6092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3" name="Google Shape;6093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4" name="Google Shape;6094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5" name="Google Shape;6095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6" name="Google Shape;6096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7" name="Google Shape;6097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8" name="Google Shape;6098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99" name="Google Shape;6099;p17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100" name="Google Shape;6100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1" name="Google Shape;6101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2" name="Google Shape;6102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3" name="Google Shape;6103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4" name="Google Shape;6104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5" name="Google Shape;6105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6" name="Google Shape;6106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7" name="Google Shape;6107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8" name="Google Shape;6108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9" name="Google Shape;6109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0" name="Google Shape;6110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1" name="Google Shape;6111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2" name="Google Shape;6112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3" name="Google Shape;6113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6114" name="Google Shape;6114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15" name="Google Shape;6115;p17"/>
          <p:cNvSpPr txBox="1">
            <a:spLocks noGrp="1"/>
          </p:cNvSpPr>
          <p:nvPr>
            <p:ph type="body" idx="1"/>
          </p:nvPr>
        </p:nvSpPr>
        <p:spPr>
          <a:xfrm>
            <a:off x="4862275" y="2402625"/>
            <a:ext cx="2775000" cy="8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1_1">
    <p:spTree>
      <p:nvGrpSpPr>
        <p:cNvPr id="1" name="Shape 6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17" name="Google Shape;6117;p1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6118" name="Google Shape;6118;p1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19" name="Google Shape;6119;p1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120" name="Google Shape;6120;p18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18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18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18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18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18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18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18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18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18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18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18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18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18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18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18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18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1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1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1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1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1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1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1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1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45" name="Google Shape;6145;p1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146" name="Google Shape;6146;p1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7" name="Google Shape;6147;p1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8" name="Google Shape;6148;p1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9" name="Google Shape;6149;p1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0" name="Google Shape;6150;p1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1" name="Google Shape;6151;p1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2" name="Google Shape;6152;p1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3" name="Google Shape;6153;p1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4" name="Google Shape;6154;p1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5" name="Google Shape;6155;p18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6" name="Google Shape;6156;p1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7" name="Google Shape;6157;p1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8" name="Google Shape;6158;p1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9" name="Google Shape;6159;p1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0" name="Google Shape;6160;p1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1" name="Google Shape;6161;p1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2" name="Google Shape;6162;p1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3" name="Google Shape;6163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4" name="Google Shape;6164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5" name="Google Shape;6165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6" name="Google Shape;6166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7" name="Google Shape;6167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8" name="Google Shape;6168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9" name="Google Shape;6169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0" name="Google Shape;6170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1" name="Google Shape;6171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72" name="Google Shape;6172;p1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1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1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1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1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1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1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1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1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1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1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1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18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18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18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18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18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18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18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18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1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1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1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1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1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1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1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1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1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1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1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1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1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1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1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1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18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18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18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18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18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18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18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18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18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1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18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18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18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18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18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18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18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18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18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18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18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18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18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18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18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18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18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1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1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1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1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1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1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1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1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1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18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18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18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18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18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18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18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18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18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18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18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18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18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18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18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18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18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1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1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1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1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1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1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1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1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1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18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1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72" name="Google Shape;6272;p1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273" name="Google Shape;6273;p1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4" name="Google Shape;6274;p1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5" name="Google Shape;6275;p1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6" name="Google Shape;6276;p1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7" name="Google Shape;6277;p1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8" name="Google Shape;6278;p1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9" name="Google Shape;6279;p1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0" name="Google Shape;6280;p1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1" name="Google Shape;6281;p1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2" name="Google Shape;6282;p1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3" name="Google Shape;6283;p1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4" name="Google Shape;6284;p1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5" name="Google Shape;6285;p1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6" name="Google Shape;6286;p1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7" name="Google Shape;6287;p1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8" name="Google Shape;6288;p1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9" name="Google Shape;6289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0" name="Google Shape;6290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1" name="Google Shape;6291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2" name="Google Shape;6292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3" name="Google Shape;6293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4" name="Google Shape;6294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5" name="Google Shape;6295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6" name="Google Shape;6296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7" name="Google Shape;6297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8" name="Google Shape;6298;p1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99" name="Google Shape;6299;p18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1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1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1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1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04" name="Google Shape;6304;p1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305" name="Google Shape;6305;p1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6" name="Google Shape;6306;p1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7" name="Google Shape;6307;p1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1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9" name="Google Shape;6309;p1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0" name="Google Shape;6310;p1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1" name="Google Shape;6311;p1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2" name="Google Shape;6312;p1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3" name="Google Shape;6313;p1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4" name="Google Shape;6314;p1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5" name="Google Shape;6315;p1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6" name="Google Shape;6316;p1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7" name="Google Shape;6317;p1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8" name="Google Shape;6318;p1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9" name="Google Shape;6319;p1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0" name="Google Shape;6320;p1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1" name="Google Shape;6321;p1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2" name="Google Shape;6322;p1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3" name="Google Shape;6323;p1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4" name="Google Shape;6324;p1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5" name="Google Shape;6325;p1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6" name="Google Shape;6326;p1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7" name="Google Shape;6327;p1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8" name="Google Shape;6328;p1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9" name="Google Shape;6329;p1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0" name="Google Shape;6330;p1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31" name="Google Shape;6331;p1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32" name="Google Shape;6332;p1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333" name="Google Shape;6333;p1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4" name="Google Shape;6334;p1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5" name="Google Shape;6335;p1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6" name="Google Shape;6336;p1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7" name="Google Shape;6337;p1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8" name="Google Shape;6338;p1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9" name="Google Shape;6339;p1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0" name="Google Shape;6340;p1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1" name="Google Shape;6341;p1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2" name="Google Shape;6342;p1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3" name="Google Shape;6343;p1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4" name="Google Shape;6344;p1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5" name="Google Shape;6345;p1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6" name="Google Shape;6346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7" name="Google Shape;6347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8" name="Google Shape;6348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9" name="Google Shape;6349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0" name="Google Shape;6350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1" name="Google Shape;6351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2" name="Google Shape;6352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3" name="Google Shape;6353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4" name="Google Shape;6354;p1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5" name="Google Shape;6355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6" name="Google Shape;6356;p1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7" name="Google Shape;6357;p1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8" name="Google Shape;6358;p1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59" name="Google Shape;6359;p18"/>
          <p:cNvGrpSpPr/>
          <p:nvPr/>
        </p:nvGrpSpPr>
        <p:grpSpPr>
          <a:xfrm>
            <a:off x="-83090" y="-785836"/>
            <a:ext cx="9269390" cy="2817611"/>
            <a:chOff x="-83090" y="-785836"/>
            <a:chExt cx="9269390" cy="2817611"/>
          </a:xfrm>
        </p:grpSpPr>
        <p:grpSp>
          <p:nvGrpSpPr>
            <p:cNvPr id="6360" name="Google Shape;6360;p18"/>
            <p:cNvGrpSpPr/>
            <p:nvPr/>
          </p:nvGrpSpPr>
          <p:grpSpPr>
            <a:xfrm>
              <a:off x="7675247" y="-50150"/>
              <a:ext cx="1511053" cy="1603986"/>
              <a:chOff x="7805848" y="0"/>
              <a:chExt cx="1338162" cy="1420462"/>
            </a:xfrm>
          </p:grpSpPr>
          <p:grpSp>
            <p:nvGrpSpPr>
              <p:cNvPr id="6361" name="Google Shape;6361;p18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6362" name="Google Shape;6362;p18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3" name="Google Shape;6363;p18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4" name="Google Shape;6364;p18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5" name="Google Shape;6365;p18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6" name="Google Shape;6366;p18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7" name="Google Shape;6367;p18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8" name="Google Shape;6368;p18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9" name="Google Shape;6369;p18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0" name="Google Shape;6370;p18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1" name="Google Shape;6371;p18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2" name="Google Shape;6372;p18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3" name="Google Shape;6373;p18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4" name="Google Shape;6374;p18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5" name="Google Shape;6375;p18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6" name="Google Shape;6376;p18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77" name="Google Shape;6377;p18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6378" name="Google Shape;6378;p18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9" name="Google Shape;6379;p18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0" name="Google Shape;6380;p18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1" name="Google Shape;6381;p18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2" name="Google Shape;6382;p18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3" name="Google Shape;6383;p18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4" name="Google Shape;6384;p18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5" name="Google Shape;6385;p18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6" name="Google Shape;6386;p18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7" name="Google Shape;6387;p18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8" name="Google Shape;6388;p18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9" name="Google Shape;6389;p18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0" name="Google Shape;6390;p18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1" name="Google Shape;6391;p18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2" name="Google Shape;6392;p18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93" name="Google Shape;6393;p18"/>
              <p:cNvGrpSpPr/>
              <p:nvPr/>
            </p:nvGrpSpPr>
            <p:grpSpPr>
              <a:xfrm rot="10800000" flipH="1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6394" name="Google Shape;6394;p18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5" name="Google Shape;6395;p18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6" name="Google Shape;6396;p18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7" name="Google Shape;6397;p18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8" name="Google Shape;6398;p18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9" name="Google Shape;6399;p18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0" name="Google Shape;6400;p18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1" name="Google Shape;6401;p18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2" name="Google Shape;6402;p18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3" name="Google Shape;6403;p18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4" name="Google Shape;6404;p18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5" name="Google Shape;6405;p18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6" name="Google Shape;6406;p18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7" name="Google Shape;6407;p18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8" name="Google Shape;6408;p18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409" name="Google Shape;6409;p18"/>
            <p:cNvGrpSpPr/>
            <p:nvPr/>
          </p:nvGrpSpPr>
          <p:grpSpPr>
            <a:xfrm>
              <a:off x="-83090" y="-785836"/>
              <a:ext cx="3834326" cy="2817611"/>
              <a:chOff x="-83090" y="-785836"/>
              <a:chExt cx="3834326" cy="2817611"/>
            </a:xfrm>
          </p:grpSpPr>
          <p:grpSp>
            <p:nvGrpSpPr>
              <p:cNvPr id="6410" name="Google Shape;6410;p18"/>
              <p:cNvGrpSpPr/>
              <p:nvPr/>
            </p:nvGrpSpPr>
            <p:grpSpPr>
              <a:xfrm>
                <a:off x="-83090" y="-113296"/>
                <a:ext cx="1742375" cy="2145071"/>
                <a:chOff x="10" y="4"/>
                <a:chExt cx="1742375" cy="2145071"/>
              </a:xfrm>
            </p:grpSpPr>
            <p:grpSp>
              <p:nvGrpSpPr>
                <p:cNvPr id="6411" name="Google Shape;6411;p18"/>
                <p:cNvGrpSpPr/>
                <p:nvPr/>
              </p:nvGrpSpPr>
              <p:grpSpPr>
                <a:xfrm flipH="1">
                  <a:off x="10" y="4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6412" name="Google Shape;6412;p1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6413" name="Google Shape;6413;p1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14" name="Google Shape;6414;p1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15" name="Google Shape;6415;p1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16" name="Google Shape;6416;p1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17" name="Google Shape;6417;p1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18" name="Google Shape;6418;p1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19" name="Google Shape;6419;p1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20" name="Google Shape;6420;p1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21" name="Google Shape;6421;p1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22" name="Google Shape;6422;p1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23" name="Google Shape;6423;p1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24" name="Google Shape;6424;p1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25" name="Google Shape;6425;p1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26" name="Google Shape;6426;p1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6427" name="Google Shape;6427;p1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6428" name="Google Shape;6428;p1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29" name="Google Shape;6429;p1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30" name="Google Shape;6430;p1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31" name="Google Shape;6431;p1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32" name="Google Shape;6432;p1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33" name="Google Shape;6433;p1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34" name="Google Shape;6434;p1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35" name="Google Shape;6435;p1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36" name="Google Shape;6436;p1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37" name="Google Shape;6437;p1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38" name="Google Shape;6438;p1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39" name="Google Shape;6439;p1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40" name="Google Shape;6440;p1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41" name="Google Shape;6441;p1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6442" name="Google Shape;6442;p18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6443" name="Google Shape;6443;p1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44" name="Google Shape;6444;p1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45" name="Google Shape;6445;p1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46" name="Google Shape;6446;p1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47" name="Google Shape;6447;p1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48" name="Google Shape;6448;p1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49" name="Google Shape;6449;p1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50" name="Google Shape;6450;p1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51" name="Google Shape;6451;p1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52" name="Google Shape;6452;p1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53" name="Google Shape;6453;p1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54" name="Google Shape;6454;p1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55" name="Google Shape;6455;p1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56" name="Google Shape;6456;p1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6457" name="Google Shape;6457;p18"/>
                <p:cNvGrpSpPr/>
                <p:nvPr/>
              </p:nvGrpSpPr>
              <p:grpSpPr>
                <a:xfrm>
                  <a:off x="966935" y="615475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458" name="Google Shape;6458;p1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59" name="Google Shape;6459;p1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0" name="Google Shape;6460;p1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1" name="Google Shape;6461;p1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2" name="Google Shape;6462;p1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3" name="Google Shape;6463;p1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4" name="Google Shape;6464;p1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5" name="Google Shape;6465;p1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6" name="Google Shape;6466;p1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7" name="Google Shape;6467;p1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8" name="Google Shape;6468;p1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9" name="Google Shape;6469;p1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70" name="Google Shape;6470;p1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71" name="Google Shape;6471;p1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72" name="Google Shape;6472;p1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73" name="Google Shape;6473;p18"/>
                <p:cNvSpPr/>
                <p:nvPr/>
              </p:nvSpPr>
              <p:spPr>
                <a:xfrm>
                  <a:off x="490925" y="539501"/>
                  <a:ext cx="814929" cy="434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71" h="12675" extrusionOk="0">
                      <a:moveTo>
                        <a:pt x="17326" y="0"/>
                      </a:moveTo>
                      <a:lnTo>
                        <a:pt x="17326" y="0"/>
                      </a:lnTo>
                      <a:cubicBezTo>
                        <a:pt x="12737" y="1216"/>
                        <a:pt x="8481" y="3404"/>
                        <a:pt x="4834" y="6414"/>
                      </a:cubicBezTo>
                      <a:cubicBezTo>
                        <a:pt x="3831" y="7234"/>
                        <a:pt x="2858" y="8146"/>
                        <a:pt x="1977" y="9119"/>
                      </a:cubicBezTo>
                      <a:cubicBezTo>
                        <a:pt x="1885" y="9180"/>
                        <a:pt x="1825" y="9301"/>
                        <a:pt x="1794" y="9392"/>
                      </a:cubicBezTo>
                      <a:cubicBezTo>
                        <a:pt x="1733" y="9605"/>
                        <a:pt x="1885" y="9818"/>
                        <a:pt x="1885" y="10031"/>
                      </a:cubicBezTo>
                      <a:cubicBezTo>
                        <a:pt x="1885" y="10456"/>
                        <a:pt x="1369" y="10669"/>
                        <a:pt x="1004" y="10882"/>
                      </a:cubicBezTo>
                      <a:cubicBezTo>
                        <a:pt x="396" y="11277"/>
                        <a:pt x="1" y="11945"/>
                        <a:pt x="31" y="12675"/>
                      </a:cubicBezTo>
                      <a:cubicBezTo>
                        <a:pt x="1034" y="12675"/>
                        <a:pt x="2068" y="12614"/>
                        <a:pt x="3101" y="12523"/>
                      </a:cubicBezTo>
                      <a:cubicBezTo>
                        <a:pt x="3922" y="12462"/>
                        <a:pt x="4773" y="12341"/>
                        <a:pt x="5594" y="12249"/>
                      </a:cubicBezTo>
                      <a:lnTo>
                        <a:pt x="6566" y="12128"/>
                      </a:lnTo>
                      <a:cubicBezTo>
                        <a:pt x="6901" y="12097"/>
                        <a:pt x="7235" y="12037"/>
                        <a:pt x="7569" y="12006"/>
                      </a:cubicBezTo>
                      <a:cubicBezTo>
                        <a:pt x="9424" y="11702"/>
                        <a:pt x="11247" y="11094"/>
                        <a:pt x="12919" y="10213"/>
                      </a:cubicBezTo>
                      <a:cubicBezTo>
                        <a:pt x="13527" y="9848"/>
                        <a:pt x="14165" y="9514"/>
                        <a:pt x="14804" y="9240"/>
                      </a:cubicBezTo>
                      <a:cubicBezTo>
                        <a:pt x="15412" y="9028"/>
                        <a:pt x="16019" y="8906"/>
                        <a:pt x="16627" y="8724"/>
                      </a:cubicBezTo>
                      <a:cubicBezTo>
                        <a:pt x="18360" y="8176"/>
                        <a:pt x="19789" y="7052"/>
                        <a:pt x="21217" y="5927"/>
                      </a:cubicBezTo>
                      <a:cubicBezTo>
                        <a:pt x="21399" y="5806"/>
                        <a:pt x="21551" y="5593"/>
                        <a:pt x="21643" y="5380"/>
                      </a:cubicBezTo>
                      <a:cubicBezTo>
                        <a:pt x="21673" y="5258"/>
                        <a:pt x="21643" y="5137"/>
                        <a:pt x="21673" y="5015"/>
                      </a:cubicBezTo>
                      <a:cubicBezTo>
                        <a:pt x="21764" y="4590"/>
                        <a:pt x="22372" y="4468"/>
                        <a:pt x="22707" y="4164"/>
                      </a:cubicBezTo>
                      <a:cubicBezTo>
                        <a:pt x="22858" y="3951"/>
                        <a:pt x="23010" y="3708"/>
                        <a:pt x="23071" y="3435"/>
                      </a:cubicBezTo>
                      <a:lnTo>
                        <a:pt x="23770" y="1368"/>
                      </a:lnTo>
                      <a:cubicBezTo>
                        <a:pt x="22788" y="1140"/>
                        <a:pt x="21792" y="1028"/>
                        <a:pt x="20800" y="1028"/>
                      </a:cubicBezTo>
                      <a:cubicBezTo>
                        <a:pt x="17956" y="1028"/>
                        <a:pt x="15149" y="1950"/>
                        <a:pt x="12828" y="3708"/>
                      </a:cubicBezTo>
                      <a:cubicBezTo>
                        <a:pt x="12554" y="3921"/>
                        <a:pt x="12250" y="4134"/>
                        <a:pt x="11946" y="4286"/>
                      </a:cubicBezTo>
                      <a:cubicBezTo>
                        <a:pt x="11673" y="4377"/>
                        <a:pt x="11399" y="4407"/>
                        <a:pt x="11126" y="4468"/>
                      </a:cubicBezTo>
                      <a:cubicBezTo>
                        <a:pt x="9940" y="4772"/>
                        <a:pt x="9120" y="5836"/>
                        <a:pt x="8117" y="6535"/>
                      </a:cubicBezTo>
                      <a:cubicBezTo>
                        <a:pt x="7630" y="6869"/>
                        <a:pt x="7114" y="7143"/>
                        <a:pt x="6597" y="7477"/>
                      </a:cubicBezTo>
                      <a:cubicBezTo>
                        <a:pt x="5867" y="8024"/>
                        <a:pt x="5259" y="8724"/>
                        <a:pt x="4895" y="9544"/>
                      </a:cubicBezTo>
                      <a:cubicBezTo>
                        <a:pt x="5503" y="9657"/>
                        <a:pt x="6129" y="9720"/>
                        <a:pt x="6758" y="9720"/>
                      </a:cubicBezTo>
                      <a:cubicBezTo>
                        <a:pt x="6978" y="9720"/>
                        <a:pt x="7198" y="9712"/>
                        <a:pt x="7417" y="9696"/>
                      </a:cubicBezTo>
                      <a:cubicBezTo>
                        <a:pt x="8269" y="9635"/>
                        <a:pt x="9089" y="9271"/>
                        <a:pt x="9697" y="8663"/>
                      </a:cubicBezTo>
                      <a:cubicBezTo>
                        <a:pt x="10974" y="8663"/>
                        <a:pt x="12220" y="8389"/>
                        <a:pt x="13405" y="7903"/>
                      </a:cubicBezTo>
                      <a:cubicBezTo>
                        <a:pt x="14925" y="7295"/>
                        <a:pt x="16263" y="6322"/>
                        <a:pt x="17752" y="5562"/>
                      </a:cubicBezTo>
                      <a:cubicBezTo>
                        <a:pt x="17076" y="5219"/>
                        <a:pt x="16348" y="5053"/>
                        <a:pt x="15627" y="5053"/>
                      </a:cubicBezTo>
                      <a:cubicBezTo>
                        <a:pt x="14368" y="5053"/>
                        <a:pt x="13128" y="5558"/>
                        <a:pt x="12220" y="6505"/>
                      </a:cubicBezTo>
                      <a:cubicBezTo>
                        <a:pt x="12980" y="5927"/>
                        <a:pt x="13922" y="5593"/>
                        <a:pt x="14895" y="5593"/>
                      </a:cubicBezTo>
                      <a:cubicBezTo>
                        <a:pt x="14956" y="5593"/>
                        <a:pt x="15047" y="5593"/>
                        <a:pt x="15138" y="5654"/>
                      </a:cubicBezTo>
                      <a:cubicBezTo>
                        <a:pt x="15320" y="5806"/>
                        <a:pt x="15077" y="6110"/>
                        <a:pt x="14834" y="6231"/>
                      </a:cubicBezTo>
                      <a:lnTo>
                        <a:pt x="13132" y="7082"/>
                      </a:lnTo>
                      <a:cubicBezTo>
                        <a:pt x="12706" y="7295"/>
                        <a:pt x="12250" y="7477"/>
                        <a:pt x="11794" y="7599"/>
                      </a:cubicBezTo>
                      <a:cubicBezTo>
                        <a:pt x="11339" y="7660"/>
                        <a:pt x="10852" y="7690"/>
                        <a:pt x="10396" y="7721"/>
                      </a:cubicBezTo>
                      <a:cubicBezTo>
                        <a:pt x="9728" y="7751"/>
                        <a:pt x="9059" y="7933"/>
                        <a:pt x="8481" y="8237"/>
                      </a:cubicBezTo>
                      <a:cubicBezTo>
                        <a:pt x="8162" y="8408"/>
                        <a:pt x="7798" y="8608"/>
                        <a:pt x="7472" y="8608"/>
                      </a:cubicBezTo>
                      <a:cubicBezTo>
                        <a:pt x="7333" y="8608"/>
                        <a:pt x="7201" y="8571"/>
                        <a:pt x="7083" y="8480"/>
                      </a:cubicBezTo>
                      <a:cubicBezTo>
                        <a:pt x="8816" y="6839"/>
                        <a:pt x="10791" y="5471"/>
                        <a:pt x="12980" y="4407"/>
                      </a:cubicBezTo>
                      <a:cubicBezTo>
                        <a:pt x="13223" y="4316"/>
                        <a:pt x="13466" y="4164"/>
                        <a:pt x="13679" y="4012"/>
                      </a:cubicBezTo>
                      <a:cubicBezTo>
                        <a:pt x="13831" y="3860"/>
                        <a:pt x="13983" y="3708"/>
                        <a:pt x="14135" y="3556"/>
                      </a:cubicBezTo>
                      <a:cubicBezTo>
                        <a:pt x="14712" y="3100"/>
                        <a:pt x="15412" y="2736"/>
                        <a:pt x="16141" y="2553"/>
                      </a:cubicBezTo>
                      <a:cubicBezTo>
                        <a:pt x="17508" y="2116"/>
                        <a:pt x="18949" y="1654"/>
                        <a:pt x="20397" y="1654"/>
                      </a:cubicBezTo>
                      <a:cubicBezTo>
                        <a:pt x="20559" y="1654"/>
                        <a:pt x="20721" y="1660"/>
                        <a:pt x="20883" y="1672"/>
                      </a:cubicBezTo>
                      <a:cubicBezTo>
                        <a:pt x="21308" y="1702"/>
                        <a:pt x="21855" y="1915"/>
                        <a:pt x="21825" y="2340"/>
                      </a:cubicBezTo>
                      <a:cubicBezTo>
                        <a:pt x="21795" y="2492"/>
                        <a:pt x="21734" y="2644"/>
                        <a:pt x="21643" y="2766"/>
                      </a:cubicBezTo>
                      <a:cubicBezTo>
                        <a:pt x="19728" y="5532"/>
                        <a:pt x="16871" y="7569"/>
                        <a:pt x="13801" y="8967"/>
                      </a:cubicBezTo>
                      <a:cubicBezTo>
                        <a:pt x="10731" y="10365"/>
                        <a:pt x="7448" y="11186"/>
                        <a:pt x="4135" y="11915"/>
                      </a:cubicBezTo>
                      <a:cubicBezTo>
                        <a:pt x="4074" y="11945"/>
                        <a:pt x="4013" y="11961"/>
                        <a:pt x="3952" y="11961"/>
                      </a:cubicBezTo>
                      <a:cubicBezTo>
                        <a:pt x="3892" y="11961"/>
                        <a:pt x="3831" y="11945"/>
                        <a:pt x="3770" y="11915"/>
                      </a:cubicBezTo>
                      <a:cubicBezTo>
                        <a:pt x="3557" y="11824"/>
                        <a:pt x="3557" y="11520"/>
                        <a:pt x="3344" y="11398"/>
                      </a:cubicBezTo>
                      <a:cubicBezTo>
                        <a:pt x="3281" y="11356"/>
                        <a:pt x="3217" y="11343"/>
                        <a:pt x="3152" y="11343"/>
                      </a:cubicBezTo>
                      <a:cubicBezTo>
                        <a:pt x="3053" y="11343"/>
                        <a:pt x="2951" y="11373"/>
                        <a:pt x="2841" y="11373"/>
                      </a:cubicBezTo>
                      <a:cubicBezTo>
                        <a:pt x="2817" y="11373"/>
                        <a:pt x="2792" y="11372"/>
                        <a:pt x="2767" y="11368"/>
                      </a:cubicBezTo>
                      <a:cubicBezTo>
                        <a:pt x="2281" y="11368"/>
                        <a:pt x="1946" y="10790"/>
                        <a:pt x="2037" y="10335"/>
                      </a:cubicBezTo>
                      <a:cubicBezTo>
                        <a:pt x="2159" y="9848"/>
                        <a:pt x="2433" y="9423"/>
                        <a:pt x="2797" y="9119"/>
                      </a:cubicBezTo>
                      <a:cubicBezTo>
                        <a:pt x="6810" y="4924"/>
                        <a:pt x="11794" y="1793"/>
                        <a:pt x="1732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74" name="Google Shape;6474;p18"/>
              <p:cNvGrpSpPr/>
              <p:nvPr/>
            </p:nvGrpSpPr>
            <p:grpSpPr>
              <a:xfrm rot="-3915993">
                <a:off x="1572031" y="-637886"/>
                <a:ext cx="1699217" cy="2145104"/>
                <a:chOff x="146217" y="2712579"/>
                <a:chExt cx="1552966" cy="1960401"/>
              </a:xfrm>
            </p:grpSpPr>
            <p:grpSp>
              <p:nvGrpSpPr>
                <p:cNvPr id="6475" name="Google Shape;6475;p1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6476" name="Google Shape;6476;p1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77" name="Google Shape;6477;p1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78" name="Google Shape;6478;p1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79" name="Google Shape;6479;p1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0" name="Google Shape;6480;p1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1" name="Google Shape;6481;p1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2" name="Google Shape;6482;p1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3" name="Google Shape;6483;p1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4" name="Google Shape;6484;p1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5" name="Google Shape;6485;p1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6" name="Google Shape;6486;p1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7" name="Google Shape;6487;p1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8" name="Google Shape;6488;p1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9" name="Google Shape;6489;p1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490" name="Google Shape;6490;p1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6491" name="Google Shape;6491;p1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2" name="Google Shape;6492;p1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3" name="Google Shape;6493;p1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4" name="Google Shape;6494;p1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5" name="Google Shape;6495;p1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6" name="Google Shape;6496;p1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7" name="Google Shape;6497;p1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8" name="Google Shape;6498;p1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9" name="Google Shape;6499;p1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0" name="Google Shape;6500;p1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1" name="Google Shape;6501;p1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2" name="Google Shape;6502;p1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3" name="Google Shape;6503;p1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4" name="Google Shape;6504;p1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505" name="Google Shape;6505;p18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506" name="Google Shape;6506;p1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7" name="Google Shape;6507;p1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8" name="Google Shape;6508;p1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9" name="Google Shape;6509;p1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0" name="Google Shape;6510;p1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1" name="Google Shape;6511;p1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2" name="Google Shape;6512;p1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3" name="Google Shape;6513;p1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4" name="Google Shape;6514;p1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5" name="Google Shape;6515;p1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6" name="Google Shape;6516;p1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7" name="Google Shape;6517;p1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8" name="Google Shape;6518;p1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9" name="Google Shape;6519;p1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6520" name="Google Shape;6520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_1">
    <p:spTree>
      <p:nvGrpSpPr>
        <p:cNvPr id="1" name="Shape 6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22" name="Google Shape;6522;p1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6523" name="Google Shape;6523;p1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24" name="Google Shape;6524;p1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525" name="Google Shape;6525;p19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19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19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6528;p19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6529;p19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19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19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19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19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19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19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19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19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19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19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19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19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1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1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6544;p1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6545;p1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6546;p1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7" name="Google Shape;6547;p1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8" name="Google Shape;6548;p1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9" name="Google Shape;6549;p1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50" name="Google Shape;6550;p1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551" name="Google Shape;6551;p1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2" name="Google Shape;6552;p1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3" name="Google Shape;6553;p1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4" name="Google Shape;6554;p1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5" name="Google Shape;6555;p1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6" name="Google Shape;6556;p1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7" name="Google Shape;6557;p1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8" name="Google Shape;6558;p1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9" name="Google Shape;6559;p1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0" name="Google Shape;6560;p19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1" name="Google Shape;6561;p1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2" name="Google Shape;6562;p1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3" name="Google Shape;6563;p1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4" name="Google Shape;6564;p1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5" name="Google Shape;6565;p1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6" name="Google Shape;6566;p1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7" name="Google Shape;6567;p1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8" name="Google Shape;6568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9" name="Google Shape;6569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0" name="Google Shape;6570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1" name="Google Shape;6571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2" name="Google Shape;6572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3" name="Google Shape;6573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4" name="Google Shape;6574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5" name="Google Shape;6575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6576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77" name="Google Shape;6577;p1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1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1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1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1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1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1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1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1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1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1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1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19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19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19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19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19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19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19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19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1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1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1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1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1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1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1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1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1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1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1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1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1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1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1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1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19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19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19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19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19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19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19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19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19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1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19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19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19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19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19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19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19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19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19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19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19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19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19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19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19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19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19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1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1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1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1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1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1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1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1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1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19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19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19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19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19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19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19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19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19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19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19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19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19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19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19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19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19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1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1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1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1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1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1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1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1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1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19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1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77" name="Google Shape;6677;p1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678" name="Google Shape;6678;p1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9" name="Google Shape;6679;p1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0" name="Google Shape;6680;p1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1" name="Google Shape;6681;p1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2" name="Google Shape;6682;p1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3" name="Google Shape;6683;p1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4" name="Google Shape;6684;p1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5" name="Google Shape;6685;p1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6" name="Google Shape;6686;p1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6687;p1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6688;p1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9" name="Google Shape;6689;p1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0" name="Google Shape;6690;p1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1" name="Google Shape;6691;p1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2" name="Google Shape;6692;p1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3" name="Google Shape;6693;p1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4" name="Google Shape;6694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6695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6696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6697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6698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6699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6700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6701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2" name="Google Shape;6702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3" name="Google Shape;6703;p1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04" name="Google Shape;6704;p19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1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1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1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1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09" name="Google Shape;6709;p1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710" name="Google Shape;6710;p1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1" name="Google Shape;6711;p1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2" name="Google Shape;6712;p1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3" name="Google Shape;6713;p1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4" name="Google Shape;6714;p1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5" name="Google Shape;6715;p1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6" name="Google Shape;6716;p1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7" name="Google Shape;6717;p1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8" name="Google Shape;6718;p1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9" name="Google Shape;6719;p1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0" name="Google Shape;6720;p1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1" name="Google Shape;6721;p1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2" name="Google Shape;6722;p1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3" name="Google Shape;6723;p1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4" name="Google Shape;6724;p1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5" name="Google Shape;6725;p1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6" name="Google Shape;6726;p1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7" name="Google Shape;6727;p1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8" name="Google Shape;6728;p1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9" name="Google Shape;6729;p1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0" name="Google Shape;6730;p1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1" name="Google Shape;6731;p1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2" name="Google Shape;6732;p1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3" name="Google Shape;6733;p1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4" name="Google Shape;6734;p1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5" name="Google Shape;6735;p1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36" name="Google Shape;6736;p1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37" name="Google Shape;6737;p1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738" name="Google Shape;6738;p1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9" name="Google Shape;6739;p1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0" name="Google Shape;6740;p1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1" name="Google Shape;6741;p1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2" name="Google Shape;6742;p1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3" name="Google Shape;6743;p1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4" name="Google Shape;6744;p1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5" name="Google Shape;6745;p1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6" name="Google Shape;6746;p1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7" name="Google Shape;6747;p1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8" name="Google Shape;6748;p1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9" name="Google Shape;6749;p1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0" name="Google Shape;6750;p1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1" name="Google Shape;6751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2" name="Google Shape;6752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3" name="Google Shape;6753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4" name="Google Shape;6754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5" name="Google Shape;6755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6" name="Google Shape;6756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7" name="Google Shape;6757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8" name="Google Shape;6758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9" name="Google Shape;6759;p1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0" name="Google Shape;6760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1" name="Google Shape;6761;p1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2" name="Google Shape;6762;p1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3" name="Google Shape;6763;p1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64" name="Google Shape;6764;p19"/>
          <p:cNvGrpSpPr/>
          <p:nvPr/>
        </p:nvGrpSpPr>
        <p:grpSpPr>
          <a:xfrm>
            <a:off x="-341440" y="-246683"/>
            <a:ext cx="1699100" cy="2145071"/>
            <a:chOff x="-341440" y="-246683"/>
            <a:chExt cx="1699100" cy="2145071"/>
          </a:xfrm>
        </p:grpSpPr>
        <p:grpSp>
          <p:nvGrpSpPr>
            <p:cNvPr id="6765" name="Google Shape;6765;p19"/>
            <p:cNvGrpSpPr/>
            <p:nvPr/>
          </p:nvGrpSpPr>
          <p:grpSpPr>
            <a:xfrm flipH="1">
              <a:off x="-341440" y="-246683"/>
              <a:ext cx="1699100" cy="2145071"/>
              <a:chOff x="146217" y="2712579"/>
              <a:chExt cx="1552966" cy="1960401"/>
            </a:xfrm>
          </p:grpSpPr>
          <p:grpSp>
            <p:nvGrpSpPr>
              <p:cNvPr id="6766" name="Google Shape;6766;p1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6767" name="Google Shape;6767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8" name="Google Shape;6768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9" name="Google Shape;6769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0" name="Google Shape;6770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1" name="Google Shape;6771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2" name="Google Shape;6772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3" name="Google Shape;6773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4" name="Google Shape;6774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5" name="Google Shape;6775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6" name="Google Shape;6776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7" name="Google Shape;6777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8" name="Google Shape;6778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9" name="Google Shape;6779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0" name="Google Shape;6780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81" name="Google Shape;6781;p1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6782" name="Google Shape;6782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3" name="Google Shape;6783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4" name="Google Shape;6784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5" name="Google Shape;6785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6" name="Google Shape;6786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7" name="Google Shape;6787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8" name="Google Shape;6788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9" name="Google Shape;6789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0" name="Google Shape;6790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1" name="Google Shape;6791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2" name="Google Shape;6792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3" name="Google Shape;6793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4" name="Google Shape;6794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5" name="Google Shape;6795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96" name="Google Shape;6796;p19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6797" name="Google Shape;6797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8" name="Google Shape;6798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9" name="Google Shape;6799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0" name="Google Shape;6800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1" name="Google Shape;6801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2" name="Google Shape;6802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3" name="Google Shape;6803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4" name="Google Shape;6804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5" name="Google Shape;6805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6" name="Google Shape;6806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7" name="Google Shape;6807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8" name="Google Shape;6808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9" name="Google Shape;6809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0" name="Google Shape;6810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811" name="Google Shape;6811;p19"/>
            <p:cNvGrpSpPr/>
            <p:nvPr/>
          </p:nvGrpSpPr>
          <p:grpSpPr>
            <a:xfrm>
              <a:off x="416339" y="426542"/>
              <a:ext cx="449618" cy="541112"/>
              <a:chOff x="4815275" y="840950"/>
              <a:chExt cx="432450" cy="520450"/>
            </a:xfrm>
          </p:grpSpPr>
          <p:sp>
            <p:nvSpPr>
              <p:cNvPr id="6812" name="Google Shape;6812;p19"/>
              <p:cNvSpPr/>
              <p:nvPr/>
            </p:nvSpPr>
            <p:spPr>
              <a:xfrm>
                <a:off x="4884475" y="840950"/>
                <a:ext cx="306850" cy="277250"/>
              </a:xfrm>
              <a:custGeom>
                <a:avLst/>
                <a:gdLst/>
                <a:ahLst/>
                <a:cxnLst/>
                <a:rect l="l" t="t" r="r" b="b"/>
                <a:pathLst>
                  <a:path w="12274" h="11090" extrusionOk="0">
                    <a:moveTo>
                      <a:pt x="624" y="7825"/>
                    </a:moveTo>
                    <a:cubicBezTo>
                      <a:pt x="960" y="8417"/>
                      <a:pt x="1520" y="8817"/>
                      <a:pt x="2016" y="9297"/>
                    </a:cubicBezTo>
                    <a:cubicBezTo>
                      <a:pt x="2465" y="9729"/>
                      <a:pt x="2865" y="10241"/>
                      <a:pt x="3425" y="10529"/>
                    </a:cubicBezTo>
                    <a:cubicBezTo>
                      <a:pt x="3825" y="10689"/>
                      <a:pt x="4241" y="10801"/>
                      <a:pt x="4657" y="10833"/>
                    </a:cubicBezTo>
                    <a:cubicBezTo>
                      <a:pt x="5521" y="10961"/>
                      <a:pt x="6417" y="11089"/>
                      <a:pt x="7265" y="10881"/>
                    </a:cubicBezTo>
                    <a:cubicBezTo>
                      <a:pt x="8193" y="10641"/>
                      <a:pt x="8961" y="10017"/>
                      <a:pt x="9681" y="9393"/>
                    </a:cubicBezTo>
                    <a:cubicBezTo>
                      <a:pt x="10753" y="8481"/>
                      <a:pt x="11873" y="7425"/>
                      <a:pt x="12081" y="6033"/>
                    </a:cubicBezTo>
                    <a:cubicBezTo>
                      <a:pt x="12273" y="4849"/>
                      <a:pt x="11761" y="3665"/>
                      <a:pt x="10993" y="2752"/>
                    </a:cubicBezTo>
                    <a:cubicBezTo>
                      <a:pt x="10225" y="1840"/>
                      <a:pt x="9233" y="1184"/>
                      <a:pt x="8241" y="528"/>
                    </a:cubicBezTo>
                    <a:cubicBezTo>
                      <a:pt x="7841" y="272"/>
                      <a:pt x="7393" y="0"/>
                      <a:pt x="6913" y="32"/>
                    </a:cubicBezTo>
                    <a:cubicBezTo>
                      <a:pt x="6257" y="64"/>
                      <a:pt x="5793" y="656"/>
                      <a:pt x="5345" y="1136"/>
                    </a:cubicBezTo>
                    <a:cubicBezTo>
                      <a:pt x="4209" y="2352"/>
                      <a:pt x="2561" y="2544"/>
                      <a:pt x="1424" y="3553"/>
                    </a:cubicBezTo>
                    <a:cubicBezTo>
                      <a:pt x="448" y="4449"/>
                      <a:pt x="0" y="6673"/>
                      <a:pt x="624" y="78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19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avLst/>
                <a:gdLst/>
                <a:ahLst/>
                <a:cxnLst/>
                <a:rect l="l" t="t" r="r" b="b"/>
                <a:pathLst>
                  <a:path w="5777" h="4945" extrusionOk="0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19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6897" extrusionOk="0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19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321" extrusionOk="0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19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2850" extrusionOk="0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17" name="Google Shape;6817;p1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18" name="Google Shape;6818;p19"/>
          <p:cNvSpPr txBox="1">
            <a:spLocks noGrp="1"/>
          </p:cNvSpPr>
          <p:nvPr>
            <p:ph type="subTitle" idx="1"/>
          </p:nvPr>
        </p:nvSpPr>
        <p:spPr>
          <a:xfrm>
            <a:off x="866100" y="1731590"/>
            <a:ext cx="1749300" cy="3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819" name="Google Shape;6819;p19"/>
          <p:cNvSpPr txBox="1">
            <a:spLocks noGrp="1"/>
          </p:cNvSpPr>
          <p:nvPr>
            <p:ph type="subTitle" idx="2"/>
          </p:nvPr>
        </p:nvSpPr>
        <p:spPr>
          <a:xfrm>
            <a:off x="865950" y="2108737"/>
            <a:ext cx="174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20" name="Google Shape;6820;p19"/>
          <p:cNvSpPr txBox="1">
            <a:spLocks noGrp="1"/>
          </p:cNvSpPr>
          <p:nvPr>
            <p:ph type="subTitle" idx="3"/>
          </p:nvPr>
        </p:nvSpPr>
        <p:spPr>
          <a:xfrm>
            <a:off x="865950" y="3579625"/>
            <a:ext cx="17493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821" name="Google Shape;6821;p19"/>
          <p:cNvSpPr txBox="1">
            <a:spLocks noGrp="1"/>
          </p:cNvSpPr>
          <p:nvPr>
            <p:ph type="subTitle" idx="4"/>
          </p:nvPr>
        </p:nvSpPr>
        <p:spPr>
          <a:xfrm>
            <a:off x="865950" y="3956774"/>
            <a:ext cx="174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22" name="Google Shape;6822;p19"/>
          <p:cNvSpPr txBox="1">
            <a:spLocks noGrp="1"/>
          </p:cNvSpPr>
          <p:nvPr>
            <p:ph type="subTitle" idx="5"/>
          </p:nvPr>
        </p:nvSpPr>
        <p:spPr>
          <a:xfrm>
            <a:off x="3696253" y="1731599"/>
            <a:ext cx="1749300" cy="3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823" name="Google Shape;6823;p19"/>
          <p:cNvSpPr txBox="1">
            <a:spLocks noGrp="1"/>
          </p:cNvSpPr>
          <p:nvPr>
            <p:ph type="subTitle" idx="6"/>
          </p:nvPr>
        </p:nvSpPr>
        <p:spPr>
          <a:xfrm>
            <a:off x="3696250" y="2108737"/>
            <a:ext cx="174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24" name="Google Shape;6824;p19"/>
          <p:cNvSpPr txBox="1">
            <a:spLocks noGrp="1"/>
          </p:cNvSpPr>
          <p:nvPr>
            <p:ph type="subTitle" idx="7"/>
          </p:nvPr>
        </p:nvSpPr>
        <p:spPr>
          <a:xfrm>
            <a:off x="3697815" y="3579625"/>
            <a:ext cx="17460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825" name="Google Shape;6825;p19"/>
          <p:cNvSpPr txBox="1">
            <a:spLocks noGrp="1"/>
          </p:cNvSpPr>
          <p:nvPr>
            <p:ph type="subTitle" idx="8"/>
          </p:nvPr>
        </p:nvSpPr>
        <p:spPr>
          <a:xfrm>
            <a:off x="3696250" y="3956775"/>
            <a:ext cx="174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26" name="Google Shape;6826;p19"/>
          <p:cNvSpPr txBox="1">
            <a:spLocks noGrp="1"/>
          </p:cNvSpPr>
          <p:nvPr>
            <p:ph type="subTitle" idx="9"/>
          </p:nvPr>
        </p:nvSpPr>
        <p:spPr>
          <a:xfrm>
            <a:off x="6528700" y="1731357"/>
            <a:ext cx="1749300" cy="3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827" name="Google Shape;6827;p19"/>
          <p:cNvSpPr txBox="1">
            <a:spLocks noGrp="1"/>
          </p:cNvSpPr>
          <p:nvPr>
            <p:ph type="subTitle" idx="13"/>
          </p:nvPr>
        </p:nvSpPr>
        <p:spPr>
          <a:xfrm>
            <a:off x="6528700" y="2108716"/>
            <a:ext cx="174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28" name="Google Shape;6828;p19"/>
          <p:cNvSpPr txBox="1">
            <a:spLocks noGrp="1"/>
          </p:cNvSpPr>
          <p:nvPr>
            <p:ph type="subTitle" idx="14"/>
          </p:nvPr>
        </p:nvSpPr>
        <p:spPr>
          <a:xfrm>
            <a:off x="6527288" y="3579442"/>
            <a:ext cx="17493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829" name="Google Shape;6829;p19"/>
          <p:cNvSpPr txBox="1">
            <a:spLocks noGrp="1"/>
          </p:cNvSpPr>
          <p:nvPr>
            <p:ph type="subTitle" idx="15"/>
          </p:nvPr>
        </p:nvSpPr>
        <p:spPr>
          <a:xfrm>
            <a:off x="6528700" y="3956775"/>
            <a:ext cx="174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2">
    <p:spTree>
      <p:nvGrpSpPr>
        <p:cNvPr id="1" name="Shape 6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1" name="Google Shape;6831;p2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6832" name="Google Shape;6832;p2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33" name="Google Shape;6833;p2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834" name="Google Shape;6834;p20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6835;p20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6836;p20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20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20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20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20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6841;p20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20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20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20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6845;p20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6846;p20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6847;p20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6848;p20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6849;p20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6850;p20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1" name="Google Shape;6851;p2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2" name="Google Shape;6852;p2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3" name="Google Shape;6853;p2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4" name="Google Shape;6854;p2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5" name="Google Shape;6855;p2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6" name="Google Shape;6856;p2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7" name="Google Shape;6857;p2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8" name="Google Shape;6858;p2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59" name="Google Shape;6859;p2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860" name="Google Shape;6860;p2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1" name="Google Shape;6861;p2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2" name="Google Shape;6862;p2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3" name="Google Shape;6863;p2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4" name="Google Shape;6864;p2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5" name="Google Shape;6865;p2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6" name="Google Shape;6866;p2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7" name="Google Shape;6867;p2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8" name="Google Shape;6868;p2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9" name="Google Shape;6869;p20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0" name="Google Shape;6870;p2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1" name="Google Shape;6871;p2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2" name="Google Shape;6872;p2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3" name="Google Shape;6873;p2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4" name="Google Shape;6874;p2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5" name="Google Shape;6875;p2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6876;p2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6877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6878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6879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0" name="Google Shape;6880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1" name="Google Shape;6881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2" name="Google Shape;6882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3" name="Google Shape;6883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4" name="Google Shape;6884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6885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86" name="Google Shape;6886;p2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0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0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0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0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0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0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0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0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0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0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0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0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0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0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20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20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0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0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0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0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0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0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0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0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0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0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0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0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0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0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0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0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0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0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2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2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0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0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0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0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0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0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0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0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0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0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0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0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0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0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0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0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0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0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86" name="Google Shape;6986;p2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987" name="Google Shape;6987;p2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2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2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2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2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2" name="Google Shape;6992;p2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3" name="Google Shape;6993;p2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2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2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2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2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2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2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2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2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2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2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13" name="Google Shape;7013;p20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2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2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2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2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18" name="Google Shape;7018;p2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019" name="Google Shape;7019;p2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2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2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2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2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2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2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2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2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2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2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2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2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2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2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2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2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2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2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2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2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2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2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2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2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2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45" name="Google Shape;7045;p2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46" name="Google Shape;7046;p2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7047" name="Google Shape;7047;p2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2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2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2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2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2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2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2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2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2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2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2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2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1" name="Google Shape;7061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2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2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2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2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73" name="Google Shape;7073;p20"/>
          <p:cNvGrpSpPr/>
          <p:nvPr/>
        </p:nvGrpSpPr>
        <p:grpSpPr>
          <a:xfrm rot="-1995380" flipH="1">
            <a:off x="8515010" y="907012"/>
            <a:ext cx="1023116" cy="1784183"/>
            <a:chOff x="713225" y="2235300"/>
            <a:chExt cx="1509450" cy="2233905"/>
          </a:xfrm>
        </p:grpSpPr>
        <p:sp>
          <p:nvSpPr>
            <p:cNvPr id="7074" name="Google Shape;7074;p20"/>
            <p:cNvSpPr/>
            <p:nvPr/>
          </p:nvSpPr>
          <p:spPr>
            <a:xfrm>
              <a:off x="2168519" y="4094921"/>
              <a:ext cx="54156" cy="54213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20"/>
            <p:cNvSpPr/>
            <p:nvPr/>
          </p:nvSpPr>
          <p:spPr>
            <a:xfrm>
              <a:off x="2147430" y="3617193"/>
              <a:ext cx="53239" cy="54156"/>
            </a:xfrm>
            <a:custGeom>
              <a:avLst/>
              <a:gdLst/>
              <a:ahLst/>
              <a:cxnLst/>
              <a:rect l="l" t="t" r="r" b="b"/>
              <a:pathLst>
                <a:path w="929" h="945" extrusionOk="0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20"/>
            <p:cNvSpPr/>
            <p:nvPr/>
          </p:nvSpPr>
          <p:spPr>
            <a:xfrm>
              <a:off x="1029626" y="3003298"/>
              <a:ext cx="53239" cy="52322"/>
            </a:xfrm>
            <a:custGeom>
              <a:avLst/>
              <a:gdLst/>
              <a:ahLst/>
              <a:cxnLst/>
              <a:rect l="l" t="t" r="r" b="b"/>
              <a:pathLst>
                <a:path w="929" h="913" extrusionOk="0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20"/>
            <p:cNvSpPr/>
            <p:nvPr/>
          </p:nvSpPr>
          <p:spPr>
            <a:xfrm>
              <a:off x="1547695" y="3244913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20"/>
            <p:cNvSpPr/>
            <p:nvPr/>
          </p:nvSpPr>
          <p:spPr>
            <a:xfrm>
              <a:off x="1203844" y="3823562"/>
              <a:ext cx="52322" cy="51405"/>
            </a:xfrm>
            <a:custGeom>
              <a:avLst/>
              <a:gdLst/>
              <a:ahLst/>
              <a:cxnLst/>
              <a:rect l="l" t="t" r="r" b="b"/>
              <a:pathLst>
                <a:path w="913" h="897" extrusionOk="0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20"/>
            <p:cNvSpPr/>
            <p:nvPr/>
          </p:nvSpPr>
          <p:spPr>
            <a:xfrm>
              <a:off x="713225" y="2823119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20"/>
            <p:cNvSpPr/>
            <p:nvPr/>
          </p:nvSpPr>
          <p:spPr>
            <a:xfrm>
              <a:off x="1506433" y="3973884"/>
              <a:ext cx="12894" cy="11977"/>
            </a:xfrm>
            <a:custGeom>
              <a:avLst/>
              <a:gdLst/>
              <a:ahLst/>
              <a:cxnLst/>
              <a:rect l="l" t="t" r="r" b="b"/>
              <a:pathLst>
                <a:path w="225" h="209" extrusionOk="0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20"/>
            <p:cNvSpPr/>
            <p:nvPr/>
          </p:nvSpPr>
          <p:spPr>
            <a:xfrm>
              <a:off x="1758591" y="39408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20"/>
            <p:cNvSpPr/>
            <p:nvPr/>
          </p:nvSpPr>
          <p:spPr>
            <a:xfrm>
              <a:off x="1650879" y="2571819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20"/>
            <p:cNvSpPr/>
            <p:nvPr/>
          </p:nvSpPr>
          <p:spPr>
            <a:xfrm>
              <a:off x="1740309" y="324766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20"/>
            <p:cNvSpPr/>
            <p:nvPr/>
          </p:nvSpPr>
          <p:spPr>
            <a:xfrm>
              <a:off x="2109835" y="4290287"/>
              <a:ext cx="9227" cy="9227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20"/>
            <p:cNvSpPr/>
            <p:nvPr/>
          </p:nvSpPr>
          <p:spPr>
            <a:xfrm>
              <a:off x="1729306" y="4353556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20"/>
            <p:cNvSpPr/>
            <p:nvPr/>
          </p:nvSpPr>
          <p:spPr>
            <a:xfrm>
              <a:off x="1617383" y="3758402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0"/>
            <p:cNvSpPr/>
            <p:nvPr/>
          </p:nvSpPr>
          <p:spPr>
            <a:xfrm>
              <a:off x="809504" y="3971191"/>
              <a:ext cx="10143" cy="11977"/>
            </a:xfrm>
            <a:custGeom>
              <a:avLst/>
              <a:gdLst/>
              <a:ahLst/>
              <a:cxnLst/>
              <a:rect l="l" t="t" r="r" b="b"/>
              <a:pathLst>
                <a:path w="177" h="209" extrusionOk="0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0"/>
            <p:cNvSpPr/>
            <p:nvPr/>
          </p:nvSpPr>
          <p:spPr>
            <a:xfrm>
              <a:off x="950769" y="3399877"/>
              <a:ext cx="9227" cy="11977"/>
            </a:xfrm>
            <a:custGeom>
              <a:avLst/>
              <a:gdLst/>
              <a:ahLst/>
              <a:cxnLst/>
              <a:rect l="l" t="t" r="r" b="b"/>
              <a:pathLst>
                <a:path w="161" h="209" extrusionOk="0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0"/>
            <p:cNvSpPr/>
            <p:nvPr/>
          </p:nvSpPr>
          <p:spPr>
            <a:xfrm>
              <a:off x="1323963" y="3949184"/>
              <a:ext cx="11060" cy="13811"/>
            </a:xfrm>
            <a:custGeom>
              <a:avLst/>
              <a:gdLst/>
              <a:ahLst/>
              <a:cxnLst/>
              <a:rect l="l" t="t" r="r" b="b"/>
              <a:pathLst>
                <a:path w="193" h="241" extrusionOk="0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0"/>
            <p:cNvSpPr/>
            <p:nvPr/>
          </p:nvSpPr>
          <p:spPr>
            <a:xfrm>
              <a:off x="1688474" y="2746955"/>
              <a:ext cx="11977" cy="13811"/>
            </a:xfrm>
            <a:custGeom>
              <a:avLst/>
              <a:gdLst/>
              <a:ahLst/>
              <a:cxnLst/>
              <a:rect l="l" t="t" r="r" b="b"/>
              <a:pathLst>
                <a:path w="209" h="241" extrusionOk="0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0"/>
            <p:cNvSpPr/>
            <p:nvPr/>
          </p:nvSpPr>
          <p:spPr>
            <a:xfrm>
              <a:off x="864520" y="2361838"/>
              <a:ext cx="10143" cy="10143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0"/>
            <p:cNvSpPr/>
            <p:nvPr/>
          </p:nvSpPr>
          <p:spPr>
            <a:xfrm>
              <a:off x="1172439" y="2810711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0"/>
            <p:cNvSpPr/>
            <p:nvPr/>
          </p:nvSpPr>
          <p:spPr>
            <a:xfrm>
              <a:off x="1150174" y="24232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0"/>
            <p:cNvSpPr/>
            <p:nvPr/>
          </p:nvSpPr>
          <p:spPr>
            <a:xfrm>
              <a:off x="1665980" y="3981220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0"/>
            <p:cNvSpPr/>
            <p:nvPr/>
          </p:nvSpPr>
          <p:spPr>
            <a:xfrm>
              <a:off x="1606379" y="4444391"/>
              <a:ext cx="24871" cy="24814"/>
            </a:xfrm>
            <a:custGeom>
              <a:avLst/>
              <a:gdLst/>
              <a:ahLst/>
              <a:cxnLst/>
              <a:rect l="l" t="t" r="r" b="b"/>
              <a:pathLst>
                <a:path w="434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0"/>
            <p:cNvSpPr/>
            <p:nvPr/>
          </p:nvSpPr>
          <p:spPr>
            <a:xfrm>
              <a:off x="866354" y="4077556"/>
              <a:ext cx="23955" cy="23897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0"/>
            <p:cNvSpPr/>
            <p:nvPr/>
          </p:nvSpPr>
          <p:spPr>
            <a:xfrm>
              <a:off x="804919" y="3114707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0"/>
            <p:cNvSpPr/>
            <p:nvPr/>
          </p:nvSpPr>
          <p:spPr>
            <a:xfrm>
              <a:off x="1710910" y="3846429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0"/>
            <p:cNvSpPr/>
            <p:nvPr/>
          </p:nvSpPr>
          <p:spPr>
            <a:xfrm>
              <a:off x="2095164" y="354292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0"/>
            <p:cNvSpPr/>
            <p:nvPr/>
          </p:nvSpPr>
          <p:spPr>
            <a:xfrm>
              <a:off x="1461990" y="2560815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0"/>
            <p:cNvSpPr/>
            <p:nvPr/>
          </p:nvSpPr>
          <p:spPr>
            <a:xfrm>
              <a:off x="905839" y="3730034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0"/>
            <p:cNvSpPr/>
            <p:nvPr/>
          </p:nvSpPr>
          <p:spPr>
            <a:xfrm>
              <a:off x="1274878" y="223530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0"/>
            <p:cNvSpPr/>
            <p:nvPr/>
          </p:nvSpPr>
          <p:spPr>
            <a:xfrm>
              <a:off x="1720137" y="3324687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0"/>
            <p:cNvSpPr/>
            <p:nvPr/>
          </p:nvSpPr>
          <p:spPr>
            <a:xfrm>
              <a:off x="1301039" y="3509910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0"/>
            <p:cNvSpPr/>
            <p:nvPr/>
          </p:nvSpPr>
          <p:spPr>
            <a:xfrm>
              <a:off x="1025958" y="3570428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0"/>
            <p:cNvSpPr/>
            <p:nvPr/>
          </p:nvSpPr>
          <p:spPr>
            <a:xfrm>
              <a:off x="1654547" y="2403101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0"/>
            <p:cNvSpPr/>
            <p:nvPr/>
          </p:nvSpPr>
          <p:spPr>
            <a:xfrm>
              <a:off x="959022" y="4245357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0"/>
            <p:cNvSpPr/>
            <p:nvPr/>
          </p:nvSpPr>
          <p:spPr>
            <a:xfrm>
              <a:off x="1013121" y="2675433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0"/>
            <p:cNvSpPr/>
            <p:nvPr/>
          </p:nvSpPr>
          <p:spPr>
            <a:xfrm>
              <a:off x="724228" y="4075722"/>
              <a:ext cx="24814" cy="27565"/>
            </a:xfrm>
            <a:custGeom>
              <a:avLst/>
              <a:gdLst/>
              <a:ahLst/>
              <a:cxnLst/>
              <a:rect l="l" t="t" r="r" b="b"/>
              <a:pathLst>
                <a:path w="433" h="481" extrusionOk="0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0"/>
            <p:cNvSpPr/>
            <p:nvPr/>
          </p:nvSpPr>
          <p:spPr>
            <a:xfrm>
              <a:off x="791165" y="3263252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0"/>
            <p:cNvSpPr/>
            <p:nvPr/>
          </p:nvSpPr>
          <p:spPr>
            <a:xfrm>
              <a:off x="1340467" y="3551173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0"/>
            <p:cNvSpPr/>
            <p:nvPr/>
          </p:nvSpPr>
          <p:spPr>
            <a:xfrm>
              <a:off x="1205620" y="3043644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0"/>
            <p:cNvSpPr/>
            <p:nvPr/>
          </p:nvSpPr>
          <p:spPr>
            <a:xfrm>
              <a:off x="1242355" y="3309099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0"/>
            <p:cNvSpPr/>
            <p:nvPr/>
          </p:nvSpPr>
          <p:spPr>
            <a:xfrm>
              <a:off x="1765926" y="3497073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0"/>
            <p:cNvSpPr/>
            <p:nvPr/>
          </p:nvSpPr>
          <p:spPr>
            <a:xfrm>
              <a:off x="825091" y="3483319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0"/>
            <p:cNvSpPr/>
            <p:nvPr/>
          </p:nvSpPr>
          <p:spPr>
            <a:xfrm>
              <a:off x="938849" y="2381094"/>
              <a:ext cx="88999" cy="88999"/>
            </a:xfrm>
            <a:custGeom>
              <a:avLst/>
              <a:gdLst/>
              <a:ahLst/>
              <a:cxnLst/>
              <a:rect l="l" t="t" r="r" b="b"/>
              <a:pathLst>
                <a:path w="1553" h="1553" extrusionOk="0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0"/>
            <p:cNvSpPr/>
            <p:nvPr/>
          </p:nvSpPr>
          <p:spPr>
            <a:xfrm>
              <a:off x="1427577" y="2872834"/>
              <a:ext cx="89056" cy="88082"/>
            </a:xfrm>
            <a:custGeom>
              <a:avLst/>
              <a:gdLst/>
              <a:ahLst/>
              <a:cxnLst/>
              <a:rect l="l" t="t" r="r" b="b"/>
              <a:pathLst>
                <a:path w="1554" h="1537" extrusionOk="0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8" name="Google Shape;7118;p20"/>
          <p:cNvGrpSpPr/>
          <p:nvPr/>
        </p:nvGrpSpPr>
        <p:grpSpPr>
          <a:xfrm rot="-3016025" flipH="1">
            <a:off x="8090812" y="-636377"/>
            <a:ext cx="1127819" cy="1888658"/>
            <a:chOff x="713225" y="2235300"/>
            <a:chExt cx="1509450" cy="2233905"/>
          </a:xfrm>
        </p:grpSpPr>
        <p:sp>
          <p:nvSpPr>
            <p:cNvPr id="7119" name="Google Shape;7119;p20"/>
            <p:cNvSpPr/>
            <p:nvPr/>
          </p:nvSpPr>
          <p:spPr>
            <a:xfrm>
              <a:off x="2168519" y="4094921"/>
              <a:ext cx="54156" cy="54213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0"/>
            <p:cNvSpPr/>
            <p:nvPr/>
          </p:nvSpPr>
          <p:spPr>
            <a:xfrm>
              <a:off x="2147430" y="3617193"/>
              <a:ext cx="53239" cy="54156"/>
            </a:xfrm>
            <a:custGeom>
              <a:avLst/>
              <a:gdLst/>
              <a:ahLst/>
              <a:cxnLst/>
              <a:rect l="l" t="t" r="r" b="b"/>
              <a:pathLst>
                <a:path w="929" h="945" extrusionOk="0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0"/>
            <p:cNvSpPr/>
            <p:nvPr/>
          </p:nvSpPr>
          <p:spPr>
            <a:xfrm>
              <a:off x="1029626" y="3003298"/>
              <a:ext cx="53239" cy="52322"/>
            </a:xfrm>
            <a:custGeom>
              <a:avLst/>
              <a:gdLst/>
              <a:ahLst/>
              <a:cxnLst/>
              <a:rect l="l" t="t" r="r" b="b"/>
              <a:pathLst>
                <a:path w="929" h="913" extrusionOk="0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20"/>
            <p:cNvSpPr/>
            <p:nvPr/>
          </p:nvSpPr>
          <p:spPr>
            <a:xfrm>
              <a:off x="1547695" y="3244913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20"/>
            <p:cNvSpPr/>
            <p:nvPr/>
          </p:nvSpPr>
          <p:spPr>
            <a:xfrm>
              <a:off x="1203844" y="3823562"/>
              <a:ext cx="52322" cy="51405"/>
            </a:xfrm>
            <a:custGeom>
              <a:avLst/>
              <a:gdLst/>
              <a:ahLst/>
              <a:cxnLst/>
              <a:rect l="l" t="t" r="r" b="b"/>
              <a:pathLst>
                <a:path w="913" h="897" extrusionOk="0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20"/>
            <p:cNvSpPr/>
            <p:nvPr/>
          </p:nvSpPr>
          <p:spPr>
            <a:xfrm>
              <a:off x="713225" y="2823119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20"/>
            <p:cNvSpPr/>
            <p:nvPr/>
          </p:nvSpPr>
          <p:spPr>
            <a:xfrm>
              <a:off x="1506433" y="3973884"/>
              <a:ext cx="12894" cy="11977"/>
            </a:xfrm>
            <a:custGeom>
              <a:avLst/>
              <a:gdLst/>
              <a:ahLst/>
              <a:cxnLst/>
              <a:rect l="l" t="t" r="r" b="b"/>
              <a:pathLst>
                <a:path w="225" h="209" extrusionOk="0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20"/>
            <p:cNvSpPr/>
            <p:nvPr/>
          </p:nvSpPr>
          <p:spPr>
            <a:xfrm>
              <a:off x="1758591" y="39408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20"/>
            <p:cNvSpPr/>
            <p:nvPr/>
          </p:nvSpPr>
          <p:spPr>
            <a:xfrm>
              <a:off x="1650879" y="2571819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0"/>
            <p:cNvSpPr/>
            <p:nvPr/>
          </p:nvSpPr>
          <p:spPr>
            <a:xfrm>
              <a:off x="1740309" y="324766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0"/>
            <p:cNvSpPr/>
            <p:nvPr/>
          </p:nvSpPr>
          <p:spPr>
            <a:xfrm>
              <a:off x="2109835" y="4290287"/>
              <a:ext cx="9227" cy="9227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0"/>
            <p:cNvSpPr/>
            <p:nvPr/>
          </p:nvSpPr>
          <p:spPr>
            <a:xfrm>
              <a:off x="1729306" y="4353556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0"/>
            <p:cNvSpPr/>
            <p:nvPr/>
          </p:nvSpPr>
          <p:spPr>
            <a:xfrm>
              <a:off x="1617383" y="3758402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0"/>
            <p:cNvSpPr/>
            <p:nvPr/>
          </p:nvSpPr>
          <p:spPr>
            <a:xfrm>
              <a:off x="809504" y="3971191"/>
              <a:ext cx="10143" cy="11977"/>
            </a:xfrm>
            <a:custGeom>
              <a:avLst/>
              <a:gdLst/>
              <a:ahLst/>
              <a:cxnLst/>
              <a:rect l="l" t="t" r="r" b="b"/>
              <a:pathLst>
                <a:path w="177" h="209" extrusionOk="0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0"/>
            <p:cNvSpPr/>
            <p:nvPr/>
          </p:nvSpPr>
          <p:spPr>
            <a:xfrm>
              <a:off x="950769" y="3399877"/>
              <a:ext cx="9227" cy="11977"/>
            </a:xfrm>
            <a:custGeom>
              <a:avLst/>
              <a:gdLst/>
              <a:ahLst/>
              <a:cxnLst/>
              <a:rect l="l" t="t" r="r" b="b"/>
              <a:pathLst>
                <a:path w="161" h="209" extrusionOk="0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0"/>
            <p:cNvSpPr/>
            <p:nvPr/>
          </p:nvSpPr>
          <p:spPr>
            <a:xfrm>
              <a:off x="1323963" y="3949184"/>
              <a:ext cx="11060" cy="13811"/>
            </a:xfrm>
            <a:custGeom>
              <a:avLst/>
              <a:gdLst/>
              <a:ahLst/>
              <a:cxnLst/>
              <a:rect l="l" t="t" r="r" b="b"/>
              <a:pathLst>
                <a:path w="193" h="241" extrusionOk="0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0"/>
            <p:cNvSpPr/>
            <p:nvPr/>
          </p:nvSpPr>
          <p:spPr>
            <a:xfrm>
              <a:off x="1688474" y="2746955"/>
              <a:ext cx="11977" cy="13811"/>
            </a:xfrm>
            <a:custGeom>
              <a:avLst/>
              <a:gdLst/>
              <a:ahLst/>
              <a:cxnLst/>
              <a:rect l="l" t="t" r="r" b="b"/>
              <a:pathLst>
                <a:path w="209" h="241" extrusionOk="0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0"/>
            <p:cNvSpPr/>
            <p:nvPr/>
          </p:nvSpPr>
          <p:spPr>
            <a:xfrm>
              <a:off x="864520" y="2361838"/>
              <a:ext cx="10143" cy="10143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0"/>
            <p:cNvSpPr/>
            <p:nvPr/>
          </p:nvSpPr>
          <p:spPr>
            <a:xfrm>
              <a:off x="1172439" y="2810711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0"/>
            <p:cNvSpPr/>
            <p:nvPr/>
          </p:nvSpPr>
          <p:spPr>
            <a:xfrm>
              <a:off x="1150174" y="24232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0"/>
            <p:cNvSpPr/>
            <p:nvPr/>
          </p:nvSpPr>
          <p:spPr>
            <a:xfrm>
              <a:off x="1665980" y="3981220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0"/>
            <p:cNvSpPr/>
            <p:nvPr/>
          </p:nvSpPr>
          <p:spPr>
            <a:xfrm>
              <a:off x="1606379" y="4444391"/>
              <a:ext cx="24871" cy="24814"/>
            </a:xfrm>
            <a:custGeom>
              <a:avLst/>
              <a:gdLst/>
              <a:ahLst/>
              <a:cxnLst/>
              <a:rect l="l" t="t" r="r" b="b"/>
              <a:pathLst>
                <a:path w="434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0"/>
            <p:cNvSpPr/>
            <p:nvPr/>
          </p:nvSpPr>
          <p:spPr>
            <a:xfrm>
              <a:off x="866354" y="4077556"/>
              <a:ext cx="23955" cy="23897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0"/>
            <p:cNvSpPr/>
            <p:nvPr/>
          </p:nvSpPr>
          <p:spPr>
            <a:xfrm>
              <a:off x="804919" y="3114707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0"/>
            <p:cNvSpPr/>
            <p:nvPr/>
          </p:nvSpPr>
          <p:spPr>
            <a:xfrm>
              <a:off x="1710910" y="3846429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0"/>
            <p:cNvSpPr/>
            <p:nvPr/>
          </p:nvSpPr>
          <p:spPr>
            <a:xfrm>
              <a:off x="2095164" y="354292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0"/>
            <p:cNvSpPr/>
            <p:nvPr/>
          </p:nvSpPr>
          <p:spPr>
            <a:xfrm>
              <a:off x="1461990" y="2560815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0"/>
            <p:cNvSpPr/>
            <p:nvPr/>
          </p:nvSpPr>
          <p:spPr>
            <a:xfrm>
              <a:off x="905839" y="3730034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0"/>
            <p:cNvSpPr/>
            <p:nvPr/>
          </p:nvSpPr>
          <p:spPr>
            <a:xfrm>
              <a:off x="1274878" y="223530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0"/>
            <p:cNvSpPr/>
            <p:nvPr/>
          </p:nvSpPr>
          <p:spPr>
            <a:xfrm>
              <a:off x="1720137" y="3324687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0"/>
            <p:cNvSpPr/>
            <p:nvPr/>
          </p:nvSpPr>
          <p:spPr>
            <a:xfrm>
              <a:off x="1301039" y="3509910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0"/>
            <p:cNvSpPr/>
            <p:nvPr/>
          </p:nvSpPr>
          <p:spPr>
            <a:xfrm>
              <a:off x="1025958" y="3570428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0"/>
            <p:cNvSpPr/>
            <p:nvPr/>
          </p:nvSpPr>
          <p:spPr>
            <a:xfrm>
              <a:off x="1654547" y="2403101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0"/>
            <p:cNvSpPr/>
            <p:nvPr/>
          </p:nvSpPr>
          <p:spPr>
            <a:xfrm>
              <a:off x="959022" y="4245357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0"/>
            <p:cNvSpPr/>
            <p:nvPr/>
          </p:nvSpPr>
          <p:spPr>
            <a:xfrm>
              <a:off x="1013121" y="2675433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0"/>
            <p:cNvSpPr/>
            <p:nvPr/>
          </p:nvSpPr>
          <p:spPr>
            <a:xfrm>
              <a:off x="724228" y="4075722"/>
              <a:ext cx="24814" cy="27565"/>
            </a:xfrm>
            <a:custGeom>
              <a:avLst/>
              <a:gdLst/>
              <a:ahLst/>
              <a:cxnLst/>
              <a:rect l="l" t="t" r="r" b="b"/>
              <a:pathLst>
                <a:path w="433" h="481" extrusionOk="0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0"/>
            <p:cNvSpPr/>
            <p:nvPr/>
          </p:nvSpPr>
          <p:spPr>
            <a:xfrm>
              <a:off x="791165" y="3263252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0"/>
            <p:cNvSpPr/>
            <p:nvPr/>
          </p:nvSpPr>
          <p:spPr>
            <a:xfrm>
              <a:off x="1340467" y="3551173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0"/>
            <p:cNvSpPr/>
            <p:nvPr/>
          </p:nvSpPr>
          <p:spPr>
            <a:xfrm>
              <a:off x="1205620" y="3043644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0"/>
            <p:cNvSpPr/>
            <p:nvPr/>
          </p:nvSpPr>
          <p:spPr>
            <a:xfrm>
              <a:off x="1242355" y="3309099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0"/>
            <p:cNvSpPr/>
            <p:nvPr/>
          </p:nvSpPr>
          <p:spPr>
            <a:xfrm>
              <a:off x="1765926" y="3497073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0"/>
            <p:cNvSpPr/>
            <p:nvPr/>
          </p:nvSpPr>
          <p:spPr>
            <a:xfrm>
              <a:off x="825091" y="3483319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0"/>
            <p:cNvSpPr/>
            <p:nvPr/>
          </p:nvSpPr>
          <p:spPr>
            <a:xfrm>
              <a:off x="938849" y="2381094"/>
              <a:ext cx="88999" cy="88999"/>
            </a:xfrm>
            <a:custGeom>
              <a:avLst/>
              <a:gdLst/>
              <a:ahLst/>
              <a:cxnLst/>
              <a:rect l="l" t="t" r="r" b="b"/>
              <a:pathLst>
                <a:path w="1553" h="1553" extrusionOk="0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0"/>
            <p:cNvSpPr/>
            <p:nvPr/>
          </p:nvSpPr>
          <p:spPr>
            <a:xfrm>
              <a:off x="1427577" y="2872834"/>
              <a:ext cx="89056" cy="88082"/>
            </a:xfrm>
            <a:custGeom>
              <a:avLst/>
              <a:gdLst/>
              <a:ahLst/>
              <a:cxnLst/>
              <a:rect l="l" t="t" r="r" b="b"/>
              <a:pathLst>
                <a:path w="1554" h="1537" extrusionOk="0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3" name="Google Shape;7163;p20"/>
          <p:cNvGrpSpPr/>
          <p:nvPr/>
        </p:nvGrpSpPr>
        <p:grpSpPr>
          <a:xfrm rot="7628130" flipH="1">
            <a:off x="7533234" y="-442205"/>
            <a:ext cx="989878" cy="1767342"/>
            <a:chOff x="713225" y="2235300"/>
            <a:chExt cx="1509450" cy="2233905"/>
          </a:xfrm>
        </p:grpSpPr>
        <p:sp>
          <p:nvSpPr>
            <p:cNvPr id="7164" name="Google Shape;7164;p20"/>
            <p:cNvSpPr/>
            <p:nvPr/>
          </p:nvSpPr>
          <p:spPr>
            <a:xfrm>
              <a:off x="2168519" y="4094921"/>
              <a:ext cx="54156" cy="54213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0"/>
            <p:cNvSpPr/>
            <p:nvPr/>
          </p:nvSpPr>
          <p:spPr>
            <a:xfrm>
              <a:off x="2147430" y="3617193"/>
              <a:ext cx="53239" cy="54156"/>
            </a:xfrm>
            <a:custGeom>
              <a:avLst/>
              <a:gdLst/>
              <a:ahLst/>
              <a:cxnLst/>
              <a:rect l="l" t="t" r="r" b="b"/>
              <a:pathLst>
                <a:path w="929" h="945" extrusionOk="0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0"/>
            <p:cNvSpPr/>
            <p:nvPr/>
          </p:nvSpPr>
          <p:spPr>
            <a:xfrm>
              <a:off x="1029626" y="3003298"/>
              <a:ext cx="53239" cy="52322"/>
            </a:xfrm>
            <a:custGeom>
              <a:avLst/>
              <a:gdLst/>
              <a:ahLst/>
              <a:cxnLst/>
              <a:rect l="l" t="t" r="r" b="b"/>
              <a:pathLst>
                <a:path w="929" h="913" extrusionOk="0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0"/>
            <p:cNvSpPr/>
            <p:nvPr/>
          </p:nvSpPr>
          <p:spPr>
            <a:xfrm>
              <a:off x="1547695" y="3244913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0"/>
            <p:cNvSpPr/>
            <p:nvPr/>
          </p:nvSpPr>
          <p:spPr>
            <a:xfrm>
              <a:off x="1203844" y="3823562"/>
              <a:ext cx="52322" cy="51405"/>
            </a:xfrm>
            <a:custGeom>
              <a:avLst/>
              <a:gdLst/>
              <a:ahLst/>
              <a:cxnLst/>
              <a:rect l="l" t="t" r="r" b="b"/>
              <a:pathLst>
                <a:path w="913" h="897" extrusionOk="0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0"/>
            <p:cNvSpPr/>
            <p:nvPr/>
          </p:nvSpPr>
          <p:spPr>
            <a:xfrm>
              <a:off x="713225" y="2823119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0"/>
            <p:cNvSpPr/>
            <p:nvPr/>
          </p:nvSpPr>
          <p:spPr>
            <a:xfrm>
              <a:off x="1506433" y="3973884"/>
              <a:ext cx="12894" cy="11977"/>
            </a:xfrm>
            <a:custGeom>
              <a:avLst/>
              <a:gdLst/>
              <a:ahLst/>
              <a:cxnLst/>
              <a:rect l="l" t="t" r="r" b="b"/>
              <a:pathLst>
                <a:path w="225" h="209" extrusionOk="0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0"/>
            <p:cNvSpPr/>
            <p:nvPr/>
          </p:nvSpPr>
          <p:spPr>
            <a:xfrm>
              <a:off x="1758591" y="39408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0"/>
            <p:cNvSpPr/>
            <p:nvPr/>
          </p:nvSpPr>
          <p:spPr>
            <a:xfrm>
              <a:off x="1650879" y="2571819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0"/>
            <p:cNvSpPr/>
            <p:nvPr/>
          </p:nvSpPr>
          <p:spPr>
            <a:xfrm>
              <a:off x="1740309" y="324766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0"/>
            <p:cNvSpPr/>
            <p:nvPr/>
          </p:nvSpPr>
          <p:spPr>
            <a:xfrm>
              <a:off x="2109835" y="4290287"/>
              <a:ext cx="9227" cy="9227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0"/>
            <p:cNvSpPr/>
            <p:nvPr/>
          </p:nvSpPr>
          <p:spPr>
            <a:xfrm>
              <a:off x="1729306" y="4353556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0"/>
            <p:cNvSpPr/>
            <p:nvPr/>
          </p:nvSpPr>
          <p:spPr>
            <a:xfrm>
              <a:off x="1617383" y="3758402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0"/>
            <p:cNvSpPr/>
            <p:nvPr/>
          </p:nvSpPr>
          <p:spPr>
            <a:xfrm>
              <a:off x="809504" y="3971191"/>
              <a:ext cx="10143" cy="11977"/>
            </a:xfrm>
            <a:custGeom>
              <a:avLst/>
              <a:gdLst/>
              <a:ahLst/>
              <a:cxnLst/>
              <a:rect l="l" t="t" r="r" b="b"/>
              <a:pathLst>
                <a:path w="177" h="209" extrusionOk="0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0"/>
            <p:cNvSpPr/>
            <p:nvPr/>
          </p:nvSpPr>
          <p:spPr>
            <a:xfrm>
              <a:off x="950769" y="3399877"/>
              <a:ext cx="9227" cy="11977"/>
            </a:xfrm>
            <a:custGeom>
              <a:avLst/>
              <a:gdLst/>
              <a:ahLst/>
              <a:cxnLst/>
              <a:rect l="l" t="t" r="r" b="b"/>
              <a:pathLst>
                <a:path w="161" h="209" extrusionOk="0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0"/>
            <p:cNvSpPr/>
            <p:nvPr/>
          </p:nvSpPr>
          <p:spPr>
            <a:xfrm>
              <a:off x="1323963" y="3949184"/>
              <a:ext cx="11060" cy="13811"/>
            </a:xfrm>
            <a:custGeom>
              <a:avLst/>
              <a:gdLst/>
              <a:ahLst/>
              <a:cxnLst/>
              <a:rect l="l" t="t" r="r" b="b"/>
              <a:pathLst>
                <a:path w="193" h="241" extrusionOk="0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0"/>
            <p:cNvSpPr/>
            <p:nvPr/>
          </p:nvSpPr>
          <p:spPr>
            <a:xfrm>
              <a:off x="1688474" y="2746955"/>
              <a:ext cx="11977" cy="13811"/>
            </a:xfrm>
            <a:custGeom>
              <a:avLst/>
              <a:gdLst/>
              <a:ahLst/>
              <a:cxnLst/>
              <a:rect l="l" t="t" r="r" b="b"/>
              <a:pathLst>
                <a:path w="209" h="241" extrusionOk="0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0"/>
            <p:cNvSpPr/>
            <p:nvPr/>
          </p:nvSpPr>
          <p:spPr>
            <a:xfrm>
              <a:off x="864520" y="2361838"/>
              <a:ext cx="10143" cy="10143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0"/>
            <p:cNvSpPr/>
            <p:nvPr/>
          </p:nvSpPr>
          <p:spPr>
            <a:xfrm>
              <a:off x="1172439" y="2810711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0"/>
            <p:cNvSpPr/>
            <p:nvPr/>
          </p:nvSpPr>
          <p:spPr>
            <a:xfrm>
              <a:off x="1150174" y="24232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0"/>
            <p:cNvSpPr/>
            <p:nvPr/>
          </p:nvSpPr>
          <p:spPr>
            <a:xfrm>
              <a:off x="1665980" y="3981220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0"/>
            <p:cNvSpPr/>
            <p:nvPr/>
          </p:nvSpPr>
          <p:spPr>
            <a:xfrm>
              <a:off x="1606379" y="4444391"/>
              <a:ext cx="24871" cy="24814"/>
            </a:xfrm>
            <a:custGeom>
              <a:avLst/>
              <a:gdLst/>
              <a:ahLst/>
              <a:cxnLst/>
              <a:rect l="l" t="t" r="r" b="b"/>
              <a:pathLst>
                <a:path w="434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0"/>
            <p:cNvSpPr/>
            <p:nvPr/>
          </p:nvSpPr>
          <p:spPr>
            <a:xfrm>
              <a:off x="866354" y="4077556"/>
              <a:ext cx="23955" cy="23897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0"/>
            <p:cNvSpPr/>
            <p:nvPr/>
          </p:nvSpPr>
          <p:spPr>
            <a:xfrm>
              <a:off x="804919" y="3114707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0"/>
            <p:cNvSpPr/>
            <p:nvPr/>
          </p:nvSpPr>
          <p:spPr>
            <a:xfrm>
              <a:off x="1710910" y="3846429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0"/>
            <p:cNvSpPr/>
            <p:nvPr/>
          </p:nvSpPr>
          <p:spPr>
            <a:xfrm>
              <a:off x="2095164" y="354292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0"/>
            <p:cNvSpPr/>
            <p:nvPr/>
          </p:nvSpPr>
          <p:spPr>
            <a:xfrm>
              <a:off x="1461990" y="2560815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0"/>
            <p:cNvSpPr/>
            <p:nvPr/>
          </p:nvSpPr>
          <p:spPr>
            <a:xfrm>
              <a:off x="905839" y="3730034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0"/>
            <p:cNvSpPr/>
            <p:nvPr/>
          </p:nvSpPr>
          <p:spPr>
            <a:xfrm>
              <a:off x="1274878" y="223530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0"/>
            <p:cNvSpPr/>
            <p:nvPr/>
          </p:nvSpPr>
          <p:spPr>
            <a:xfrm>
              <a:off x="1720137" y="3324687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0"/>
            <p:cNvSpPr/>
            <p:nvPr/>
          </p:nvSpPr>
          <p:spPr>
            <a:xfrm>
              <a:off x="1301039" y="3509910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0"/>
            <p:cNvSpPr/>
            <p:nvPr/>
          </p:nvSpPr>
          <p:spPr>
            <a:xfrm>
              <a:off x="1025958" y="3570428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0"/>
            <p:cNvSpPr/>
            <p:nvPr/>
          </p:nvSpPr>
          <p:spPr>
            <a:xfrm>
              <a:off x="1654547" y="2403101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0"/>
            <p:cNvSpPr/>
            <p:nvPr/>
          </p:nvSpPr>
          <p:spPr>
            <a:xfrm>
              <a:off x="959022" y="4245357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0"/>
            <p:cNvSpPr/>
            <p:nvPr/>
          </p:nvSpPr>
          <p:spPr>
            <a:xfrm>
              <a:off x="1013121" y="2675433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0"/>
            <p:cNvSpPr/>
            <p:nvPr/>
          </p:nvSpPr>
          <p:spPr>
            <a:xfrm>
              <a:off x="724228" y="4075722"/>
              <a:ext cx="24814" cy="27565"/>
            </a:xfrm>
            <a:custGeom>
              <a:avLst/>
              <a:gdLst/>
              <a:ahLst/>
              <a:cxnLst/>
              <a:rect l="l" t="t" r="r" b="b"/>
              <a:pathLst>
                <a:path w="433" h="481" extrusionOk="0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0"/>
            <p:cNvSpPr/>
            <p:nvPr/>
          </p:nvSpPr>
          <p:spPr>
            <a:xfrm>
              <a:off x="791165" y="3263252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0"/>
            <p:cNvSpPr/>
            <p:nvPr/>
          </p:nvSpPr>
          <p:spPr>
            <a:xfrm>
              <a:off x="1340467" y="3551173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0"/>
            <p:cNvSpPr/>
            <p:nvPr/>
          </p:nvSpPr>
          <p:spPr>
            <a:xfrm>
              <a:off x="1205620" y="3043644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0"/>
            <p:cNvSpPr/>
            <p:nvPr/>
          </p:nvSpPr>
          <p:spPr>
            <a:xfrm>
              <a:off x="1242355" y="3309099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0"/>
            <p:cNvSpPr/>
            <p:nvPr/>
          </p:nvSpPr>
          <p:spPr>
            <a:xfrm>
              <a:off x="1765926" y="3497073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0"/>
            <p:cNvSpPr/>
            <p:nvPr/>
          </p:nvSpPr>
          <p:spPr>
            <a:xfrm>
              <a:off x="825091" y="3483319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0"/>
            <p:cNvSpPr/>
            <p:nvPr/>
          </p:nvSpPr>
          <p:spPr>
            <a:xfrm>
              <a:off x="938849" y="2381094"/>
              <a:ext cx="88999" cy="88999"/>
            </a:xfrm>
            <a:custGeom>
              <a:avLst/>
              <a:gdLst/>
              <a:ahLst/>
              <a:cxnLst/>
              <a:rect l="l" t="t" r="r" b="b"/>
              <a:pathLst>
                <a:path w="1553" h="1553" extrusionOk="0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0"/>
            <p:cNvSpPr/>
            <p:nvPr/>
          </p:nvSpPr>
          <p:spPr>
            <a:xfrm>
              <a:off x="1427577" y="2872834"/>
              <a:ext cx="89056" cy="88082"/>
            </a:xfrm>
            <a:custGeom>
              <a:avLst/>
              <a:gdLst/>
              <a:ahLst/>
              <a:cxnLst/>
              <a:rect l="l" t="t" r="r" b="b"/>
              <a:pathLst>
                <a:path w="1554" h="1537" extrusionOk="0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8" name="Google Shape;7208;p20"/>
          <p:cNvSpPr/>
          <p:nvPr/>
        </p:nvSpPr>
        <p:spPr>
          <a:xfrm flipH="1">
            <a:off x="8099025" y="259653"/>
            <a:ext cx="312279" cy="312901"/>
          </a:xfrm>
          <a:custGeom>
            <a:avLst/>
            <a:gdLst/>
            <a:ahLst/>
            <a:cxnLst/>
            <a:rect l="l" t="t" r="r" b="b"/>
            <a:pathLst>
              <a:path w="18056" h="18092" extrusionOk="0">
                <a:moveTo>
                  <a:pt x="6695" y="1472"/>
                </a:moveTo>
                <a:cubicBezTo>
                  <a:pt x="6713" y="1486"/>
                  <a:pt x="6734" y="1495"/>
                  <a:pt x="6757" y="1495"/>
                </a:cubicBezTo>
                <a:cubicBezTo>
                  <a:pt x="6764" y="1495"/>
                  <a:pt x="6771" y="1494"/>
                  <a:pt x="6778" y="1492"/>
                </a:cubicBezTo>
                <a:cubicBezTo>
                  <a:pt x="6751" y="1486"/>
                  <a:pt x="6723" y="1479"/>
                  <a:pt x="6695" y="1472"/>
                </a:cubicBezTo>
                <a:close/>
                <a:moveTo>
                  <a:pt x="13763" y="3827"/>
                </a:moveTo>
                <a:lnTo>
                  <a:pt x="13763" y="3827"/>
                </a:lnTo>
                <a:cubicBezTo>
                  <a:pt x="14709" y="4623"/>
                  <a:pt x="15616" y="5469"/>
                  <a:pt x="16535" y="6265"/>
                </a:cubicBezTo>
                <a:lnTo>
                  <a:pt x="14104" y="4106"/>
                </a:lnTo>
                <a:cubicBezTo>
                  <a:pt x="14006" y="3995"/>
                  <a:pt x="13890" y="3903"/>
                  <a:pt x="13763" y="3827"/>
                </a:cubicBezTo>
                <a:close/>
                <a:moveTo>
                  <a:pt x="3092" y="0"/>
                </a:moveTo>
                <a:cubicBezTo>
                  <a:pt x="2894" y="0"/>
                  <a:pt x="2699" y="26"/>
                  <a:pt x="2493" y="64"/>
                </a:cubicBezTo>
                <a:cubicBezTo>
                  <a:pt x="2067" y="185"/>
                  <a:pt x="1702" y="459"/>
                  <a:pt x="1429" y="824"/>
                </a:cubicBezTo>
                <a:cubicBezTo>
                  <a:pt x="547" y="1918"/>
                  <a:pt x="274" y="3377"/>
                  <a:pt x="760" y="4714"/>
                </a:cubicBezTo>
                <a:cubicBezTo>
                  <a:pt x="882" y="4988"/>
                  <a:pt x="942" y="5261"/>
                  <a:pt x="882" y="5565"/>
                </a:cubicBezTo>
                <a:cubicBezTo>
                  <a:pt x="790" y="5778"/>
                  <a:pt x="638" y="5961"/>
                  <a:pt x="486" y="6113"/>
                </a:cubicBezTo>
                <a:cubicBezTo>
                  <a:pt x="0" y="6751"/>
                  <a:pt x="334" y="7663"/>
                  <a:pt x="730" y="8392"/>
                </a:cubicBezTo>
                <a:cubicBezTo>
                  <a:pt x="1672" y="10064"/>
                  <a:pt x="2888" y="11614"/>
                  <a:pt x="4316" y="12921"/>
                </a:cubicBezTo>
                <a:cubicBezTo>
                  <a:pt x="5684" y="14076"/>
                  <a:pt x="7113" y="15170"/>
                  <a:pt x="8663" y="16113"/>
                </a:cubicBezTo>
                <a:cubicBezTo>
                  <a:pt x="9392" y="16660"/>
                  <a:pt x="10183" y="17116"/>
                  <a:pt x="11034" y="17511"/>
                </a:cubicBezTo>
                <a:cubicBezTo>
                  <a:pt x="11917" y="17881"/>
                  <a:pt x="12853" y="18091"/>
                  <a:pt x="13818" y="18091"/>
                </a:cubicBezTo>
                <a:cubicBezTo>
                  <a:pt x="13882" y="18091"/>
                  <a:pt x="13947" y="18090"/>
                  <a:pt x="14013" y="18088"/>
                </a:cubicBezTo>
                <a:cubicBezTo>
                  <a:pt x="15259" y="18088"/>
                  <a:pt x="16596" y="17724"/>
                  <a:pt x="17326" y="16721"/>
                </a:cubicBezTo>
                <a:cubicBezTo>
                  <a:pt x="17842" y="15930"/>
                  <a:pt x="18055" y="14958"/>
                  <a:pt x="17873" y="14015"/>
                </a:cubicBezTo>
                <a:cubicBezTo>
                  <a:pt x="17690" y="13104"/>
                  <a:pt x="17386" y="12192"/>
                  <a:pt x="16931" y="11371"/>
                </a:cubicBezTo>
                <a:cubicBezTo>
                  <a:pt x="15715" y="8848"/>
                  <a:pt x="14225" y="6265"/>
                  <a:pt x="11824" y="4836"/>
                </a:cubicBezTo>
                <a:cubicBezTo>
                  <a:pt x="11034" y="4380"/>
                  <a:pt x="10213" y="4015"/>
                  <a:pt x="9362" y="3772"/>
                </a:cubicBezTo>
                <a:cubicBezTo>
                  <a:pt x="8799" y="3591"/>
                  <a:pt x="8183" y="3442"/>
                  <a:pt x="7589" y="3442"/>
                </a:cubicBezTo>
                <a:cubicBezTo>
                  <a:pt x="7189" y="3442"/>
                  <a:pt x="6799" y="3509"/>
                  <a:pt x="6444" y="3681"/>
                </a:cubicBezTo>
                <a:cubicBezTo>
                  <a:pt x="5228" y="4258"/>
                  <a:pt x="4803" y="5900"/>
                  <a:pt x="5167" y="7207"/>
                </a:cubicBezTo>
                <a:cubicBezTo>
                  <a:pt x="5563" y="8483"/>
                  <a:pt x="6505" y="9547"/>
                  <a:pt x="7447" y="10489"/>
                </a:cubicBezTo>
                <a:cubicBezTo>
                  <a:pt x="8055" y="11097"/>
                  <a:pt x="8693" y="11645"/>
                  <a:pt x="9392" y="12161"/>
                </a:cubicBezTo>
                <a:cubicBezTo>
                  <a:pt x="9879" y="12556"/>
                  <a:pt x="10456" y="12800"/>
                  <a:pt x="11095" y="12921"/>
                </a:cubicBezTo>
                <a:cubicBezTo>
                  <a:pt x="11207" y="12944"/>
                  <a:pt x="11320" y="12955"/>
                  <a:pt x="11434" y="12955"/>
                </a:cubicBezTo>
                <a:cubicBezTo>
                  <a:pt x="11932" y="12955"/>
                  <a:pt x="12425" y="12740"/>
                  <a:pt x="12797" y="12344"/>
                </a:cubicBezTo>
                <a:cubicBezTo>
                  <a:pt x="13192" y="11797"/>
                  <a:pt x="13253" y="11067"/>
                  <a:pt x="12979" y="10459"/>
                </a:cubicBezTo>
                <a:cubicBezTo>
                  <a:pt x="12706" y="9851"/>
                  <a:pt x="12250" y="9334"/>
                  <a:pt x="11672" y="8970"/>
                </a:cubicBezTo>
                <a:cubicBezTo>
                  <a:pt x="11464" y="8824"/>
                  <a:pt x="11213" y="8692"/>
                  <a:pt x="10978" y="8692"/>
                </a:cubicBezTo>
                <a:cubicBezTo>
                  <a:pt x="10870" y="8692"/>
                  <a:pt x="10765" y="8720"/>
                  <a:pt x="10669" y="8787"/>
                </a:cubicBezTo>
                <a:cubicBezTo>
                  <a:pt x="11050" y="8289"/>
                  <a:pt x="10526" y="7508"/>
                  <a:pt x="9916" y="7508"/>
                </a:cubicBezTo>
                <a:cubicBezTo>
                  <a:pt x="9893" y="7508"/>
                  <a:pt x="9871" y="7509"/>
                  <a:pt x="9848" y="7511"/>
                </a:cubicBezTo>
                <a:cubicBezTo>
                  <a:pt x="9210" y="7632"/>
                  <a:pt x="8784" y="8210"/>
                  <a:pt x="8845" y="8879"/>
                </a:cubicBezTo>
                <a:cubicBezTo>
                  <a:pt x="8936" y="9517"/>
                  <a:pt x="9301" y="10064"/>
                  <a:pt x="9848" y="10398"/>
                </a:cubicBezTo>
                <a:cubicBezTo>
                  <a:pt x="10046" y="10550"/>
                  <a:pt x="10327" y="10649"/>
                  <a:pt x="10574" y="10649"/>
                </a:cubicBezTo>
                <a:cubicBezTo>
                  <a:pt x="10821" y="10649"/>
                  <a:pt x="11034" y="10550"/>
                  <a:pt x="11095" y="10307"/>
                </a:cubicBezTo>
                <a:cubicBezTo>
                  <a:pt x="11216" y="9973"/>
                  <a:pt x="10882" y="9669"/>
                  <a:pt x="10578" y="9456"/>
                </a:cubicBezTo>
                <a:cubicBezTo>
                  <a:pt x="10766" y="9369"/>
                  <a:pt x="10961" y="9329"/>
                  <a:pt x="11152" y="9329"/>
                </a:cubicBezTo>
                <a:cubicBezTo>
                  <a:pt x="11762" y="9329"/>
                  <a:pt x="12331" y="9743"/>
                  <a:pt x="12493" y="10368"/>
                </a:cubicBezTo>
                <a:cubicBezTo>
                  <a:pt x="12706" y="11219"/>
                  <a:pt x="12128" y="12040"/>
                  <a:pt x="11247" y="12100"/>
                </a:cubicBezTo>
                <a:cubicBezTo>
                  <a:pt x="11209" y="12103"/>
                  <a:pt x="11172" y="12105"/>
                  <a:pt x="11136" y="12105"/>
                </a:cubicBezTo>
                <a:cubicBezTo>
                  <a:pt x="10422" y="12105"/>
                  <a:pt x="9791" y="11557"/>
                  <a:pt x="9271" y="11037"/>
                </a:cubicBezTo>
                <a:cubicBezTo>
                  <a:pt x="8268" y="10125"/>
                  <a:pt x="7356" y="9122"/>
                  <a:pt x="6535" y="8027"/>
                </a:cubicBezTo>
                <a:cubicBezTo>
                  <a:pt x="6201" y="7632"/>
                  <a:pt x="5988" y="7116"/>
                  <a:pt x="5958" y="6568"/>
                </a:cubicBezTo>
                <a:cubicBezTo>
                  <a:pt x="5958" y="5657"/>
                  <a:pt x="6839" y="4897"/>
                  <a:pt x="7751" y="4745"/>
                </a:cubicBezTo>
                <a:cubicBezTo>
                  <a:pt x="7880" y="4728"/>
                  <a:pt x="8009" y="4719"/>
                  <a:pt x="8137" y="4719"/>
                </a:cubicBezTo>
                <a:cubicBezTo>
                  <a:pt x="8919" y="4719"/>
                  <a:pt x="9691" y="5018"/>
                  <a:pt x="10395" y="5383"/>
                </a:cubicBezTo>
                <a:cubicBezTo>
                  <a:pt x="13982" y="7328"/>
                  <a:pt x="16383" y="10885"/>
                  <a:pt x="16809" y="14958"/>
                </a:cubicBezTo>
                <a:cubicBezTo>
                  <a:pt x="16870" y="15262"/>
                  <a:pt x="16809" y="15626"/>
                  <a:pt x="16596" y="15900"/>
                </a:cubicBezTo>
                <a:cubicBezTo>
                  <a:pt x="16231" y="16295"/>
                  <a:pt x="15563" y="16082"/>
                  <a:pt x="15046" y="16295"/>
                </a:cubicBezTo>
                <a:cubicBezTo>
                  <a:pt x="14833" y="16417"/>
                  <a:pt x="14681" y="16599"/>
                  <a:pt x="14438" y="16721"/>
                </a:cubicBezTo>
                <a:cubicBezTo>
                  <a:pt x="14238" y="16838"/>
                  <a:pt x="14010" y="16883"/>
                  <a:pt x="13773" y="16883"/>
                </a:cubicBezTo>
                <a:cubicBezTo>
                  <a:pt x="13398" y="16883"/>
                  <a:pt x="12998" y="16771"/>
                  <a:pt x="12645" y="16660"/>
                </a:cubicBezTo>
                <a:cubicBezTo>
                  <a:pt x="8207" y="15110"/>
                  <a:pt x="3982" y="12404"/>
                  <a:pt x="1702" y="8301"/>
                </a:cubicBezTo>
                <a:cubicBezTo>
                  <a:pt x="2341" y="7632"/>
                  <a:pt x="2432" y="6629"/>
                  <a:pt x="1915" y="5869"/>
                </a:cubicBezTo>
                <a:cubicBezTo>
                  <a:pt x="2249" y="5413"/>
                  <a:pt x="1885" y="4775"/>
                  <a:pt x="1763" y="4228"/>
                </a:cubicBezTo>
                <a:cubicBezTo>
                  <a:pt x="1520" y="3103"/>
                  <a:pt x="2371" y="1979"/>
                  <a:pt x="3404" y="1523"/>
                </a:cubicBezTo>
                <a:cubicBezTo>
                  <a:pt x="3902" y="1324"/>
                  <a:pt x="4433" y="1244"/>
                  <a:pt x="4970" y="1244"/>
                </a:cubicBezTo>
                <a:cubicBezTo>
                  <a:pt x="5551" y="1244"/>
                  <a:pt x="6138" y="1337"/>
                  <a:pt x="6695" y="1472"/>
                </a:cubicBezTo>
                <a:lnTo>
                  <a:pt x="6695" y="1472"/>
                </a:lnTo>
                <a:cubicBezTo>
                  <a:pt x="6610" y="1404"/>
                  <a:pt x="6598" y="1200"/>
                  <a:pt x="6718" y="1128"/>
                </a:cubicBezTo>
                <a:cubicBezTo>
                  <a:pt x="6794" y="1097"/>
                  <a:pt x="6877" y="1082"/>
                  <a:pt x="6961" y="1082"/>
                </a:cubicBezTo>
                <a:cubicBezTo>
                  <a:pt x="7044" y="1082"/>
                  <a:pt x="7128" y="1097"/>
                  <a:pt x="7204" y="1128"/>
                </a:cubicBezTo>
                <a:cubicBezTo>
                  <a:pt x="9180" y="1796"/>
                  <a:pt x="11003" y="2830"/>
                  <a:pt x="12614" y="4167"/>
                </a:cubicBezTo>
                <a:cubicBezTo>
                  <a:pt x="12557" y="3852"/>
                  <a:pt x="12905" y="3618"/>
                  <a:pt x="13226" y="3618"/>
                </a:cubicBezTo>
                <a:cubicBezTo>
                  <a:pt x="13245" y="3618"/>
                  <a:pt x="13264" y="3618"/>
                  <a:pt x="13283" y="3620"/>
                </a:cubicBezTo>
                <a:cubicBezTo>
                  <a:pt x="13448" y="3670"/>
                  <a:pt x="13612" y="3737"/>
                  <a:pt x="13763" y="3827"/>
                </a:cubicBezTo>
                <a:lnTo>
                  <a:pt x="13763" y="3827"/>
                </a:lnTo>
                <a:cubicBezTo>
                  <a:pt x="12143" y="2465"/>
                  <a:pt x="10408" y="1247"/>
                  <a:pt x="8298" y="672"/>
                </a:cubicBezTo>
                <a:cubicBezTo>
                  <a:pt x="6718" y="307"/>
                  <a:pt x="5076" y="64"/>
                  <a:pt x="3465" y="33"/>
                </a:cubicBezTo>
                <a:cubicBezTo>
                  <a:pt x="3337" y="10"/>
                  <a:pt x="3214" y="0"/>
                  <a:pt x="309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9" name="Google Shape;7209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46" name="Google Shape;446;p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7" name="Google Shape;447;p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48" name="Google Shape;448;p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3" name="Google Shape;473;p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74" name="Google Shape;474;p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0" name="Google Shape;500;p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0" name="Google Shape;600;p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01" name="Google Shape;601;p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7" name="Google Shape;627;p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2" name="Google Shape;632;p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33" name="Google Shape;633;p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9" name="Google Shape;659;p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0" name="Google Shape;660;p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61" name="Google Shape;661;p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7" name="Google Shape;687;p3"/>
          <p:cNvGrpSpPr/>
          <p:nvPr/>
        </p:nvGrpSpPr>
        <p:grpSpPr>
          <a:xfrm>
            <a:off x="-152337" y="-193233"/>
            <a:ext cx="10223643" cy="5945818"/>
            <a:chOff x="-152337" y="-193233"/>
            <a:chExt cx="10223643" cy="5945818"/>
          </a:xfrm>
        </p:grpSpPr>
        <p:grpSp>
          <p:nvGrpSpPr>
            <p:cNvPr id="688" name="Google Shape;688;p3"/>
            <p:cNvGrpSpPr/>
            <p:nvPr/>
          </p:nvGrpSpPr>
          <p:grpSpPr>
            <a:xfrm>
              <a:off x="542017" y="657788"/>
              <a:ext cx="7631074" cy="3472791"/>
              <a:chOff x="542017" y="657788"/>
              <a:chExt cx="7631074" cy="3472791"/>
            </a:xfrm>
          </p:grpSpPr>
          <p:sp>
            <p:nvSpPr>
              <p:cNvPr id="689" name="Google Shape;689;p3"/>
              <p:cNvSpPr/>
              <p:nvPr/>
            </p:nvSpPr>
            <p:spPr>
              <a:xfrm flipH="1">
                <a:off x="542017" y="2879550"/>
                <a:ext cx="570359" cy="31499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 flipH="1">
                <a:off x="7462043" y="770413"/>
                <a:ext cx="711048" cy="392690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 flipH="1">
                <a:off x="5839291" y="657788"/>
                <a:ext cx="435126" cy="240307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 flipH="1">
                <a:off x="1027389" y="3781356"/>
                <a:ext cx="632341" cy="349223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3" name="Google Shape;693;p3"/>
            <p:cNvGrpSpPr/>
            <p:nvPr/>
          </p:nvGrpSpPr>
          <p:grpSpPr>
            <a:xfrm>
              <a:off x="-152337" y="-193233"/>
              <a:ext cx="2586475" cy="2591675"/>
              <a:chOff x="-152337" y="-193233"/>
              <a:chExt cx="2586475" cy="2591675"/>
            </a:xfrm>
          </p:grpSpPr>
          <p:sp>
            <p:nvSpPr>
              <p:cNvPr id="694" name="Google Shape;694;p3"/>
              <p:cNvSpPr/>
              <p:nvPr/>
            </p:nvSpPr>
            <p:spPr>
              <a:xfrm>
                <a:off x="136278" y="442425"/>
                <a:ext cx="29589" cy="22049"/>
              </a:xfrm>
              <a:custGeom>
                <a:avLst/>
                <a:gdLst/>
                <a:ahLst/>
                <a:cxnLst/>
                <a:rect l="l" t="t" r="r" b="b"/>
                <a:pathLst>
                  <a:path w="569" h="424" extrusionOk="0">
                    <a:moveTo>
                      <a:pt x="291" y="0"/>
                    </a:moveTo>
                    <a:cubicBezTo>
                      <a:pt x="0" y="0"/>
                      <a:pt x="0" y="424"/>
                      <a:pt x="291" y="424"/>
                    </a:cubicBezTo>
                    <a:cubicBezTo>
                      <a:pt x="569" y="424"/>
                      <a:pt x="569" y="0"/>
                      <a:pt x="2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180636" y="310861"/>
                <a:ext cx="45190" cy="3286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632" extrusionOk="0">
                    <a:moveTo>
                      <a:pt x="450" y="1"/>
                    </a:moveTo>
                    <a:cubicBezTo>
                      <a:pt x="377" y="1"/>
                      <a:pt x="302" y="27"/>
                      <a:pt x="236" y="87"/>
                    </a:cubicBezTo>
                    <a:cubicBezTo>
                      <a:pt x="1" y="331"/>
                      <a:pt x="236" y="631"/>
                      <a:pt x="476" y="631"/>
                    </a:cubicBezTo>
                    <a:cubicBezTo>
                      <a:pt x="570" y="631"/>
                      <a:pt x="664" y="586"/>
                      <a:pt x="732" y="474"/>
                    </a:cubicBezTo>
                    <a:cubicBezTo>
                      <a:pt x="868" y="237"/>
                      <a:pt x="670" y="1"/>
                      <a:pt x="4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39450" y="289540"/>
                <a:ext cx="36558" cy="2964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70" extrusionOk="0">
                    <a:moveTo>
                      <a:pt x="351" y="1"/>
                    </a:moveTo>
                    <a:cubicBezTo>
                      <a:pt x="0" y="25"/>
                      <a:pt x="0" y="545"/>
                      <a:pt x="351" y="569"/>
                    </a:cubicBezTo>
                    <a:cubicBezTo>
                      <a:pt x="702" y="545"/>
                      <a:pt x="702" y="25"/>
                      <a:pt x="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1309439" y="224642"/>
                <a:ext cx="52887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874" extrusionOk="0">
                    <a:moveTo>
                      <a:pt x="447" y="1"/>
                    </a:moveTo>
                    <a:cubicBezTo>
                      <a:pt x="220" y="1"/>
                      <a:pt x="1" y="175"/>
                      <a:pt x="1" y="438"/>
                    </a:cubicBezTo>
                    <a:cubicBezTo>
                      <a:pt x="1" y="668"/>
                      <a:pt x="194" y="862"/>
                      <a:pt x="436" y="874"/>
                    </a:cubicBezTo>
                    <a:cubicBezTo>
                      <a:pt x="823" y="874"/>
                      <a:pt x="1017" y="402"/>
                      <a:pt x="751" y="124"/>
                    </a:cubicBezTo>
                    <a:cubicBezTo>
                      <a:pt x="662" y="39"/>
                      <a:pt x="554" y="1"/>
                      <a:pt x="4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1469241" y="177321"/>
                <a:ext cx="45970" cy="39938"/>
              </a:xfrm>
              <a:custGeom>
                <a:avLst/>
                <a:gdLst/>
                <a:ahLst/>
                <a:cxnLst/>
                <a:rect l="l" t="t" r="r" b="b"/>
                <a:pathLst>
                  <a:path w="884" h="768" extrusionOk="0">
                    <a:moveTo>
                      <a:pt x="380" y="1"/>
                    </a:moveTo>
                    <a:cubicBezTo>
                      <a:pt x="188" y="1"/>
                      <a:pt x="0" y="152"/>
                      <a:pt x="0" y="381"/>
                    </a:cubicBezTo>
                    <a:cubicBezTo>
                      <a:pt x="0" y="586"/>
                      <a:pt x="170" y="756"/>
                      <a:pt x="375" y="768"/>
                    </a:cubicBezTo>
                    <a:cubicBezTo>
                      <a:pt x="714" y="768"/>
                      <a:pt x="883" y="356"/>
                      <a:pt x="641" y="114"/>
                    </a:cubicBezTo>
                    <a:cubicBezTo>
                      <a:pt x="567" y="36"/>
                      <a:pt x="473" y="1"/>
                      <a:pt x="3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1454109" y="322249"/>
                <a:ext cx="23349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40" extrusionOk="0">
                    <a:moveTo>
                      <a:pt x="231" y="1"/>
                    </a:moveTo>
                    <a:cubicBezTo>
                      <a:pt x="1" y="1"/>
                      <a:pt x="1" y="340"/>
                      <a:pt x="231" y="340"/>
                    </a:cubicBezTo>
                    <a:cubicBezTo>
                      <a:pt x="449" y="340"/>
                      <a:pt x="449" y="1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1566744" y="340502"/>
                <a:ext cx="43422" cy="3401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54" extrusionOk="0">
                    <a:moveTo>
                      <a:pt x="412" y="1"/>
                    </a:moveTo>
                    <a:cubicBezTo>
                      <a:pt x="0" y="1"/>
                      <a:pt x="0" y="654"/>
                      <a:pt x="412" y="654"/>
                    </a:cubicBezTo>
                    <a:cubicBezTo>
                      <a:pt x="835" y="654"/>
                      <a:pt x="835" y="1"/>
                      <a:pt x="4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1639703" y="402176"/>
                <a:ext cx="42174" cy="33386"/>
              </a:xfrm>
              <a:custGeom>
                <a:avLst/>
                <a:gdLst/>
                <a:ahLst/>
                <a:cxnLst/>
                <a:rect l="l" t="t" r="r" b="b"/>
                <a:pathLst>
                  <a:path w="811" h="642" extrusionOk="0">
                    <a:moveTo>
                      <a:pt x="412" y="0"/>
                    </a:moveTo>
                    <a:cubicBezTo>
                      <a:pt x="0" y="0"/>
                      <a:pt x="0" y="641"/>
                      <a:pt x="412" y="641"/>
                    </a:cubicBezTo>
                    <a:cubicBezTo>
                      <a:pt x="811" y="641"/>
                      <a:pt x="811" y="0"/>
                      <a:pt x="4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1530239" y="510340"/>
                <a:ext cx="39678" cy="30889"/>
              </a:xfrm>
              <a:custGeom>
                <a:avLst/>
                <a:gdLst/>
                <a:ahLst/>
                <a:cxnLst/>
                <a:rect l="l" t="t" r="r" b="b"/>
                <a:pathLst>
                  <a:path w="763" h="594" extrusionOk="0">
                    <a:moveTo>
                      <a:pt x="376" y="1"/>
                    </a:moveTo>
                    <a:cubicBezTo>
                      <a:pt x="1" y="1"/>
                      <a:pt x="1" y="593"/>
                      <a:pt x="376" y="593"/>
                    </a:cubicBezTo>
                    <a:cubicBezTo>
                      <a:pt x="763" y="593"/>
                      <a:pt x="763" y="1"/>
                      <a:pt x="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1590613" y="539305"/>
                <a:ext cx="33438" cy="26469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09" extrusionOk="0">
                    <a:moveTo>
                      <a:pt x="328" y="0"/>
                    </a:moveTo>
                    <a:cubicBezTo>
                      <a:pt x="1" y="24"/>
                      <a:pt x="1" y="484"/>
                      <a:pt x="328" y="508"/>
                    </a:cubicBezTo>
                    <a:cubicBezTo>
                      <a:pt x="642" y="484"/>
                      <a:pt x="642" y="24"/>
                      <a:pt x="3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1752911" y="650536"/>
                <a:ext cx="35310" cy="33126"/>
              </a:xfrm>
              <a:custGeom>
                <a:avLst/>
                <a:gdLst/>
                <a:ahLst/>
                <a:cxnLst/>
                <a:rect l="l" t="t" r="r" b="b"/>
                <a:pathLst>
                  <a:path w="679" h="637" extrusionOk="0">
                    <a:moveTo>
                      <a:pt x="356" y="0"/>
                    </a:moveTo>
                    <a:cubicBezTo>
                      <a:pt x="305" y="0"/>
                      <a:pt x="253" y="16"/>
                      <a:pt x="207" y="51"/>
                    </a:cubicBezTo>
                    <a:lnTo>
                      <a:pt x="182" y="75"/>
                    </a:lnTo>
                    <a:cubicBezTo>
                      <a:pt x="1" y="184"/>
                      <a:pt x="1" y="450"/>
                      <a:pt x="182" y="571"/>
                    </a:cubicBezTo>
                    <a:lnTo>
                      <a:pt x="207" y="595"/>
                    </a:lnTo>
                    <a:cubicBezTo>
                      <a:pt x="255" y="624"/>
                      <a:pt x="307" y="637"/>
                      <a:pt x="357" y="637"/>
                    </a:cubicBezTo>
                    <a:cubicBezTo>
                      <a:pt x="519" y="637"/>
                      <a:pt x="669" y="501"/>
                      <a:pt x="678" y="317"/>
                    </a:cubicBezTo>
                    <a:cubicBezTo>
                      <a:pt x="678" y="152"/>
                      <a:pt x="518" y="0"/>
                      <a:pt x="3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1690041" y="576382"/>
                <a:ext cx="25845" cy="21477"/>
              </a:xfrm>
              <a:custGeom>
                <a:avLst/>
                <a:gdLst/>
                <a:ahLst/>
                <a:cxnLst/>
                <a:rect l="l" t="t" r="r" b="b"/>
                <a:pathLst>
                  <a:path w="497" h="413" extrusionOk="0">
                    <a:moveTo>
                      <a:pt x="242" y="1"/>
                    </a:moveTo>
                    <a:cubicBezTo>
                      <a:pt x="0" y="25"/>
                      <a:pt x="0" y="388"/>
                      <a:pt x="242" y="412"/>
                    </a:cubicBezTo>
                    <a:cubicBezTo>
                      <a:pt x="496" y="388"/>
                      <a:pt x="496" y="25"/>
                      <a:pt x="2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1651039" y="721727"/>
                <a:ext cx="35258" cy="2834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45" extrusionOk="0">
                    <a:moveTo>
                      <a:pt x="339" y="0"/>
                    </a:moveTo>
                    <a:cubicBezTo>
                      <a:pt x="0" y="24"/>
                      <a:pt x="0" y="520"/>
                      <a:pt x="339" y="545"/>
                    </a:cubicBezTo>
                    <a:cubicBezTo>
                      <a:pt x="678" y="520"/>
                      <a:pt x="678" y="24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1752287" y="748143"/>
                <a:ext cx="39054" cy="29589"/>
              </a:xfrm>
              <a:custGeom>
                <a:avLst/>
                <a:gdLst/>
                <a:ahLst/>
                <a:cxnLst/>
                <a:rect l="l" t="t" r="r" b="b"/>
                <a:pathLst>
                  <a:path w="751" h="569" extrusionOk="0">
                    <a:moveTo>
                      <a:pt x="376" y="0"/>
                    </a:moveTo>
                    <a:cubicBezTo>
                      <a:pt x="1" y="0"/>
                      <a:pt x="1" y="569"/>
                      <a:pt x="376" y="569"/>
                    </a:cubicBezTo>
                    <a:cubicBezTo>
                      <a:pt x="751" y="569"/>
                      <a:pt x="751" y="0"/>
                      <a:pt x="3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1690665" y="931189"/>
                <a:ext cx="39678" cy="30889"/>
              </a:xfrm>
              <a:custGeom>
                <a:avLst/>
                <a:gdLst/>
                <a:ahLst/>
                <a:cxnLst/>
                <a:rect l="l" t="t" r="r" b="b"/>
                <a:pathLst>
                  <a:path w="763" h="594" extrusionOk="0">
                    <a:moveTo>
                      <a:pt x="387" y="0"/>
                    </a:moveTo>
                    <a:cubicBezTo>
                      <a:pt x="0" y="0"/>
                      <a:pt x="0" y="593"/>
                      <a:pt x="387" y="593"/>
                    </a:cubicBezTo>
                    <a:cubicBezTo>
                      <a:pt x="762" y="593"/>
                      <a:pt x="762" y="0"/>
                      <a:pt x="3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1761751" y="944398"/>
                <a:ext cx="35258" cy="26469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09" extrusionOk="0">
                    <a:moveTo>
                      <a:pt x="339" y="0"/>
                    </a:moveTo>
                    <a:cubicBezTo>
                      <a:pt x="0" y="0"/>
                      <a:pt x="0" y="509"/>
                      <a:pt x="339" y="509"/>
                    </a:cubicBezTo>
                    <a:cubicBezTo>
                      <a:pt x="678" y="509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1766639" y="849443"/>
                <a:ext cx="49922" cy="35570"/>
              </a:xfrm>
              <a:custGeom>
                <a:avLst/>
                <a:gdLst/>
                <a:ahLst/>
                <a:cxnLst/>
                <a:rect l="l" t="t" r="r" b="b"/>
                <a:pathLst>
                  <a:path w="960" h="684" extrusionOk="0">
                    <a:moveTo>
                      <a:pt x="500" y="0"/>
                    </a:moveTo>
                    <a:cubicBezTo>
                      <a:pt x="447" y="0"/>
                      <a:pt x="393" y="15"/>
                      <a:pt x="342" y="48"/>
                    </a:cubicBezTo>
                    <a:lnTo>
                      <a:pt x="293" y="85"/>
                    </a:lnTo>
                    <a:cubicBezTo>
                      <a:pt x="0" y="255"/>
                      <a:pt x="321" y="684"/>
                      <a:pt x="578" y="684"/>
                    </a:cubicBezTo>
                    <a:cubicBezTo>
                      <a:pt x="650" y="684"/>
                      <a:pt x="718" y="650"/>
                      <a:pt x="765" y="568"/>
                    </a:cubicBezTo>
                    <a:lnTo>
                      <a:pt x="801" y="508"/>
                    </a:lnTo>
                    <a:cubicBezTo>
                      <a:pt x="960" y="291"/>
                      <a:pt x="738" y="0"/>
                      <a:pt x="5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1768668" y="1049441"/>
                <a:ext cx="29589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569" h="437" extrusionOk="0">
                    <a:moveTo>
                      <a:pt x="291" y="1"/>
                    </a:moveTo>
                    <a:cubicBezTo>
                      <a:pt x="0" y="1"/>
                      <a:pt x="0" y="436"/>
                      <a:pt x="291" y="436"/>
                    </a:cubicBezTo>
                    <a:cubicBezTo>
                      <a:pt x="569" y="424"/>
                      <a:pt x="569" y="1"/>
                      <a:pt x="2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1703249" y="1211739"/>
                <a:ext cx="45346" cy="34634"/>
              </a:xfrm>
              <a:custGeom>
                <a:avLst/>
                <a:gdLst/>
                <a:ahLst/>
                <a:cxnLst/>
                <a:rect l="l" t="t" r="r" b="b"/>
                <a:pathLst>
                  <a:path w="872" h="666" extrusionOk="0">
                    <a:moveTo>
                      <a:pt x="436" y="1"/>
                    </a:moveTo>
                    <a:cubicBezTo>
                      <a:pt x="0" y="1"/>
                      <a:pt x="0" y="666"/>
                      <a:pt x="436" y="666"/>
                    </a:cubicBezTo>
                    <a:cubicBezTo>
                      <a:pt x="871" y="666"/>
                      <a:pt x="871" y="1"/>
                      <a:pt x="4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1646619" y="1326870"/>
                <a:ext cx="43474" cy="33386"/>
              </a:xfrm>
              <a:custGeom>
                <a:avLst/>
                <a:gdLst/>
                <a:ahLst/>
                <a:cxnLst/>
                <a:rect l="l" t="t" r="r" b="b"/>
                <a:pathLst>
                  <a:path w="836" h="642" extrusionOk="0">
                    <a:moveTo>
                      <a:pt x="424" y="0"/>
                    </a:moveTo>
                    <a:cubicBezTo>
                      <a:pt x="1" y="0"/>
                      <a:pt x="1" y="641"/>
                      <a:pt x="424" y="641"/>
                    </a:cubicBezTo>
                    <a:cubicBezTo>
                      <a:pt x="835" y="641"/>
                      <a:pt x="835" y="0"/>
                      <a:pt x="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1581201" y="1289117"/>
                <a:ext cx="21425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12" h="340" extrusionOk="0">
                    <a:moveTo>
                      <a:pt x="206" y="1"/>
                    </a:moveTo>
                    <a:cubicBezTo>
                      <a:pt x="0" y="25"/>
                      <a:pt x="0" y="315"/>
                      <a:pt x="206" y="339"/>
                    </a:cubicBezTo>
                    <a:cubicBezTo>
                      <a:pt x="412" y="315"/>
                      <a:pt x="412" y="25"/>
                      <a:pt x="2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1410115" y="1433786"/>
                <a:ext cx="35258" cy="26469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09" extrusionOk="0">
                    <a:moveTo>
                      <a:pt x="339" y="1"/>
                    </a:moveTo>
                    <a:cubicBezTo>
                      <a:pt x="0" y="1"/>
                      <a:pt x="0" y="509"/>
                      <a:pt x="339" y="509"/>
                    </a:cubicBezTo>
                    <a:cubicBezTo>
                      <a:pt x="678" y="509"/>
                      <a:pt x="678" y="1"/>
                      <a:pt x="3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1415783" y="1504248"/>
                <a:ext cx="31462" cy="23973"/>
              </a:xfrm>
              <a:custGeom>
                <a:avLst/>
                <a:gdLst/>
                <a:ahLst/>
                <a:cxnLst/>
                <a:rect l="l" t="t" r="r" b="b"/>
                <a:pathLst>
                  <a:path w="605" h="461" extrusionOk="0">
                    <a:moveTo>
                      <a:pt x="302" y="1"/>
                    </a:moveTo>
                    <a:cubicBezTo>
                      <a:pt x="0" y="1"/>
                      <a:pt x="0" y="460"/>
                      <a:pt x="302" y="460"/>
                    </a:cubicBezTo>
                    <a:cubicBezTo>
                      <a:pt x="605" y="460"/>
                      <a:pt x="605" y="1"/>
                      <a:pt x="3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1505694" y="1418705"/>
                <a:ext cx="42850" cy="33386"/>
              </a:xfrm>
              <a:custGeom>
                <a:avLst/>
                <a:gdLst/>
                <a:ahLst/>
                <a:cxnLst/>
                <a:rect l="l" t="t" r="r" b="b"/>
                <a:pathLst>
                  <a:path w="824" h="642" extrusionOk="0">
                    <a:moveTo>
                      <a:pt x="412" y="0"/>
                    </a:moveTo>
                    <a:cubicBezTo>
                      <a:pt x="1" y="0"/>
                      <a:pt x="1" y="642"/>
                      <a:pt x="412" y="642"/>
                    </a:cubicBezTo>
                    <a:cubicBezTo>
                      <a:pt x="823" y="642"/>
                      <a:pt x="823" y="0"/>
                      <a:pt x="4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1212560" y="1441326"/>
                <a:ext cx="25221" cy="18929"/>
              </a:xfrm>
              <a:custGeom>
                <a:avLst/>
                <a:gdLst/>
                <a:ahLst/>
                <a:cxnLst/>
                <a:rect l="l" t="t" r="r" b="b"/>
                <a:pathLst>
                  <a:path w="485" h="364" extrusionOk="0">
                    <a:moveTo>
                      <a:pt x="243" y="1"/>
                    </a:moveTo>
                    <a:cubicBezTo>
                      <a:pt x="1" y="1"/>
                      <a:pt x="1" y="364"/>
                      <a:pt x="243" y="364"/>
                    </a:cubicBezTo>
                    <a:cubicBezTo>
                      <a:pt x="485" y="364"/>
                      <a:pt x="485" y="1"/>
                      <a:pt x="2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1172935" y="1533837"/>
                <a:ext cx="43474" cy="33386"/>
              </a:xfrm>
              <a:custGeom>
                <a:avLst/>
                <a:gdLst/>
                <a:ahLst/>
                <a:cxnLst/>
                <a:rect l="l" t="t" r="r" b="b"/>
                <a:pathLst>
                  <a:path w="836" h="642" extrusionOk="0">
                    <a:moveTo>
                      <a:pt x="412" y="0"/>
                    </a:moveTo>
                    <a:cubicBezTo>
                      <a:pt x="1" y="0"/>
                      <a:pt x="1" y="641"/>
                      <a:pt x="412" y="641"/>
                    </a:cubicBezTo>
                    <a:cubicBezTo>
                      <a:pt x="835" y="641"/>
                      <a:pt x="835" y="0"/>
                      <a:pt x="4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1023845" y="1465247"/>
                <a:ext cx="12637" cy="9516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83" extrusionOk="0">
                    <a:moveTo>
                      <a:pt x="122" y="1"/>
                    </a:moveTo>
                    <a:cubicBezTo>
                      <a:pt x="1" y="1"/>
                      <a:pt x="1" y="182"/>
                      <a:pt x="122" y="182"/>
                    </a:cubicBezTo>
                    <a:cubicBezTo>
                      <a:pt x="243" y="182"/>
                      <a:pt x="243" y="1"/>
                      <a:pt x="1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1021973" y="1419329"/>
                <a:ext cx="32138" cy="24597"/>
              </a:xfrm>
              <a:custGeom>
                <a:avLst/>
                <a:gdLst/>
                <a:ahLst/>
                <a:cxnLst/>
                <a:rect l="l" t="t" r="r" b="b"/>
                <a:pathLst>
                  <a:path w="618" h="473" extrusionOk="0">
                    <a:moveTo>
                      <a:pt x="303" y="1"/>
                    </a:moveTo>
                    <a:cubicBezTo>
                      <a:pt x="0" y="1"/>
                      <a:pt x="0" y="472"/>
                      <a:pt x="303" y="472"/>
                    </a:cubicBezTo>
                    <a:cubicBezTo>
                      <a:pt x="617" y="472"/>
                      <a:pt x="617" y="1"/>
                      <a:pt x="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1130813" y="1457083"/>
                <a:ext cx="43422" cy="33386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42" extrusionOk="0">
                    <a:moveTo>
                      <a:pt x="424" y="0"/>
                    </a:moveTo>
                    <a:cubicBezTo>
                      <a:pt x="0" y="0"/>
                      <a:pt x="0" y="641"/>
                      <a:pt x="424" y="641"/>
                    </a:cubicBezTo>
                    <a:cubicBezTo>
                      <a:pt x="835" y="641"/>
                      <a:pt x="835" y="0"/>
                      <a:pt x="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"/>
              <p:cNvSpPr/>
              <p:nvPr/>
            </p:nvSpPr>
            <p:spPr>
              <a:xfrm>
                <a:off x="1068515" y="1538829"/>
                <a:ext cx="39054" cy="3026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582" extrusionOk="0">
                    <a:moveTo>
                      <a:pt x="364" y="1"/>
                    </a:moveTo>
                    <a:cubicBezTo>
                      <a:pt x="1" y="1"/>
                      <a:pt x="1" y="582"/>
                      <a:pt x="364" y="582"/>
                    </a:cubicBezTo>
                    <a:cubicBezTo>
                      <a:pt x="751" y="569"/>
                      <a:pt x="751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"/>
              <p:cNvSpPr/>
              <p:nvPr/>
            </p:nvSpPr>
            <p:spPr>
              <a:xfrm>
                <a:off x="887341" y="1396709"/>
                <a:ext cx="40978" cy="31462"/>
              </a:xfrm>
              <a:custGeom>
                <a:avLst/>
                <a:gdLst/>
                <a:ahLst/>
                <a:cxnLst/>
                <a:rect l="l" t="t" r="r" b="b"/>
                <a:pathLst>
                  <a:path w="788" h="605" extrusionOk="0">
                    <a:moveTo>
                      <a:pt x="400" y="0"/>
                    </a:moveTo>
                    <a:cubicBezTo>
                      <a:pt x="1" y="0"/>
                      <a:pt x="1" y="605"/>
                      <a:pt x="400" y="605"/>
                    </a:cubicBezTo>
                    <a:cubicBezTo>
                      <a:pt x="787" y="605"/>
                      <a:pt x="787" y="0"/>
                      <a:pt x="4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876680" y="1316418"/>
                <a:ext cx="37130" cy="3125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01" extrusionOk="0">
                    <a:moveTo>
                      <a:pt x="303" y="1"/>
                    </a:moveTo>
                    <a:cubicBezTo>
                      <a:pt x="147" y="1"/>
                      <a:pt x="0" y="119"/>
                      <a:pt x="0" y="298"/>
                    </a:cubicBezTo>
                    <a:cubicBezTo>
                      <a:pt x="0" y="467"/>
                      <a:pt x="145" y="601"/>
                      <a:pt x="303" y="601"/>
                    </a:cubicBezTo>
                    <a:cubicBezTo>
                      <a:pt x="581" y="601"/>
                      <a:pt x="714" y="274"/>
                      <a:pt x="520" y="92"/>
                    </a:cubicBezTo>
                    <a:cubicBezTo>
                      <a:pt x="457" y="29"/>
                      <a:pt x="379" y="1"/>
                      <a:pt x="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815630" y="1366496"/>
                <a:ext cx="31514" cy="23297"/>
              </a:xfrm>
              <a:custGeom>
                <a:avLst/>
                <a:gdLst/>
                <a:ahLst/>
                <a:cxnLst/>
                <a:rect l="l" t="t" r="r" b="b"/>
                <a:pathLst>
                  <a:path w="606" h="448" extrusionOk="0">
                    <a:moveTo>
                      <a:pt x="315" y="0"/>
                    </a:moveTo>
                    <a:cubicBezTo>
                      <a:pt x="311" y="0"/>
                      <a:pt x="307" y="0"/>
                      <a:pt x="303" y="0"/>
                    </a:cubicBezTo>
                    <a:cubicBezTo>
                      <a:pt x="1" y="0"/>
                      <a:pt x="1" y="448"/>
                      <a:pt x="303" y="448"/>
                    </a:cubicBezTo>
                    <a:cubicBezTo>
                      <a:pt x="602" y="448"/>
                      <a:pt x="606" y="0"/>
                      <a:pt x="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"/>
              <p:cNvSpPr/>
              <p:nvPr/>
            </p:nvSpPr>
            <p:spPr>
              <a:xfrm>
                <a:off x="791761" y="1262076"/>
                <a:ext cx="33386" cy="2584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97" extrusionOk="0">
                    <a:moveTo>
                      <a:pt x="327" y="0"/>
                    </a:moveTo>
                    <a:cubicBezTo>
                      <a:pt x="0" y="0"/>
                      <a:pt x="0" y="496"/>
                      <a:pt x="327" y="496"/>
                    </a:cubicBezTo>
                    <a:cubicBezTo>
                      <a:pt x="641" y="496"/>
                      <a:pt x="641" y="0"/>
                      <a:pt x="3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"/>
              <p:cNvSpPr/>
              <p:nvPr/>
            </p:nvSpPr>
            <p:spPr>
              <a:xfrm>
                <a:off x="789837" y="1203574"/>
                <a:ext cx="37182" cy="2771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33" extrusionOk="0">
                    <a:moveTo>
                      <a:pt x="364" y="0"/>
                    </a:moveTo>
                    <a:cubicBezTo>
                      <a:pt x="1" y="0"/>
                      <a:pt x="1" y="533"/>
                      <a:pt x="364" y="533"/>
                    </a:cubicBezTo>
                    <a:cubicBezTo>
                      <a:pt x="714" y="533"/>
                      <a:pt x="714" y="0"/>
                      <a:pt x="3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"/>
              <p:cNvSpPr/>
              <p:nvPr/>
            </p:nvSpPr>
            <p:spPr>
              <a:xfrm>
                <a:off x="761548" y="1113611"/>
                <a:ext cx="40302" cy="31514"/>
              </a:xfrm>
              <a:custGeom>
                <a:avLst/>
                <a:gdLst/>
                <a:ahLst/>
                <a:cxnLst/>
                <a:rect l="l" t="t" r="r" b="b"/>
                <a:pathLst>
                  <a:path w="775" h="606" extrusionOk="0">
                    <a:moveTo>
                      <a:pt x="387" y="1"/>
                    </a:moveTo>
                    <a:cubicBezTo>
                      <a:pt x="0" y="1"/>
                      <a:pt x="0" y="605"/>
                      <a:pt x="387" y="605"/>
                    </a:cubicBezTo>
                    <a:cubicBezTo>
                      <a:pt x="775" y="605"/>
                      <a:pt x="775" y="1"/>
                      <a:pt x="3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"/>
              <p:cNvSpPr/>
              <p:nvPr/>
            </p:nvSpPr>
            <p:spPr>
              <a:xfrm>
                <a:off x="735131" y="1039405"/>
                <a:ext cx="24597" cy="20177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88" extrusionOk="0">
                    <a:moveTo>
                      <a:pt x="242" y="0"/>
                    </a:moveTo>
                    <a:cubicBezTo>
                      <a:pt x="0" y="24"/>
                      <a:pt x="0" y="363"/>
                      <a:pt x="242" y="387"/>
                    </a:cubicBezTo>
                    <a:cubicBezTo>
                      <a:pt x="472" y="363"/>
                      <a:pt x="472" y="24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"/>
              <p:cNvSpPr/>
              <p:nvPr/>
            </p:nvSpPr>
            <p:spPr>
              <a:xfrm>
                <a:off x="765292" y="942526"/>
                <a:ext cx="17681" cy="15133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91" extrusionOk="0">
                    <a:moveTo>
                      <a:pt x="170" y="0"/>
                    </a:moveTo>
                    <a:cubicBezTo>
                      <a:pt x="1" y="24"/>
                      <a:pt x="1" y="266"/>
                      <a:pt x="170" y="291"/>
                    </a:cubicBezTo>
                    <a:cubicBezTo>
                      <a:pt x="340" y="266"/>
                      <a:pt x="340" y="24"/>
                      <a:pt x="1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"/>
              <p:cNvSpPr/>
              <p:nvPr/>
            </p:nvSpPr>
            <p:spPr>
              <a:xfrm>
                <a:off x="1283647" y="847519"/>
                <a:ext cx="28393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546" h="412" extrusionOk="0">
                    <a:moveTo>
                      <a:pt x="267" y="1"/>
                    </a:moveTo>
                    <a:cubicBezTo>
                      <a:pt x="1" y="1"/>
                      <a:pt x="1" y="412"/>
                      <a:pt x="267" y="412"/>
                    </a:cubicBezTo>
                    <a:cubicBezTo>
                      <a:pt x="545" y="412"/>
                      <a:pt x="545" y="1"/>
                      <a:pt x="2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"/>
              <p:cNvSpPr/>
              <p:nvPr/>
            </p:nvSpPr>
            <p:spPr>
              <a:xfrm>
                <a:off x="1299403" y="175189"/>
                <a:ext cx="30473" cy="2444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70" extrusionOk="0">
                    <a:moveTo>
                      <a:pt x="183" y="0"/>
                    </a:moveTo>
                    <a:cubicBezTo>
                      <a:pt x="131" y="0"/>
                      <a:pt x="83" y="24"/>
                      <a:pt x="49" y="83"/>
                    </a:cubicBezTo>
                    <a:cubicBezTo>
                      <a:pt x="24" y="131"/>
                      <a:pt x="0" y="192"/>
                      <a:pt x="0" y="252"/>
                    </a:cubicBezTo>
                    <a:cubicBezTo>
                      <a:pt x="0" y="373"/>
                      <a:pt x="97" y="470"/>
                      <a:pt x="218" y="470"/>
                    </a:cubicBezTo>
                    <a:cubicBezTo>
                      <a:pt x="278" y="458"/>
                      <a:pt x="327" y="446"/>
                      <a:pt x="387" y="422"/>
                    </a:cubicBezTo>
                    <a:cubicBezTo>
                      <a:pt x="585" y="299"/>
                      <a:pt x="364" y="0"/>
                      <a:pt x="1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"/>
              <p:cNvSpPr/>
              <p:nvPr/>
            </p:nvSpPr>
            <p:spPr>
              <a:xfrm>
                <a:off x="1399923" y="228958"/>
                <a:ext cx="33490" cy="28237"/>
              </a:xfrm>
              <a:custGeom>
                <a:avLst/>
                <a:gdLst/>
                <a:ahLst/>
                <a:cxnLst/>
                <a:rect l="l" t="t" r="r" b="b"/>
                <a:pathLst>
                  <a:path w="644" h="543" extrusionOk="0">
                    <a:moveTo>
                      <a:pt x="316" y="0"/>
                    </a:moveTo>
                    <a:cubicBezTo>
                      <a:pt x="202" y="0"/>
                      <a:pt x="90" y="75"/>
                      <a:pt x="51" y="198"/>
                    </a:cubicBezTo>
                    <a:cubicBezTo>
                      <a:pt x="1" y="400"/>
                      <a:pt x="101" y="542"/>
                      <a:pt x="276" y="542"/>
                    </a:cubicBezTo>
                    <a:cubicBezTo>
                      <a:pt x="311" y="542"/>
                      <a:pt x="349" y="537"/>
                      <a:pt x="390" y="525"/>
                    </a:cubicBezTo>
                    <a:cubicBezTo>
                      <a:pt x="583" y="476"/>
                      <a:pt x="644" y="222"/>
                      <a:pt x="499" y="77"/>
                    </a:cubicBezTo>
                    <a:cubicBezTo>
                      <a:pt x="446" y="24"/>
                      <a:pt x="381" y="0"/>
                      <a:pt x="31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"/>
              <p:cNvSpPr/>
              <p:nvPr/>
            </p:nvSpPr>
            <p:spPr>
              <a:xfrm>
                <a:off x="1621450" y="299629"/>
                <a:ext cx="32762" cy="36038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93" extrusionOk="0">
                    <a:moveTo>
                      <a:pt x="327" y="0"/>
                    </a:moveTo>
                    <a:cubicBezTo>
                      <a:pt x="158" y="12"/>
                      <a:pt x="25" y="146"/>
                      <a:pt x="25" y="303"/>
                    </a:cubicBezTo>
                    <a:lnTo>
                      <a:pt x="13" y="303"/>
                    </a:lnTo>
                    <a:cubicBezTo>
                      <a:pt x="1" y="400"/>
                      <a:pt x="25" y="484"/>
                      <a:pt x="73" y="557"/>
                    </a:cubicBezTo>
                    <a:cubicBezTo>
                      <a:pt x="128" y="648"/>
                      <a:pt x="221" y="693"/>
                      <a:pt x="315" y="693"/>
                    </a:cubicBezTo>
                    <a:cubicBezTo>
                      <a:pt x="409" y="693"/>
                      <a:pt x="503" y="648"/>
                      <a:pt x="557" y="557"/>
                    </a:cubicBezTo>
                    <a:cubicBezTo>
                      <a:pt x="606" y="484"/>
                      <a:pt x="630" y="400"/>
                      <a:pt x="630" y="303"/>
                    </a:cubicBezTo>
                    <a:cubicBezTo>
                      <a:pt x="618" y="146"/>
                      <a:pt x="485" y="12"/>
                      <a:pt x="3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"/>
              <p:cNvSpPr/>
              <p:nvPr/>
            </p:nvSpPr>
            <p:spPr>
              <a:xfrm>
                <a:off x="1601326" y="447105"/>
                <a:ext cx="32138" cy="27457"/>
              </a:xfrm>
              <a:custGeom>
                <a:avLst/>
                <a:gdLst/>
                <a:ahLst/>
                <a:cxnLst/>
                <a:rect l="l" t="t" r="r" b="b"/>
                <a:pathLst>
                  <a:path w="618" h="528" extrusionOk="0">
                    <a:moveTo>
                      <a:pt x="262" y="0"/>
                    </a:moveTo>
                    <a:cubicBezTo>
                      <a:pt x="128" y="0"/>
                      <a:pt x="1" y="106"/>
                      <a:pt x="1" y="261"/>
                    </a:cubicBezTo>
                    <a:cubicBezTo>
                      <a:pt x="1" y="406"/>
                      <a:pt x="109" y="527"/>
                      <a:pt x="267" y="527"/>
                    </a:cubicBezTo>
                    <a:cubicBezTo>
                      <a:pt x="497" y="527"/>
                      <a:pt x="618" y="249"/>
                      <a:pt x="448" y="80"/>
                    </a:cubicBezTo>
                    <a:cubicBezTo>
                      <a:pt x="393" y="25"/>
                      <a:pt x="327" y="0"/>
                      <a:pt x="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"/>
              <p:cNvSpPr/>
              <p:nvPr/>
            </p:nvSpPr>
            <p:spPr>
              <a:xfrm>
                <a:off x="1742251" y="561301"/>
                <a:ext cx="28341" cy="20801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00" extrusionOk="0">
                    <a:moveTo>
                      <a:pt x="266" y="1"/>
                    </a:moveTo>
                    <a:cubicBezTo>
                      <a:pt x="0" y="1"/>
                      <a:pt x="0" y="400"/>
                      <a:pt x="266" y="400"/>
                    </a:cubicBezTo>
                    <a:cubicBezTo>
                      <a:pt x="545" y="400"/>
                      <a:pt x="545" y="1"/>
                      <a:pt x="2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"/>
              <p:cNvSpPr/>
              <p:nvPr/>
            </p:nvSpPr>
            <p:spPr>
              <a:xfrm>
                <a:off x="1740535" y="892188"/>
                <a:ext cx="26105" cy="22309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29" extrusionOk="0">
                    <a:moveTo>
                      <a:pt x="154" y="0"/>
                    </a:moveTo>
                    <a:cubicBezTo>
                      <a:pt x="94" y="0"/>
                      <a:pt x="42" y="28"/>
                      <a:pt x="21" y="97"/>
                    </a:cubicBezTo>
                    <a:cubicBezTo>
                      <a:pt x="21" y="158"/>
                      <a:pt x="9" y="218"/>
                      <a:pt x="9" y="267"/>
                    </a:cubicBezTo>
                    <a:cubicBezTo>
                      <a:pt x="1" y="372"/>
                      <a:pt x="80" y="429"/>
                      <a:pt x="162" y="429"/>
                    </a:cubicBezTo>
                    <a:cubicBezTo>
                      <a:pt x="203" y="429"/>
                      <a:pt x="243" y="415"/>
                      <a:pt x="275" y="388"/>
                    </a:cubicBezTo>
                    <a:cubicBezTo>
                      <a:pt x="311" y="363"/>
                      <a:pt x="336" y="327"/>
                      <a:pt x="372" y="303"/>
                    </a:cubicBezTo>
                    <a:cubicBezTo>
                      <a:pt x="502" y="173"/>
                      <a:pt x="304" y="0"/>
                      <a:pt x="1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"/>
              <p:cNvSpPr/>
              <p:nvPr/>
            </p:nvSpPr>
            <p:spPr>
              <a:xfrm>
                <a:off x="1673660" y="1092343"/>
                <a:ext cx="42486" cy="3791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729" extrusionOk="0">
                    <a:moveTo>
                      <a:pt x="380" y="0"/>
                    </a:moveTo>
                    <a:cubicBezTo>
                      <a:pt x="298" y="0"/>
                      <a:pt x="214" y="35"/>
                      <a:pt x="146" y="119"/>
                    </a:cubicBezTo>
                    <a:cubicBezTo>
                      <a:pt x="13" y="313"/>
                      <a:pt x="1" y="615"/>
                      <a:pt x="255" y="712"/>
                    </a:cubicBezTo>
                    <a:cubicBezTo>
                      <a:pt x="282" y="724"/>
                      <a:pt x="310" y="729"/>
                      <a:pt x="338" y="729"/>
                    </a:cubicBezTo>
                    <a:cubicBezTo>
                      <a:pt x="398" y="729"/>
                      <a:pt x="456" y="705"/>
                      <a:pt x="497" y="664"/>
                    </a:cubicBezTo>
                    <a:cubicBezTo>
                      <a:pt x="545" y="639"/>
                      <a:pt x="569" y="591"/>
                      <a:pt x="593" y="543"/>
                    </a:cubicBezTo>
                    <a:cubicBezTo>
                      <a:pt x="606" y="530"/>
                      <a:pt x="618" y="518"/>
                      <a:pt x="630" y="494"/>
                    </a:cubicBezTo>
                    <a:cubicBezTo>
                      <a:pt x="816" y="264"/>
                      <a:pt x="606" y="0"/>
                      <a:pt x="3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"/>
              <p:cNvSpPr/>
              <p:nvPr/>
            </p:nvSpPr>
            <p:spPr>
              <a:xfrm>
                <a:off x="1749791" y="1141900"/>
                <a:ext cx="35882" cy="29017"/>
              </a:xfrm>
              <a:custGeom>
                <a:avLst/>
                <a:gdLst/>
                <a:ahLst/>
                <a:cxnLst/>
                <a:rect l="l" t="t" r="r" b="b"/>
                <a:pathLst>
                  <a:path w="690" h="558" extrusionOk="0">
                    <a:moveTo>
                      <a:pt x="351" y="1"/>
                    </a:moveTo>
                    <a:cubicBezTo>
                      <a:pt x="0" y="25"/>
                      <a:pt x="0" y="533"/>
                      <a:pt x="351" y="557"/>
                    </a:cubicBezTo>
                    <a:cubicBezTo>
                      <a:pt x="690" y="533"/>
                      <a:pt x="690" y="25"/>
                      <a:pt x="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"/>
              <p:cNvSpPr/>
              <p:nvPr/>
            </p:nvSpPr>
            <p:spPr>
              <a:xfrm>
                <a:off x="1654784" y="1211115"/>
                <a:ext cx="34686" cy="28341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45" extrusionOk="0">
                    <a:moveTo>
                      <a:pt x="340" y="1"/>
                    </a:moveTo>
                    <a:cubicBezTo>
                      <a:pt x="1" y="25"/>
                      <a:pt x="1" y="521"/>
                      <a:pt x="340" y="545"/>
                    </a:cubicBezTo>
                    <a:cubicBezTo>
                      <a:pt x="666" y="521"/>
                      <a:pt x="666" y="25"/>
                      <a:pt x="3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"/>
              <p:cNvSpPr/>
              <p:nvPr/>
            </p:nvSpPr>
            <p:spPr>
              <a:xfrm>
                <a:off x="1583697" y="1404873"/>
                <a:ext cx="39678" cy="30213"/>
              </a:xfrm>
              <a:custGeom>
                <a:avLst/>
                <a:gdLst/>
                <a:ahLst/>
                <a:cxnLst/>
                <a:rect l="l" t="t" r="r" b="b"/>
                <a:pathLst>
                  <a:path w="763" h="581" extrusionOk="0">
                    <a:moveTo>
                      <a:pt x="376" y="0"/>
                    </a:moveTo>
                    <a:cubicBezTo>
                      <a:pt x="1" y="0"/>
                      <a:pt x="1" y="581"/>
                      <a:pt x="376" y="581"/>
                    </a:cubicBezTo>
                    <a:cubicBezTo>
                      <a:pt x="751" y="581"/>
                      <a:pt x="763" y="0"/>
                      <a:pt x="3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"/>
              <p:cNvSpPr/>
              <p:nvPr/>
            </p:nvSpPr>
            <p:spPr>
              <a:xfrm>
                <a:off x="1460401" y="1350739"/>
                <a:ext cx="41602" cy="32138"/>
              </a:xfrm>
              <a:custGeom>
                <a:avLst/>
                <a:gdLst/>
                <a:ahLst/>
                <a:cxnLst/>
                <a:rect l="l" t="t" r="r" b="b"/>
                <a:pathLst>
                  <a:path w="800" h="618" extrusionOk="0">
                    <a:moveTo>
                      <a:pt x="400" y="1"/>
                    </a:moveTo>
                    <a:cubicBezTo>
                      <a:pt x="1" y="1"/>
                      <a:pt x="1" y="618"/>
                      <a:pt x="400" y="618"/>
                    </a:cubicBezTo>
                    <a:cubicBezTo>
                      <a:pt x="799" y="618"/>
                      <a:pt x="799" y="1"/>
                      <a:pt x="4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"/>
              <p:cNvSpPr/>
              <p:nvPr/>
            </p:nvSpPr>
            <p:spPr>
              <a:xfrm>
                <a:off x="1328940" y="1531341"/>
                <a:ext cx="34634" cy="29589"/>
              </a:xfrm>
              <a:custGeom>
                <a:avLst/>
                <a:gdLst/>
                <a:ahLst/>
                <a:cxnLst/>
                <a:rect l="l" t="t" r="r" b="b"/>
                <a:pathLst>
                  <a:path w="666" h="569" extrusionOk="0">
                    <a:moveTo>
                      <a:pt x="287" y="1"/>
                    </a:moveTo>
                    <a:cubicBezTo>
                      <a:pt x="141" y="1"/>
                      <a:pt x="1" y="117"/>
                      <a:pt x="1" y="290"/>
                    </a:cubicBezTo>
                    <a:cubicBezTo>
                      <a:pt x="1" y="447"/>
                      <a:pt x="122" y="568"/>
                      <a:pt x="279" y="568"/>
                    </a:cubicBezTo>
                    <a:cubicBezTo>
                      <a:pt x="533" y="568"/>
                      <a:pt x="666" y="266"/>
                      <a:pt x="485" y="84"/>
                    </a:cubicBezTo>
                    <a:cubicBezTo>
                      <a:pt x="426" y="26"/>
                      <a:pt x="356" y="1"/>
                      <a:pt x="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"/>
              <p:cNvSpPr/>
              <p:nvPr/>
            </p:nvSpPr>
            <p:spPr>
              <a:xfrm>
                <a:off x="1324572" y="1446994"/>
                <a:ext cx="30837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437" extrusionOk="0">
                    <a:moveTo>
                      <a:pt x="290" y="1"/>
                    </a:moveTo>
                    <a:cubicBezTo>
                      <a:pt x="0" y="1"/>
                      <a:pt x="0" y="436"/>
                      <a:pt x="290" y="436"/>
                    </a:cubicBezTo>
                    <a:cubicBezTo>
                      <a:pt x="593" y="436"/>
                      <a:pt x="593" y="1"/>
                      <a:pt x="2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"/>
              <p:cNvSpPr/>
              <p:nvPr/>
            </p:nvSpPr>
            <p:spPr>
              <a:xfrm>
                <a:off x="1269814" y="1480327"/>
                <a:ext cx="40926" cy="32138"/>
              </a:xfrm>
              <a:custGeom>
                <a:avLst/>
                <a:gdLst/>
                <a:ahLst/>
                <a:cxnLst/>
                <a:rect l="l" t="t" r="r" b="b"/>
                <a:pathLst>
                  <a:path w="787" h="618" extrusionOk="0">
                    <a:moveTo>
                      <a:pt x="388" y="1"/>
                    </a:moveTo>
                    <a:cubicBezTo>
                      <a:pt x="1" y="1"/>
                      <a:pt x="1" y="618"/>
                      <a:pt x="388" y="618"/>
                    </a:cubicBezTo>
                    <a:cubicBezTo>
                      <a:pt x="787" y="618"/>
                      <a:pt x="787" y="1"/>
                      <a:pt x="3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"/>
              <p:cNvSpPr/>
              <p:nvPr/>
            </p:nvSpPr>
            <p:spPr>
              <a:xfrm>
                <a:off x="987392" y="1547670"/>
                <a:ext cx="24545" cy="20177"/>
              </a:xfrm>
              <a:custGeom>
                <a:avLst/>
                <a:gdLst/>
                <a:ahLst/>
                <a:cxnLst/>
                <a:rect l="l" t="t" r="r" b="b"/>
                <a:pathLst>
                  <a:path w="472" h="388" extrusionOk="0">
                    <a:moveTo>
                      <a:pt x="242" y="0"/>
                    </a:moveTo>
                    <a:cubicBezTo>
                      <a:pt x="0" y="24"/>
                      <a:pt x="0" y="363"/>
                      <a:pt x="242" y="387"/>
                    </a:cubicBezTo>
                    <a:cubicBezTo>
                      <a:pt x="472" y="363"/>
                      <a:pt x="472" y="24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"/>
              <p:cNvSpPr/>
              <p:nvPr/>
            </p:nvSpPr>
            <p:spPr>
              <a:xfrm>
                <a:off x="900549" y="1485372"/>
                <a:ext cx="38430" cy="3026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582" extrusionOk="0">
                    <a:moveTo>
                      <a:pt x="364" y="1"/>
                    </a:moveTo>
                    <a:cubicBezTo>
                      <a:pt x="1" y="25"/>
                      <a:pt x="1" y="557"/>
                      <a:pt x="364" y="581"/>
                    </a:cubicBezTo>
                    <a:cubicBezTo>
                      <a:pt x="739" y="581"/>
                      <a:pt x="739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"/>
              <p:cNvSpPr/>
              <p:nvPr/>
            </p:nvSpPr>
            <p:spPr>
              <a:xfrm>
                <a:off x="1164146" y="1414909"/>
                <a:ext cx="22673" cy="18929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4" extrusionOk="0">
                    <a:moveTo>
                      <a:pt x="218" y="1"/>
                    </a:moveTo>
                    <a:cubicBezTo>
                      <a:pt x="0" y="13"/>
                      <a:pt x="0" y="340"/>
                      <a:pt x="218" y="364"/>
                    </a:cubicBezTo>
                    <a:cubicBezTo>
                      <a:pt x="436" y="340"/>
                      <a:pt x="436" y="13"/>
                      <a:pt x="2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"/>
              <p:cNvSpPr/>
              <p:nvPr/>
            </p:nvSpPr>
            <p:spPr>
              <a:xfrm>
                <a:off x="960975" y="1397957"/>
                <a:ext cx="39054" cy="29589"/>
              </a:xfrm>
              <a:custGeom>
                <a:avLst/>
                <a:gdLst/>
                <a:ahLst/>
                <a:cxnLst/>
                <a:rect l="l" t="t" r="r" b="b"/>
                <a:pathLst>
                  <a:path w="751" h="569" extrusionOk="0">
                    <a:moveTo>
                      <a:pt x="375" y="0"/>
                    </a:moveTo>
                    <a:cubicBezTo>
                      <a:pt x="0" y="0"/>
                      <a:pt x="0" y="569"/>
                      <a:pt x="375" y="569"/>
                    </a:cubicBezTo>
                    <a:cubicBezTo>
                      <a:pt x="750" y="557"/>
                      <a:pt x="750" y="0"/>
                      <a:pt x="3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"/>
              <p:cNvSpPr/>
              <p:nvPr/>
            </p:nvSpPr>
            <p:spPr>
              <a:xfrm>
                <a:off x="803670" y="1275909"/>
                <a:ext cx="17681" cy="13261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55" extrusionOk="0">
                    <a:moveTo>
                      <a:pt x="170" y="0"/>
                    </a:moveTo>
                    <a:cubicBezTo>
                      <a:pt x="1" y="0"/>
                      <a:pt x="1" y="255"/>
                      <a:pt x="170" y="255"/>
                    </a:cubicBezTo>
                    <a:cubicBezTo>
                      <a:pt x="340" y="255"/>
                      <a:pt x="340" y="0"/>
                      <a:pt x="1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"/>
              <p:cNvSpPr/>
              <p:nvPr/>
            </p:nvSpPr>
            <p:spPr>
              <a:xfrm>
                <a:off x="827591" y="1329522"/>
                <a:ext cx="31722" cy="28653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51" extrusionOk="0">
                    <a:moveTo>
                      <a:pt x="351" y="1"/>
                    </a:moveTo>
                    <a:cubicBezTo>
                      <a:pt x="332" y="1"/>
                      <a:pt x="312" y="4"/>
                      <a:pt x="291" y="10"/>
                    </a:cubicBezTo>
                    <a:lnTo>
                      <a:pt x="267" y="10"/>
                    </a:lnTo>
                    <a:cubicBezTo>
                      <a:pt x="1" y="94"/>
                      <a:pt x="1" y="457"/>
                      <a:pt x="267" y="530"/>
                    </a:cubicBezTo>
                    <a:lnTo>
                      <a:pt x="291" y="542"/>
                    </a:lnTo>
                    <a:cubicBezTo>
                      <a:pt x="312" y="548"/>
                      <a:pt x="332" y="551"/>
                      <a:pt x="351" y="551"/>
                    </a:cubicBezTo>
                    <a:cubicBezTo>
                      <a:pt x="610" y="551"/>
                      <a:pt x="610" y="1"/>
                      <a:pt x="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"/>
              <p:cNvSpPr/>
              <p:nvPr/>
            </p:nvSpPr>
            <p:spPr>
              <a:xfrm>
                <a:off x="769089" y="1319226"/>
                <a:ext cx="35778" cy="37910"/>
              </a:xfrm>
              <a:custGeom>
                <a:avLst/>
                <a:gdLst/>
                <a:ahLst/>
                <a:cxnLst/>
                <a:rect l="l" t="t" r="r" b="b"/>
                <a:pathLst>
                  <a:path w="688" h="729" extrusionOk="0">
                    <a:moveTo>
                      <a:pt x="366" y="1"/>
                    </a:moveTo>
                    <a:cubicBezTo>
                      <a:pt x="315" y="1"/>
                      <a:pt x="264" y="13"/>
                      <a:pt x="218" y="38"/>
                    </a:cubicBezTo>
                    <a:cubicBezTo>
                      <a:pt x="85" y="111"/>
                      <a:pt x="1" y="244"/>
                      <a:pt x="1" y="401"/>
                    </a:cubicBezTo>
                    <a:cubicBezTo>
                      <a:pt x="1" y="587"/>
                      <a:pt x="150" y="729"/>
                      <a:pt x="322" y="729"/>
                    </a:cubicBezTo>
                    <a:cubicBezTo>
                      <a:pt x="352" y="729"/>
                      <a:pt x="382" y="725"/>
                      <a:pt x="412" y="716"/>
                    </a:cubicBezTo>
                    <a:cubicBezTo>
                      <a:pt x="591" y="674"/>
                      <a:pt x="688" y="475"/>
                      <a:pt x="637" y="305"/>
                    </a:cubicBezTo>
                    <a:lnTo>
                      <a:pt x="637" y="305"/>
                    </a:lnTo>
                    <a:cubicBezTo>
                      <a:pt x="641" y="268"/>
                      <a:pt x="638" y="229"/>
                      <a:pt x="630" y="196"/>
                    </a:cubicBezTo>
                    <a:cubicBezTo>
                      <a:pt x="617" y="159"/>
                      <a:pt x="593" y="111"/>
                      <a:pt x="557" y="75"/>
                    </a:cubicBezTo>
                    <a:cubicBezTo>
                      <a:pt x="508" y="25"/>
                      <a:pt x="438" y="1"/>
                      <a:pt x="3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"/>
              <p:cNvSpPr/>
              <p:nvPr/>
            </p:nvSpPr>
            <p:spPr>
              <a:xfrm>
                <a:off x="841423" y="1265196"/>
                <a:ext cx="34010" cy="27093"/>
              </a:xfrm>
              <a:custGeom>
                <a:avLst/>
                <a:gdLst/>
                <a:ahLst/>
                <a:cxnLst/>
                <a:rect l="l" t="t" r="r" b="b"/>
                <a:pathLst>
                  <a:path w="654" h="521" extrusionOk="0">
                    <a:moveTo>
                      <a:pt x="327" y="1"/>
                    </a:moveTo>
                    <a:cubicBezTo>
                      <a:pt x="1" y="25"/>
                      <a:pt x="1" y="497"/>
                      <a:pt x="327" y="521"/>
                    </a:cubicBezTo>
                    <a:cubicBezTo>
                      <a:pt x="654" y="497"/>
                      <a:pt x="654" y="25"/>
                      <a:pt x="32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"/>
              <p:cNvSpPr/>
              <p:nvPr/>
            </p:nvSpPr>
            <p:spPr>
              <a:xfrm>
                <a:off x="724887" y="1152613"/>
                <a:ext cx="29485" cy="20957"/>
              </a:xfrm>
              <a:custGeom>
                <a:avLst/>
                <a:gdLst/>
                <a:ahLst/>
                <a:cxnLst/>
                <a:rect l="l" t="t" r="r" b="b"/>
                <a:pathLst>
                  <a:path w="567" h="403" extrusionOk="0">
                    <a:moveTo>
                      <a:pt x="283" y="1"/>
                    </a:moveTo>
                    <a:cubicBezTo>
                      <a:pt x="234" y="1"/>
                      <a:pt x="182" y="19"/>
                      <a:pt x="137" y="61"/>
                    </a:cubicBezTo>
                    <a:cubicBezTo>
                      <a:pt x="0" y="198"/>
                      <a:pt x="193" y="403"/>
                      <a:pt x="348" y="403"/>
                    </a:cubicBezTo>
                    <a:cubicBezTo>
                      <a:pt x="399" y="403"/>
                      <a:pt x="446" y="381"/>
                      <a:pt x="476" y="327"/>
                    </a:cubicBezTo>
                    <a:cubicBezTo>
                      <a:pt x="566" y="164"/>
                      <a:pt x="432" y="1"/>
                      <a:pt x="28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"/>
              <p:cNvSpPr/>
              <p:nvPr/>
            </p:nvSpPr>
            <p:spPr>
              <a:xfrm>
                <a:off x="782765" y="1017512"/>
                <a:ext cx="34270" cy="25273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86" extrusionOk="0">
                    <a:moveTo>
                      <a:pt x="345" y="1"/>
                    </a:moveTo>
                    <a:cubicBezTo>
                      <a:pt x="112" y="1"/>
                      <a:pt x="0" y="325"/>
                      <a:pt x="221" y="457"/>
                    </a:cubicBezTo>
                    <a:cubicBezTo>
                      <a:pt x="252" y="477"/>
                      <a:pt x="282" y="486"/>
                      <a:pt x="311" y="486"/>
                    </a:cubicBezTo>
                    <a:cubicBezTo>
                      <a:pt x="513" y="486"/>
                      <a:pt x="658" y="63"/>
                      <a:pt x="415" y="10"/>
                    </a:cubicBezTo>
                    <a:cubicBezTo>
                      <a:pt x="391" y="4"/>
                      <a:pt x="368" y="1"/>
                      <a:pt x="3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"/>
              <p:cNvSpPr/>
              <p:nvPr/>
            </p:nvSpPr>
            <p:spPr>
              <a:xfrm>
                <a:off x="706166" y="988287"/>
                <a:ext cx="34686" cy="28809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54" extrusionOk="0">
                    <a:moveTo>
                      <a:pt x="416" y="1"/>
                    </a:moveTo>
                    <a:cubicBezTo>
                      <a:pt x="380" y="1"/>
                      <a:pt x="345" y="11"/>
                      <a:pt x="315" y="32"/>
                    </a:cubicBezTo>
                    <a:lnTo>
                      <a:pt x="315" y="32"/>
                    </a:lnTo>
                    <a:cubicBezTo>
                      <a:pt x="306" y="31"/>
                      <a:pt x="296" y="30"/>
                      <a:pt x="287" y="30"/>
                    </a:cubicBezTo>
                    <a:cubicBezTo>
                      <a:pt x="187" y="30"/>
                      <a:pt x="91" y="95"/>
                      <a:pt x="61" y="185"/>
                    </a:cubicBezTo>
                    <a:cubicBezTo>
                      <a:pt x="1" y="306"/>
                      <a:pt x="49" y="439"/>
                      <a:pt x="158" y="499"/>
                    </a:cubicBezTo>
                    <a:lnTo>
                      <a:pt x="158" y="511"/>
                    </a:lnTo>
                    <a:cubicBezTo>
                      <a:pt x="206" y="540"/>
                      <a:pt x="259" y="554"/>
                      <a:pt x="313" y="554"/>
                    </a:cubicBezTo>
                    <a:cubicBezTo>
                      <a:pt x="396" y="554"/>
                      <a:pt x="479" y="522"/>
                      <a:pt x="545" y="463"/>
                    </a:cubicBezTo>
                    <a:cubicBezTo>
                      <a:pt x="642" y="366"/>
                      <a:pt x="666" y="209"/>
                      <a:pt x="594" y="100"/>
                    </a:cubicBezTo>
                    <a:cubicBezTo>
                      <a:pt x="551" y="36"/>
                      <a:pt x="482" y="1"/>
                      <a:pt x="41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"/>
              <p:cNvSpPr/>
              <p:nvPr/>
            </p:nvSpPr>
            <p:spPr>
              <a:xfrm>
                <a:off x="835755" y="968943"/>
                <a:ext cx="29641" cy="23921"/>
              </a:xfrm>
              <a:custGeom>
                <a:avLst/>
                <a:gdLst/>
                <a:ahLst/>
                <a:cxnLst/>
                <a:rect l="l" t="t" r="r" b="b"/>
                <a:pathLst>
                  <a:path w="570" h="460" extrusionOk="0">
                    <a:moveTo>
                      <a:pt x="291" y="0"/>
                    </a:moveTo>
                    <a:cubicBezTo>
                      <a:pt x="1" y="12"/>
                      <a:pt x="1" y="436"/>
                      <a:pt x="291" y="460"/>
                    </a:cubicBezTo>
                    <a:cubicBezTo>
                      <a:pt x="569" y="436"/>
                      <a:pt x="569" y="12"/>
                      <a:pt x="2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"/>
              <p:cNvSpPr/>
              <p:nvPr/>
            </p:nvSpPr>
            <p:spPr>
              <a:xfrm>
                <a:off x="821298" y="994111"/>
                <a:ext cx="35258" cy="26469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09" extrusionOk="0">
                    <a:moveTo>
                      <a:pt x="339" y="0"/>
                    </a:moveTo>
                    <a:cubicBezTo>
                      <a:pt x="1" y="0"/>
                      <a:pt x="1" y="508"/>
                      <a:pt x="339" y="508"/>
                    </a:cubicBezTo>
                    <a:cubicBezTo>
                      <a:pt x="678" y="508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"/>
              <p:cNvSpPr/>
              <p:nvPr/>
            </p:nvSpPr>
            <p:spPr>
              <a:xfrm>
                <a:off x="1305695" y="931449"/>
                <a:ext cx="35258" cy="30629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9" extrusionOk="0">
                    <a:moveTo>
                      <a:pt x="290" y="0"/>
                    </a:moveTo>
                    <a:cubicBezTo>
                      <a:pt x="142" y="0"/>
                      <a:pt x="0" y="119"/>
                      <a:pt x="0" y="298"/>
                    </a:cubicBezTo>
                    <a:cubicBezTo>
                      <a:pt x="0" y="455"/>
                      <a:pt x="133" y="576"/>
                      <a:pt x="290" y="588"/>
                    </a:cubicBezTo>
                    <a:cubicBezTo>
                      <a:pt x="544" y="588"/>
                      <a:pt x="678" y="274"/>
                      <a:pt x="496" y="92"/>
                    </a:cubicBezTo>
                    <a:cubicBezTo>
                      <a:pt x="437" y="2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"/>
              <p:cNvSpPr/>
              <p:nvPr/>
            </p:nvSpPr>
            <p:spPr>
              <a:xfrm>
                <a:off x="1347817" y="942526"/>
                <a:ext cx="35258" cy="3021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1" extrusionOk="0">
                    <a:moveTo>
                      <a:pt x="291" y="1"/>
                    </a:moveTo>
                    <a:cubicBezTo>
                      <a:pt x="140" y="1"/>
                      <a:pt x="1" y="118"/>
                      <a:pt x="1" y="291"/>
                    </a:cubicBezTo>
                    <a:cubicBezTo>
                      <a:pt x="1" y="448"/>
                      <a:pt x="122" y="581"/>
                      <a:pt x="291" y="581"/>
                    </a:cubicBezTo>
                    <a:cubicBezTo>
                      <a:pt x="545" y="581"/>
                      <a:pt x="678" y="266"/>
                      <a:pt x="497" y="85"/>
                    </a:cubicBezTo>
                    <a:cubicBezTo>
                      <a:pt x="435" y="27"/>
                      <a:pt x="362" y="1"/>
                      <a:pt x="2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"/>
              <p:cNvSpPr/>
              <p:nvPr/>
            </p:nvSpPr>
            <p:spPr>
              <a:xfrm>
                <a:off x="1302523" y="1045021"/>
                <a:ext cx="20801" cy="15809"/>
              </a:xfrm>
              <a:custGeom>
                <a:avLst/>
                <a:gdLst/>
                <a:ahLst/>
                <a:cxnLst/>
                <a:rect l="l" t="t" r="r" b="b"/>
                <a:pathLst>
                  <a:path w="400" h="304" extrusionOk="0">
                    <a:moveTo>
                      <a:pt x="206" y="1"/>
                    </a:moveTo>
                    <a:cubicBezTo>
                      <a:pt x="1" y="1"/>
                      <a:pt x="1" y="303"/>
                      <a:pt x="206" y="303"/>
                    </a:cubicBezTo>
                    <a:cubicBezTo>
                      <a:pt x="400" y="303"/>
                      <a:pt x="400" y="1"/>
                      <a:pt x="2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"/>
              <p:cNvSpPr/>
              <p:nvPr/>
            </p:nvSpPr>
            <p:spPr>
              <a:xfrm>
                <a:off x="1301275" y="1085426"/>
                <a:ext cx="29589" cy="30265"/>
              </a:xfrm>
              <a:custGeom>
                <a:avLst/>
                <a:gdLst/>
                <a:ahLst/>
                <a:cxnLst/>
                <a:rect l="l" t="t" r="r" b="b"/>
                <a:pathLst>
                  <a:path w="569" h="582" extrusionOk="0">
                    <a:moveTo>
                      <a:pt x="309" y="0"/>
                    </a:moveTo>
                    <a:cubicBezTo>
                      <a:pt x="267" y="0"/>
                      <a:pt x="223" y="11"/>
                      <a:pt x="182" y="34"/>
                    </a:cubicBezTo>
                    <a:cubicBezTo>
                      <a:pt x="0" y="131"/>
                      <a:pt x="0" y="373"/>
                      <a:pt x="182" y="482"/>
                    </a:cubicBezTo>
                    <a:cubicBezTo>
                      <a:pt x="218" y="506"/>
                      <a:pt x="254" y="530"/>
                      <a:pt x="291" y="555"/>
                    </a:cubicBezTo>
                    <a:cubicBezTo>
                      <a:pt x="321" y="573"/>
                      <a:pt x="353" y="581"/>
                      <a:pt x="384" y="581"/>
                    </a:cubicBezTo>
                    <a:cubicBezTo>
                      <a:pt x="476" y="581"/>
                      <a:pt x="557" y="509"/>
                      <a:pt x="557" y="409"/>
                    </a:cubicBezTo>
                    <a:cubicBezTo>
                      <a:pt x="557" y="361"/>
                      <a:pt x="557" y="313"/>
                      <a:pt x="569" y="252"/>
                    </a:cubicBezTo>
                    <a:cubicBezTo>
                      <a:pt x="569" y="105"/>
                      <a:pt x="444" y="0"/>
                      <a:pt x="3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"/>
              <p:cNvSpPr/>
              <p:nvPr/>
            </p:nvSpPr>
            <p:spPr>
              <a:xfrm>
                <a:off x="1294359" y="1127444"/>
                <a:ext cx="37182" cy="2771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33" extrusionOk="0">
                    <a:moveTo>
                      <a:pt x="363" y="1"/>
                    </a:moveTo>
                    <a:cubicBezTo>
                      <a:pt x="0" y="1"/>
                      <a:pt x="0" y="533"/>
                      <a:pt x="363" y="533"/>
                    </a:cubicBezTo>
                    <a:cubicBezTo>
                      <a:pt x="714" y="533"/>
                      <a:pt x="714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"/>
              <p:cNvSpPr/>
              <p:nvPr/>
            </p:nvSpPr>
            <p:spPr>
              <a:xfrm>
                <a:off x="1340277" y="1012312"/>
                <a:ext cx="37182" cy="283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46" extrusionOk="0">
                    <a:moveTo>
                      <a:pt x="363" y="1"/>
                    </a:moveTo>
                    <a:cubicBezTo>
                      <a:pt x="0" y="1"/>
                      <a:pt x="0" y="545"/>
                      <a:pt x="363" y="545"/>
                    </a:cubicBezTo>
                    <a:cubicBezTo>
                      <a:pt x="714" y="533"/>
                      <a:pt x="714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"/>
              <p:cNvSpPr/>
              <p:nvPr/>
            </p:nvSpPr>
            <p:spPr>
              <a:xfrm>
                <a:off x="1277354" y="1162025"/>
                <a:ext cx="32762" cy="27145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22" extrusionOk="0">
                    <a:moveTo>
                      <a:pt x="315" y="1"/>
                    </a:moveTo>
                    <a:cubicBezTo>
                      <a:pt x="1" y="25"/>
                      <a:pt x="1" y="485"/>
                      <a:pt x="315" y="521"/>
                    </a:cubicBezTo>
                    <a:cubicBezTo>
                      <a:pt x="630" y="485"/>
                      <a:pt x="630" y="25"/>
                      <a:pt x="3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"/>
              <p:cNvSpPr/>
              <p:nvPr/>
            </p:nvSpPr>
            <p:spPr>
              <a:xfrm>
                <a:off x="1196856" y="1190990"/>
                <a:ext cx="40926" cy="3026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582" extrusionOk="0">
                    <a:moveTo>
                      <a:pt x="411" y="0"/>
                    </a:moveTo>
                    <a:cubicBezTo>
                      <a:pt x="407" y="0"/>
                      <a:pt x="403" y="0"/>
                      <a:pt x="400" y="0"/>
                    </a:cubicBezTo>
                    <a:cubicBezTo>
                      <a:pt x="0" y="0"/>
                      <a:pt x="0" y="581"/>
                      <a:pt x="400" y="581"/>
                    </a:cubicBezTo>
                    <a:cubicBezTo>
                      <a:pt x="783" y="581"/>
                      <a:pt x="787" y="0"/>
                      <a:pt x="4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"/>
              <p:cNvSpPr/>
              <p:nvPr/>
            </p:nvSpPr>
            <p:spPr>
              <a:xfrm>
                <a:off x="204817" y="324797"/>
                <a:ext cx="99481" cy="99429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912" extrusionOk="0">
                    <a:moveTo>
                      <a:pt x="956" y="0"/>
                    </a:moveTo>
                    <a:cubicBezTo>
                      <a:pt x="932" y="907"/>
                      <a:pt x="908" y="932"/>
                      <a:pt x="1" y="956"/>
                    </a:cubicBezTo>
                    <a:cubicBezTo>
                      <a:pt x="908" y="980"/>
                      <a:pt x="932" y="1004"/>
                      <a:pt x="956" y="1912"/>
                    </a:cubicBezTo>
                    <a:cubicBezTo>
                      <a:pt x="981" y="1004"/>
                      <a:pt x="1005" y="980"/>
                      <a:pt x="1912" y="956"/>
                    </a:cubicBezTo>
                    <a:cubicBezTo>
                      <a:pt x="993" y="932"/>
                      <a:pt x="981" y="907"/>
                      <a:pt x="9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"/>
              <p:cNvSpPr/>
              <p:nvPr/>
            </p:nvSpPr>
            <p:spPr>
              <a:xfrm>
                <a:off x="1459153" y="307793"/>
                <a:ext cx="98805" cy="9942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12" extrusionOk="0">
                    <a:moveTo>
                      <a:pt x="956" y="1"/>
                    </a:moveTo>
                    <a:cubicBezTo>
                      <a:pt x="424" y="1"/>
                      <a:pt x="1" y="436"/>
                      <a:pt x="1" y="956"/>
                    </a:cubicBezTo>
                    <a:cubicBezTo>
                      <a:pt x="1" y="1489"/>
                      <a:pt x="424" y="1912"/>
                      <a:pt x="956" y="1912"/>
                    </a:cubicBezTo>
                    <a:cubicBezTo>
                      <a:pt x="1477" y="1912"/>
                      <a:pt x="1900" y="1489"/>
                      <a:pt x="1900" y="956"/>
                    </a:cubicBezTo>
                    <a:cubicBezTo>
                      <a:pt x="1900" y="436"/>
                      <a:pt x="1477" y="1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"/>
              <p:cNvSpPr/>
              <p:nvPr/>
            </p:nvSpPr>
            <p:spPr>
              <a:xfrm>
                <a:off x="1688117" y="429841"/>
                <a:ext cx="98857" cy="9942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1912" extrusionOk="0">
                    <a:moveTo>
                      <a:pt x="957" y="0"/>
                    </a:moveTo>
                    <a:cubicBezTo>
                      <a:pt x="932" y="908"/>
                      <a:pt x="908" y="932"/>
                      <a:pt x="1" y="956"/>
                    </a:cubicBezTo>
                    <a:cubicBezTo>
                      <a:pt x="908" y="980"/>
                      <a:pt x="932" y="1004"/>
                      <a:pt x="957" y="1912"/>
                    </a:cubicBezTo>
                    <a:cubicBezTo>
                      <a:pt x="981" y="1004"/>
                      <a:pt x="993" y="980"/>
                      <a:pt x="1900" y="956"/>
                    </a:cubicBezTo>
                    <a:cubicBezTo>
                      <a:pt x="993" y="932"/>
                      <a:pt x="981" y="908"/>
                      <a:pt x="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"/>
              <p:cNvSpPr/>
              <p:nvPr/>
            </p:nvSpPr>
            <p:spPr>
              <a:xfrm>
                <a:off x="1688117" y="768268"/>
                <a:ext cx="98857" cy="98805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1900" extrusionOk="0">
                    <a:moveTo>
                      <a:pt x="957" y="0"/>
                    </a:moveTo>
                    <a:cubicBezTo>
                      <a:pt x="932" y="908"/>
                      <a:pt x="908" y="920"/>
                      <a:pt x="1" y="944"/>
                    </a:cubicBezTo>
                    <a:cubicBezTo>
                      <a:pt x="908" y="980"/>
                      <a:pt x="932" y="992"/>
                      <a:pt x="957" y="1900"/>
                    </a:cubicBezTo>
                    <a:cubicBezTo>
                      <a:pt x="981" y="992"/>
                      <a:pt x="993" y="980"/>
                      <a:pt x="1900" y="944"/>
                    </a:cubicBezTo>
                    <a:cubicBezTo>
                      <a:pt x="993" y="920"/>
                      <a:pt x="981" y="908"/>
                      <a:pt x="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"/>
              <p:cNvSpPr/>
              <p:nvPr/>
            </p:nvSpPr>
            <p:spPr>
              <a:xfrm>
                <a:off x="1182399" y="1446994"/>
                <a:ext cx="99429" cy="99481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913" extrusionOk="0">
                    <a:moveTo>
                      <a:pt x="956" y="1"/>
                    </a:moveTo>
                    <a:cubicBezTo>
                      <a:pt x="436" y="1"/>
                      <a:pt x="0" y="424"/>
                      <a:pt x="0" y="956"/>
                    </a:cubicBezTo>
                    <a:cubicBezTo>
                      <a:pt x="0" y="1477"/>
                      <a:pt x="436" y="1912"/>
                      <a:pt x="956" y="1912"/>
                    </a:cubicBezTo>
                    <a:cubicBezTo>
                      <a:pt x="1488" y="1912"/>
                      <a:pt x="1911" y="1477"/>
                      <a:pt x="1911" y="956"/>
                    </a:cubicBezTo>
                    <a:cubicBezTo>
                      <a:pt x="1911" y="424"/>
                      <a:pt x="1488" y="1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"/>
              <p:cNvSpPr/>
              <p:nvPr/>
            </p:nvSpPr>
            <p:spPr>
              <a:xfrm>
                <a:off x="776629" y="1051313"/>
                <a:ext cx="99429" cy="98857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901" extrusionOk="0">
                    <a:moveTo>
                      <a:pt x="956" y="1"/>
                    </a:moveTo>
                    <a:cubicBezTo>
                      <a:pt x="932" y="908"/>
                      <a:pt x="908" y="920"/>
                      <a:pt x="1" y="944"/>
                    </a:cubicBezTo>
                    <a:cubicBezTo>
                      <a:pt x="908" y="981"/>
                      <a:pt x="932" y="993"/>
                      <a:pt x="956" y="1900"/>
                    </a:cubicBezTo>
                    <a:cubicBezTo>
                      <a:pt x="981" y="993"/>
                      <a:pt x="1005" y="981"/>
                      <a:pt x="1912" y="944"/>
                    </a:cubicBezTo>
                    <a:cubicBezTo>
                      <a:pt x="1005" y="920"/>
                      <a:pt x="981" y="908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"/>
              <p:cNvSpPr/>
              <p:nvPr/>
            </p:nvSpPr>
            <p:spPr>
              <a:xfrm>
                <a:off x="896805" y="1316782"/>
                <a:ext cx="99429" cy="99481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913" extrusionOk="0">
                    <a:moveTo>
                      <a:pt x="956" y="1"/>
                    </a:moveTo>
                    <a:cubicBezTo>
                      <a:pt x="932" y="908"/>
                      <a:pt x="907" y="932"/>
                      <a:pt x="0" y="956"/>
                    </a:cubicBezTo>
                    <a:cubicBezTo>
                      <a:pt x="907" y="981"/>
                      <a:pt x="932" y="1005"/>
                      <a:pt x="956" y="1912"/>
                    </a:cubicBezTo>
                    <a:cubicBezTo>
                      <a:pt x="980" y="1005"/>
                      <a:pt x="1004" y="981"/>
                      <a:pt x="1911" y="956"/>
                    </a:cubicBezTo>
                    <a:cubicBezTo>
                      <a:pt x="1004" y="932"/>
                      <a:pt x="980" y="908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"/>
              <p:cNvSpPr/>
              <p:nvPr/>
            </p:nvSpPr>
            <p:spPr>
              <a:xfrm>
                <a:off x="1671164" y="1281577"/>
                <a:ext cx="61051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186" extrusionOk="0">
                    <a:moveTo>
                      <a:pt x="581" y="0"/>
                    </a:moveTo>
                    <a:cubicBezTo>
                      <a:pt x="569" y="569"/>
                      <a:pt x="557" y="581"/>
                      <a:pt x="0" y="593"/>
                    </a:cubicBezTo>
                    <a:cubicBezTo>
                      <a:pt x="557" y="605"/>
                      <a:pt x="569" y="617"/>
                      <a:pt x="581" y="1186"/>
                    </a:cubicBezTo>
                    <a:cubicBezTo>
                      <a:pt x="605" y="617"/>
                      <a:pt x="617" y="605"/>
                      <a:pt x="1174" y="593"/>
                    </a:cubicBezTo>
                    <a:cubicBezTo>
                      <a:pt x="617" y="581"/>
                      <a:pt x="593" y="569"/>
                      <a:pt x="5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"/>
              <p:cNvSpPr/>
              <p:nvPr/>
            </p:nvSpPr>
            <p:spPr>
              <a:xfrm>
                <a:off x="1071687" y="1454535"/>
                <a:ext cx="37754" cy="37806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27" extrusionOk="0">
                    <a:moveTo>
                      <a:pt x="363" y="1"/>
                    </a:moveTo>
                    <a:cubicBezTo>
                      <a:pt x="351" y="352"/>
                      <a:pt x="339" y="364"/>
                      <a:pt x="0" y="364"/>
                    </a:cubicBezTo>
                    <a:cubicBezTo>
                      <a:pt x="339" y="376"/>
                      <a:pt x="351" y="388"/>
                      <a:pt x="363" y="727"/>
                    </a:cubicBezTo>
                    <a:cubicBezTo>
                      <a:pt x="363" y="388"/>
                      <a:pt x="375" y="376"/>
                      <a:pt x="726" y="364"/>
                    </a:cubicBezTo>
                    <a:cubicBezTo>
                      <a:pt x="387" y="352"/>
                      <a:pt x="363" y="352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"/>
              <p:cNvSpPr/>
              <p:nvPr/>
            </p:nvSpPr>
            <p:spPr>
              <a:xfrm>
                <a:off x="742672" y="1220527"/>
                <a:ext cx="37806" cy="37806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363" y="1"/>
                    </a:moveTo>
                    <a:cubicBezTo>
                      <a:pt x="351" y="340"/>
                      <a:pt x="339" y="352"/>
                      <a:pt x="0" y="364"/>
                    </a:cubicBezTo>
                    <a:cubicBezTo>
                      <a:pt x="339" y="376"/>
                      <a:pt x="351" y="376"/>
                      <a:pt x="363" y="727"/>
                    </a:cubicBezTo>
                    <a:cubicBezTo>
                      <a:pt x="375" y="376"/>
                      <a:pt x="375" y="376"/>
                      <a:pt x="726" y="364"/>
                    </a:cubicBezTo>
                    <a:cubicBezTo>
                      <a:pt x="375" y="352"/>
                      <a:pt x="375" y="340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"/>
              <p:cNvSpPr/>
              <p:nvPr/>
            </p:nvSpPr>
            <p:spPr>
              <a:xfrm>
                <a:off x="1871111" y="197601"/>
                <a:ext cx="23817" cy="21061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05" extrusionOk="0">
                    <a:moveTo>
                      <a:pt x="227" y="0"/>
                    </a:moveTo>
                    <a:cubicBezTo>
                      <a:pt x="135" y="0"/>
                      <a:pt x="41" y="54"/>
                      <a:pt x="14" y="172"/>
                    </a:cubicBezTo>
                    <a:cubicBezTo>
                      <a:pt x="1" y="320"/>
                      <a:pt x="114" y="404"/>
                      <a:pt x="229" y="404"/>
                    </a:cubicBezTo>
                    <a:cubicBezTo>
                      <a:pt x="320" y="404"/>
                      <a:pt x="411" y="351"/>
                      <a:pt x="438" y="233"/>
                    </a:cubicBezTo>
                    <a:cubicBezTo>
                      <a:pt x="458" y="85"/>
                      <a:pt x="343" y="0"/>
                      <a:pt x="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"/>
              <p:cNvSpPr/>
              <p:nvPr/>
            </p:nvSpPr>
            <p:spPr>
              <a:xfrm>
                <a:off x="1976883" y="267908"/>
                <a:ext cx="42538" cy="3000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577" extrusionOk="0">
                    <a:moveTo>
                      <a:pt x="497" y="0"/>
                    </a:moveTo>
                    <a:cubicBezTo>
                      <a:pt x="270" y="0"/>
                      <a:pt x="1" y="334"/>
                      <a:pt x="218" y="514"/>
                    </a:cubicBezTo>
                    <a:cubicBezTo>
                      <a:pt x="278" y="558"/>
                      <a:pt x="341" y="577"/>
                      <a:pt x="402" y="577"/>
                    </a:cubicBezTo>
                    <a:cubicBezTo>
                      <a:pt x="626" y="577"/>
                      <a:pt x="818" y="318"/>
                      <a:pt x="666" y="90"/>
                    </a:cubicBezTo>
                    <a:cubicBezTo>
                      <a:pt x="621" y="26"/>
                      <a:pt x="560" y="0"/>
                      <a:pt x="4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"/>
              <p:cNvSpPr/>
              <p:nvPr/>
            </p:nvSpPr>
            <p:spPr>
              <a:xfrm>
                <a:off x="1980211" y="422457"/>
                <a:ext cx="31097" cy="27873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36" extrusionOk="0">
                    <a:moveTo>
                      <a:pt x="292" y="0"/>
                    </a:moveTo>
                    <a:cubicBezTo>
                      <a:pt x="175" y="0"/>
                      <a:pt x="58" y="68"/>
                      <a:pt x="21" y="215"/>
                    </a:cubicBezTo>
                    <a:cubicBezTo>
                      <a:pt x="1" y="419"/>
                      <a:pt x="156" y="535"/>
                      <a:pt x="309" y="535"/>
                    </a:cubicBezTo>
                    <a:cubicBezTo>
                      <a:pt x="428" y="535"/>
                      <a:pt x="546" y="465"/>
                      <a:pt x="577" y="312"/>
                    </a:cubicBezTo>
                    <a:cubicBezTo>
                      <a:pt x="598" y="114"/>
                      <a:pt x="445" y="0"/>
                      <a:pt x="2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"/>
              <p:cNvSpPr/>
              <p:nvPr/>
            </p:nvSpPr>
            <p:spPr>
              <a:xfrm>
                <a:off x="2145057" y="651160"/>
                <a:ext cx="21633" cy="19501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75" extrusionOk="0">
                    <a:moveTo>
                      <a:pt x="203" y="1"/>
                    </a:moveTo>
                    <a:cubicBezTo>
                      <a:pt x="122" y="1"/>
                      <a:pt x="41" y="49"/>
                      <a:pt x="20" y="160"/>
                    </a:cubicBezTo>
                    <a:cubicBezTo>
                      <a:pt x="0" y="296"/>
                      <a:pt x="106" y="374"/>
                      <a:pt x="211" y="374"/>
                    </a:cubicBezTo>
                    <a:cubicBezTo>
                      <a:pt x="292" y="374"/>
                      <a:pt x="374" y="326"/>
                      <a:pt x="395" y="220"/>
                    </a:cubicBezTo>
                    <a:cubicBezTo>
                      <a:pt x="416" y="83"/>
                      <a:pt x="309" y="1"/>
                      <a:pt x="2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"/>
              <p:cNvSpPr/>
              <p:nvPr/>
            </p:nvSpPr>
            <p:spPr>
              <a:xfrm>
                <a:off x="2053014" y="833166"/>
                <a:ext cx="14509" cy="1086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09" extrusionOk="0">
                    <a:moveTo>
                      <a:pt x="126" y="1"/>
                    </a:moveTo>
                    <a:cubicBezTo>
                      <a:pt x="76" y="1"/>
                      <a:pt x="26" y="26"/>
                      <a:pt x="0" y="83"/>
                    </a:cubicBezTo>
                    <a:cubicBezTo>
                      <a:pt x="7" y="165"/>
                      <a:pt x="76" y="209"/>
                      <a:pt x="146" y="209"/>
                    </a:cubicBezTo>
                    <a:cubicBezTo>
                      <a:pt x="199" y="209"/>
                      <a:pt x="252" y="184"/>
                      <a:pt x="278" y="131"/>
                    </a:cubicBezTo>
                    <a:cubicBezTo>
                      <a:pt x="264" y="48"/>
                      <a:pt x="195" y="1"/>
                      <a:pt x="1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"/>
              <p:cNvSpPr/>
              <p:nvPr/>
            </p:nvSpPr>
            <p:spPr>
              <a:xfrm>
                <a:off x="2119680" y="1159841"/>
                <a:ext cx="34790" cy="32086"/>
              </a:xfrm>
              <a:custGeom>
                <a:avLst/>
                <a:gdLst/>
                <a:ahLst/>
                <a:cxnLst/>
                <a:rect l="l" t="t" r="r" b="b"/>
                <a:pathLst>
                  <a:path w="669" h="617" extrusionOk="0">
                    <a:moveTo>
                      <a:pt x="274" y="0"/>
                    </a:moveTo>
                    <a:cubicBezTo>
                      <a:pt x="137" y="0"/>
                      <a:pt x="12" y="64"/>
                      <a:pt x="12" y="212"/>
                    </a:cubicBezTo>
                    <a:cubicBezTo>
                      <a:pt x="0" y="309"/>
                      <a:pt x="25" y="418"/>
                      <a:pt x="85" y="515"/>
                    </a:cubicBezTo>
                    <a:cubicBezTo>
                      <a:pt x="137" y="582"/>
                      <a:pt x="217" y="617"/>
                      <a:pt x="299" y="617"/>
                    </a:cubicBezTo>
                    <a:cubicBezTo>
                      <a:pt x="350" y="617"/>
                      <a:pt x="401" y="603"/>
                      <a:pt x="448" y="575"/>
                    </a:cubicBezTo>
                    <a:cubicBezTo>
                      <a:pt x="533" y="503"/>
                      <a:pt x="581" y="418"/>
                      <a:pt x="605" y="309"/>
                    </a:cubicBezTo>
                    <a:cubicBezTo>
                      <a:pt x="668" y="120"/>
                      <a:pt x="460" y="0"/>
                      <a:pt x="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"/>
              <p:cNvSpPr/>
              <p:nvPr/>
            </p:nvSpPr>
            <p:spPr>
              <a:xfrm>
                <a:off x="1958006" y="1217251"/>
                <a:ext cx="52887" cy="54551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1049" extrusionOk="0">
                    <a:moveTo>
                      <a:pt x="520" y="0"/>
                    </a:moveTo>
                    <a:cubicBezTo>
                      <a:pt x="437" y="0"/>
                      <a:pt x="354" y="25"/>
                      <a:pt x="279" y="76"/>
                    </a:cubicBezTo>
                    <a:cubicBezTo>
                      <a:pt x="134" y="161"/>
                      <a:pt x="49" y="318"/>
                      <a:pt x="25" y="487"/>
                    </a:cubicBezTo>
                    <a:cubicBezTo>
                      <a:pt x="0" y="608"/>
                      <a:pt x="37" y="741"/>
                      <a:pt x="109" y="850"/>
                    </a:cubicBezTo>
                    <a:cubicBezTo>
                      <a:pt x="182" y="947"/>
                      <a:pt x="291" y="1020"/>
                      <a:pt x="424" y="1044"/>
                    </a:cubicBezTo>
                    <a:cubicBezTo>
                      <a:pt x="447" y="1047"/>
                      <a:pt x="469" y="1048"/>
                      <a:pt x="492" y="1048"/>
                    </a:cubicBezTo>
                    <a:cubicBezTo>
                      <a:pt x="730" y="1048"/>
                      <a:pt x="936" y="877"/>
                      <a:pt x="980" y="645"/>
                    </a:cubicBezTo>
                    <a:cubicBezTo>
                      <a:pt x="1017" y="475"/>
                      <a:pt x="980" y="306"/>
                      <a:pt x="871" y="173"/>
                    </a:cubicBezTo>
                    <a:cubicBezTo>
                      <a:pt x="782" y="62"/>
                      <a:pt x="652" y="0"/>
                      <a:pt x="5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"/>
              <p:cNvSpPr/>
              <p:nvPr/>
            </p:nvSpPr>
            <p:spPr>
              <a:xfrm>
                <a:off x="2016508" y="1370708"/>
                <a:ext cx="51638" cy="42590"/>
              </a:xfrm>
              <a:custGeom>
                <a:avLst/>
                <a:gdLst/>
                <a:ahLst/>
                <a:cxnLst/>
                <a:rect l="l" t="t" r="r" b="b"/>
                <a:pathLst>
                  <a:path w="993" h="819" extrusionOk="0">
                    <a:moveTo>
                      <a:pt x="346" y="1"/>
                    </a:moveTo>
                    <a:cubicBezTo>
                      <a:pt x="221" y="1"/>
                      <a:pt x="103" y="63"/>
                      <a:pt x="37" y="210"/>
                    </a:cubicBezTo>
                    <a:cubicBezTo>
                      <a:pt x="13" y="282"/>
                      <a:pt x="0" y="355"/>
                      <a:pt x="0" y="427"/>
                    </a:cubicBezTo>
                    <a:cubicBezTo>
                      <a:pt x="13" y="488"/>
                      <a:pt x="37" y="548"/>
                      <a:pt x="73" y="609"/>
                    </a:cubicBezTo>
                    <a:lnTo>
                      <a:pt x="61" y="584"/>
                    </a:lnTo>
                    <a:lnTo>
                      <a:pt x="61" y="584"/>
                    </a:lnTo>
                    <a:cubicBezTo>
                      <a:pt x="140" y="733"/>
                      <a:pt x="287" y="818"/>
                      <a:pt x="450" y="818"/>
                    </a:cubicBezTo>
                    <a:cubicBezTo>
                      <a:pt x="469" y="818"/>
                      <a:pt x="489" y="817"/>
                      <a:pt x="509" y="815"/>
                    </a:cubicBezTo>
                    <a:cubicBezTo>
                      <a:pt x="896" y="778"/>
                      <a:pt x="992" y="246"/>
                      <a:pt x="629" y="89"/>
                    </a:cubicBezTo>
                    <a:lnTo>
                      <a:pt x="629" y="89"/>
                    </a:lnTo>
                    <a:cubicBezTo>
                      <a:pt x="660" y="109"/>
                      <a:pt x="675" y="119"/>
                      <a:pt x="675" y="119"/>
                    </a:cubicBezTo>
                    <a:cubicBezTo>
                      <a:pt x="675" y="119"/>
                      <a:pt x="645" y="100"/>
                      <a:pt x="581" y="65"/>
                    </a:cubicBezTo>
                    <a:cubicBezTo>
                      <a:pt x="557" y="48"/>
                      <a:pt x="532" y="37"/>
                      <a:pt x="504" y="32"/>
                    </a:cubicBezTo>
                    <a:lnTo>
                      <a:pt x="504" y="32"/>
                    </a:lnTo>
                    <a:cubicBezTo>
                      <a:pt x="452" y="12"/>
                      <a:pt x="399" y="1"/>
                      <a:pt x="3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"/>
              <p:cNvSpPr/>
              <p:nvPr/>
            </p:nvSpPr>
            <p:spPr>
              <a:xfrm>
                <a:off x="1866483" y="1384436"/>
                <a:ext cx="54447" cy="45034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866" extrusionOk="0">
                    <a:moveTo>
                      <a:pt x="481" y="1"/>
                    </a:moveTo>
                    <a:cubicBezTo>
                      <a:pt x="268" y="1"/>
                      <a:pt x="88" y="149"/>
                      <a:pt x="55" y="357"/>
                    </a:cubicBezTo>
                    <a:cubicBezTo>
                      <a:pt x="1" y="645"/>
                      <a:pt x="228" y="866"/>
                      <a:pt x="477" y="866"/>
                    </a:cubicBezTo>
                    <a:cubicBezTo>
                      <a:pt x="563" y="866"/>
                      <a:pt x="652" y="839"/>
                      <a:pt x="732" y="780"/>
                    </a:cubicBezTo>
                    <a:cubicBezTo>
                      <a:pt x="1047" y="563"/>
                      <a:pt x="926" y="67"/>
                      <a:pt x="551" y="6"/>
                    </a:cubicBezTo>
                    <a:cubicBezTo>
                      <a:pt x="527" y="3"/>
                      <a:pt x="504" y="1"/>
                      <a:pt x="4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"/>
              <p:cNvSpPr/>
              <p:nvPr/>
            </p:nvSpPr>
            <p:spPr>
              <a:xfrm>
                <a:off x="1892744" y="1549906"/>
                <a:ext cx="47686" cy="39782"/>
              </a:xfrm>
              <a:custGeom>
                <a:avLst/>
                <a:gdLst/>
                <a:ahLst/>
                <a:cxnLst/>
                <a:rect l="l" t="t" r="r" b="b"/>
                <a:pathLst>
                  <a:path w="917" h="765" extrusionOk="0">
                    <a:moveTo>
                      <a:pt x="418" y="0"/>
                    </a:moveTo>
                    <a:cubicBezTo>
                      <a:pt x="237" y="0"/>
                      <a:pt x="78" y="136"/>
                      <a:pt x="46" y="320"/>
                    </a:cubicBezTo>
                    <a:cubicBezTo>
                      <a:pt x="0" y="566"/>
                      <a:pt x="202" y="764"/>
                      <a:pt x="423" y="764"/>
                    </a:cubicBezTo>
                    <a:cubicBezTo>
                      <a:pt x="495" y="764"/>
                      <a:pt x="570" y="743"/>
                      <a:pt x="639" y="695"/>
                    </a:cubicBezTo>
                    <a:cubicBezTo>
                      <a:pt x="917" y="490"/>
                      <a:pt x="820" y="66"/>
                      <a:pt x="481" y="6"/>
                    </a:cubicBezTo>
                    <a:cubicBezTo>
                      <a:pt x="460" y="2"/>
                      <a:pt x="439" y="0"/>
                      <a:pt x="4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"/>
              <p:cNvSpPr/>
              <p:nvPr/>
            </p:nvSpPr>
            <p:spPr>
              <a:xfrm>
                <a:off x="1776416" y="1516157"/>
                <a:ext cx="19761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37" extrusionOk="0">
                    <a:moveTo>
                      <a:pt x="187" y="0"/>
                    </a:moveTo>
                    <a:cubicBezTo>
                      <a:pt x="111" y="0"/>
                      <a:pt x="37" y="45"/>
                      <a:pt x="21" y="147"/>
                    </a:cubicBezTo>
                    <a:cubicBezTo>
                      <a:pt x="1" y="267"/>
                      <a:pt x="96" y="336"/>
                      <a:pt x="191" y="336"/>
                    </a:cubicBezTo>
                    <a:cubicBezTo>
                      <a:pt x="267" y="336"/>
                      <a:pt x="343" y="292"/>
                      <a:pt x="359" y="195"/>
                    </a:cubicBezTo>
                    <a:cubicBezTo>
                      <a:pt x="380" y="73"/>
                      <a:pt x="283" y="0"/>
                      <a:pt x="1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"/>
              <p:cNvSpPr/>
              <p:nvPr/>
            </p:nvSpPr>
            <p:spPr>
              <a:xfrm>
                <a:off x="1720982" y="1624736"/>
                <a:ext cx="37286" cy="32710"/>
              </a:xfrm>
              <a:custGeom>
                <a:avLst/>
                <a:gdLst/>
                <a:ahLst/>
                <a:cxnLst/>
                <a:rect l="l" t="t" r="r" b="b"/>
                <a:pathLst>
                  <a:path w="717" h="629" extrusionOk="0">
                    <a:moveTo>
                      <a:pt x="346" y="1"/>
                    </a:moveTo>
                    <a:cubicBezTo>
                      <a:pt x="205" y="1"/>
                      <a:pt x="66" y="81"/>
                      <a:pt x="34" y="260"/>
                    </a:cubicBezTo>
                    <a:cubicBezTo>
                      <a:pt x="0" y="493"/>
                      <a:pt x="190" y="628"/>
                      <a:pt x="372" y="628"/>
                    </a:cubicBezTo>
                    <a:cubicBezTo>
                      <a:pt x="513" y="628"/>
                      <a:pt x="649" y="548"/>
                      <a:pt x="675" y="369"/>
                    </a:cubicBezTo>
                    <a:cubicBezTo>
                      <a:pt x="716" y="137"/>
                      <a:pt x="530" y="1"/>
                      <a:pt x="3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"/>
              <p:cNvSpPr/>
              <p:nvPr/>
            </p:nvSpPr>
            <p:spPr>
              <a:xfrm>
                <a:off x="1648907" y="1686670"/>
                <a:ext cx="36662" cy="31930"/>
              </a:xfrm>
              <a:custGeom>
                <a:avLst/>
                <a:gdLst/>
                <a:ahLst/>
                <a:cxnLst/>
                <a:rect l="l" t="t" r="r" b="b"/>
                <a:pathLst>
                  <a:path w="705" h="614" extrusionOk="0">
                    <a:moveTo>
                      <a:pt x="347" y="0"/>
                    </a:moveTo>
                    <a:cubicBezTo>
                      <a:pt x="209" y="0"/>
                      <a:pt x="73" y="80"/>
                      <a:pt x="41" y="255"/>
                    </a:cubicBezTo>
                    <a:cubicBezTo>
                      <a:pt x="0" y="481"/>
                      <a:pt x="184" y="614"/>
                      <a:pt x="365" y="614"/>
                    </a:cubicBezTo>
                    <a:cubicBezTo>
                      <a:pt x="503" y="614"/>
                      <a:pt x="639" y="536"/>
                      <a:pt x="670" y="364"/>
                    </a:cubicBezTo>
                    <a:cubicBezTo>
                      <a:pt x="704" y="132"/>
                      <a:pt x="524" y="0"/>
                      <a:pt x="3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"/>
              <p:cNvSpPr/>
              <p:nvPr/>
            </p:nvSpPr>
            <p:spPr>
              <a:xfrm>
                <a:off x="1563052" y="1560618"/>
                <a:ext cx="34426" cy="3026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82" extrusionOk="0">
                    <a:moveTo>
                      <a:pt x="322" y="1"/>
                    </a:moveTo>
                    <a:cubicBezTo>
                      <a:pt x="190" y="1"/>
                      <a:pt x="61" y="78"/>
                      <a:pt x="35" y="247"/>
                    </a:cubicBezTo>
                    <a:cubicBezTo>
                      <a:pt x="1" y="459"/>
                      <a:pt x="170" y="581"/>
                      <a:pt x="338" y="581"/>
                    </a:cubicBezTo>
                    <a:cubicBezTo>
                      <a:pt x="468" y="581"/>
                      <a:pt x="596" y="508"/>
                      <a:pt x="628" y="344"/>
                    </a:cubicBezTo>
                    <a:cubicBezTo>
                      <a:pt x="662" y="127"/>
                      <a:pt x="490" y="1"/>
                      <a:pt x="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3"/>
              <p:cNvSpPr/>
              <p:nvPr/>
            </p:nvSpPr>
            <p:spPr>
              <a:xfrm>
                <a:off x="1529459" y="1614440"/>
                <a:ext cx="29641" cy="26885"/>
              </a:xfrm>
              <a:custGeom>
                <a:avLst/>
                <a:gdLst/>
                <a:ahLst/>
                <a:cxnLst/>
                <a:rect l="l" t="t" r="r" b="b"/>
                <a:pathLst>
                  <a:path w="570" h="517" extrusionOk="0">
                    <a:moveTo>
                      <a:pt x="280" y="1"/>
                    </a:moveTo>
                    <a:cubicBezTo>
                      <a:pt x="167" y="1"/>
                      <a:pt x="54" y="68"/>
                      <a:pt x="28" y="216"/>
                    </a:cubicBezTo>
                    <a:cubicBezTo>
                      <a:pt x="1" y="406"/>
                      <a:pt x="145" y="517"/>
                      <a:pt x="288" y="517"/>
                    </a:cubicBezTo>
                    <a:cubicBezTo>
                      <a:pt x="399" y="517"/>
                      <a:pt x="509" y="449"/>
                      <a:pt x="536" y="301"/>
                    </a:cubicBezTo>
                    <a:cubicBezTo>
                      <a:pt x="570" y="111"/>
                      <a:pt x="424" y="1"/>
                      <a:pt x="2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3"/>
              <p:cNvSpPr/>
              <p:nvPr/>
            </p:nvSpPr>
            <p:spPr>
              <a:xfrm>
                <a:off x="1382398" y="1754272"/>
                <a:ext cx="42486" cy="33282"/>
              </a:xfrm>
              <a:custGeom>
                <a:avLst/>
                <a:gdLst/>
                <a:ahLst/>
                <a:cxnLst/>
                <a:rect l="l" t="t" r="r" b="b"/>
                <a:pathLst>
                  <a:path w="817" h="640" extrusionOk="0">
                    <a:moveTo>
                      <a:pt x="418" y="0"/>
                    </a:moveTo>
                    <a:cubicBezTo>
                      <a:pt x="337" y="0"/>
                      <a:pt x="255" y="33"/>
                      <a:pt x="194" y="104"/>
                    </a:cubicBezTo>
                    <a:lnTo>
                      <a:pt x="170" y="116"/>
                    </a:lnTo>
                    <a:cubicBezTo>
                      <a:pt x="1" y="297"/>
                      <a:pt x="146" y="600"/>
                      <a:pt x="364" y="636"/>
                    </a:cubicBezTo>
                    <a:cubicBezTo>
                      <a:pt x="379" y="639"/>
                      <a:pt x="393" y="640"/>
                      <a:pt x="408" y="640"/>
                    </a:cubicBezTo>
                    <a:cubicBezTo>
                      <a:pt x="613" y="640"/>
                      <a:pt x="816" y="416"/>
                      <a:pt x="715" y="213"/>
                    </a:cubicBezTo>
                    <a:lnTo>
                      <a:pt x="690" y="176"/>
                    </a:lnTo>
                    <a:cubicBezTo>
                      <a:pt x="641" y="64"/>
                      <a:pt x="530" y="0"/>
                      <a:pt x="4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3"/>
              <p:cNvSpPr/>
              <p:nvPr/>
            </p:nvSpPr>
            <p:spPr>
              <a:xfrm>
                <a:off x="1482658" y="1705651"/>
                <a:ext cx="23921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12" extrusionOk="0">
                    <a:moveTo>
                      <a:pt x="221" y="1"/>
                    </a:moveTo>
                    <a:cubicBezTo>
                      <a:pt x="130" y="1"/>
                      <a:pt x="41" y="53"/>
                      <a:pt x="20" y="168"/>
                    </a:cubicBezTo>
                    <a:cubicBezTo>
                      <a:pt x="0" y="324"/>
                      <a:pt x="117" y="411"/>
                      <a:pt x="231" y="411"/>
                    </a:cubicBezTo>
                    <a:cubicBezTo>
                      <a:pt x="321" y="411"/>
                      <a:pt x="411" y="357"/>
                      <a:pt x="432" y="240"/>
                    </a:cubicBezTo>
                    <a:cubicBezTo>
                      <a:pt x="459" y="90"/>
                      <a:pt x="339" y="1"/>
                      <a:pt x="2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3"/>
              <p:cNvSpPr/>
              <p:nvPr/>
            </p:nvSpPr>
            <p:spPr>
              <a:xfrm>
                <a:off x="1338300" y="1644549"/>
                <a:ext cx="30161" cy="26469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9" extrusionOk="0">
                    <a:moveTo>
                      <a:pt x="279" y="0"/>
                    </a:moveTo>
                    <a:cubicBezTo>
                      <a:pt x="165" y="0"/>
                      <a:pt x="51" y="64"/>
                      <a:pt x="14" y="206"/>
                    </a:cubicBezTo>
                    <a:cubicBezTo>
                      <a:pt x="1" y="398"/>
                      <a:pt x="150" y="508"/>
                      <a:pt x="298" y="508"/>
                    </a:cubicBezTo>
                    <a:cubicBezTo>
                      <a:pt x="410" y="508"/>
                      <a:pt x="522" y="444"/>
                      <a:pt x="559" y="303"/>
                    </a:cubicBezTo>
                    <a:cubicBezTo>
                      <a:pt x="579" y="110"/>
                      <a:pt x="429" y="0"/>
                      <a:pt x="2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"/>
              <p:cNvSpPr/>
              <p:nvPr/>
            </p:nvSpPr>
            <p:spPr>
              <a:xfrm>
                <a:off x="1294567" y="1741584"/>
                <a:ext cx="30473" cy="2740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27" extrusionOk="0">
                    <a:moveTo>
                      <a:pt x="282" y="0"/>
                    </a:moveTo>
                    <a:cubicBezTo>
                      <a:pt x="166" y="0"/>
                      <a:pt x="52" y="67"/>
                      <a:pt x="21" y="215"/>
                    </a:cubicBezTo>
                    <a:cubicBezTo>
                      <a:pt x="0" y="413"/>
                      <a:pt x="153" y="526"/>
                      <a:pt x="303" y="526"/>
                    </a:cubicBezTo>
                    <a:cubicBezTo>
                      <a:pt x="419" y="526"/>
                      <a:pt x="533" y="459"/>
                      <a:pt x="565" y="312"/>
                    </a:cubicBezTo>
                    <a:cubicBezTo>
                      <a:pt x="585" y="113"/>
                      <a:pt x="432" y="0"/>
                      <a:pt x="2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"/>
              <p:cNvSpPr/>
              <p:nvPr/>
            </p:nvSpPr>
            <p:spPr>
              <a:xfrm>
                <a:off x="1122077" y="1649801"/>
                <a:ext cx="33802" cy="29329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64" extrusionOk="0">
                    <a:moveTo>
                      <a:pt x="315" y="0"/>
                    </a:moveTo>
                    <a:cubicBezTo>
                      <a:pt x="187" y="0"/>
                      <a:pt x="62" y="74"/>
                      <a:pt x="35" y="238"/>
                    </a:cubicBezTo>
                    <a:cubicBezTo>
                      <a:pt x="1" y="443"/>
                      <a:pt x="172" y="563"/>
                      <a:pt x="338" y="563"/>
                    </a:cubicBezTo>
                    <a:cubicBezTo>
                      <a:pt x="465" y="563"/>
                      <a:pt x="589" y="492"/>
                      <a:pt x="616" y="335"/>
                    </a:cubicBezTo>
                    <a:cubicBezTo>
                      <a:pt x="650" y="123"/>
                      <a:pt x="480" y="0"/>
                      <a:pt x="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"/>
              <p:cNvSpPr/>
              <p:nvPr/>
            </p:nvSpPr>
            <p:spPr>
              <a:xfrm>
                <a:off x="1102056" y="1717923"/>
                <a:ext cx="28341" cy="25013"/>
              </a:xfrm>
              <a:custGeom>
                <a:avLst/>
                <a:gdLst/>
                <a:ahLst/>
                <a:cxnLst/>
                <a:rect l="l" t="t" r="r" b="b"/>
                <a:pathLst>
                  <a:path w="545" h="481" extrusionOk="0">
                    <a:moveTo>
                      <a:pt x="266" y="0"/>
                    </a:moveTo>
                    <a:cubicBezTo>
                      <a:pt x="159" y="0"/>
                      <a:pt x="52" y="62"/>
                      <a:pt x="21" y="198"/>
                    </a:cubicBezTo>
                    <a:cubicBezTo>
                      <a:pt x="0" y="376"/>
                      <a:pt x="143" y="480"/>
                      <a:pt x="281" y="480"/>
                    </a:cubicBezTo>
                    <a:cubicBezTo>
                      <a:pt x="387" y="480"/>
                      <a:pt x="491" y="419"/>
                      <a:pt x="517" y="283"/>
                    </a:cubicBezTo>
                    <a:cubicBezTo>
                      <a:pt x="544" y="105"/>
                      <a:pt x="405" y="0"/>
                      <a:pt x="2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"/>
              <p:cNvSpPr/>
              <p:nvPr/>
            </p:nvSpPr>
            <p:spPr>
              <a:xfrm>
                <a:off x="1176731" y="1742000"/>
                <a:ext cx="48570" cy="34998"/>
              </a:xfrm>
              <a:custGeom>
                <a:avLst/>
                <a:gdLst/>
                <a:ahLst/>
                <a:cxnLst/>
                <a:rect l="l" t="t" r="r" b="b"/>
                <a:pathLst>
                  <a:path w="934" h="673" extrusionOk="0">
                    <a:moveTo>
                      <a:pt x="589" y="1"/>
                    </a:moveTo>
                    <a:cubicBezTo>
                      <a:pt x="335" y="1"/>
                      <a:pt x="0" y="340"/>
                      <a:pt x="242" y="545"/>
                    </a:cubicBezTo>
                    <a:lnTo>
                      <a:pt x="291" y="594"/>
                    </a:lnTo>
                    <a:cubicBezTo>
                      <a:pt x="349" y="649"/>
                      <a:pt x="418" y="673"/>
                      <a:pt x="488" y="673"/>
                    </a:cubicBezTo>
                    <a:cubicBezTo>
                      <a:pt x="709" y="673"/>
                      <a:pt x="933" y="436"/>
                      <a:pt x="823" y="207"/>
                    </a:cubicBezTo>
                    <a:cubicBezTo>
                      <a:pt x="811" y="195"/>
                      <a:pt x="811" y="170"/>
                      <a:pt x="799" y="146"/>
                    </a:cubicBezTo>
                    <a:cubicBezTo>
                      <a:pt x="758" y="43"/>
                      <a:pt x="679" y="1"/>
                      <a:pt x="5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"/>
              <p:cNvSpPr/>
              <p:nvPr/>
            </p:nvSpPr>
            <p:spPr>
              <a:xfrm>
                <a:off x="1001693" y="1706431"/>
                <a:ext cx="24545" cy="21581"/>
              </a:xfrm>
              <a:custGeom>
                <a:avLst/>
                <a:gdLst/>
                <a:ahLst/>
                <a:cxnLst/>
                <a:rect l="l" t="t" r="r" b="b"/>
                <a:pathLst>
                  <a:path w="472" h="415" extrusionOk="0">
                    <a:moveTo>
                      <a:pt x="233" y="0"/>
                    </a:moveTo>
                    <a:cubicBezTo>
                      <a:pt x="140" y="0"/>
                      <a:pt x="49" y="55"/>
                      <a:pt x="28" y="177"/>
                    </a:cubicBezTo>
                    <a:cubicBezTo>
                      <a:pt x="0" y="326"/>
                      <a:pt x="118" y="414"/>
                      <a:pt x="236" y="414"/>
                    </a:cubicBezTo>
                    <a:cubicBezTo>
                      <a:pt x="330" y="414"/>
                      <a:pt x="424" y="360"/>
                      <a:pt x="451" y="238"/>
                    </a:cubicBezTo>
                    <a:cubicBezTo>
                      <a:pt x="471" y="89"/>
                      <a:pt x="351" y="0"/>
                      <a:pt x="2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"/>
              <p:cNvSpPr/>
              <p:nvPr/>
            </p:nvSpPr>
            <p:spPr>
              <a:xfrm>
                <a:off x="838043" y="1616104"/>
                <a:ext cx="38898" cy="34114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56" extrusionOk="0">
                    <a:moveTo>
                      <a:pt x="365" y="1"/>
                    </a:moveTo>
                    <a:cubicBezTo>
                      <a:pt x="218" y="1"/>
                      <a:pt x="73" y="84"/>
                      <a:pt x="41" y="269"/>
                    </a:cubicBezTo>
                    <a:cubicBezTo>
                      <a:pt x="1" y="513"/>
                      <a:pt x="193" y="655"/>
                      <a:pt x="382" y="655"/>
                    </a:cubicBezTo>
                    <a:cubicBezTo>
                      <a:pt x="529" y="655"/>
                      <a:pt x="675" y="569"/>
                      <a:pt x="707" y="378"/>
                    </a:cubicBezTo>
                    <a:cubicBezTo>
                      <a:pt x="748" y="139"/>
                      <a:pt x="554" y="1"/>
                      <a:pt x="3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3"/>
              <p:cNvSpPr/>
              <p:nvPr/>
            </p:nvSpPr>
            <p:spPr>
              <a:xfrm>
                <a:off x="735495" y="1541065"/>
                <a:ext cx="37338" cy="3271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629" extrusionOk="0">
                    <a:moveTo>
                      <a:pt x="350" y="1"/>
                    </a:moveTo>
                    <a:cubicBezTo>
                      <a:pt x="210" y="1"/>
                      <a:pt x="73" y="81"/>
                      <a:pt x="42" y="260"/>
                    </a:cubicBezTo>
                    <a:cubicBezTo>
                      <a:pt x="1" y="493"/>
                      <a:pt x="188" y="629"/>
                      <a:pt x="371" y="629"/>
                    </a:cubicBezTo>
                    <a:cubicBezTo>
                      <a:pt x="512" y="629"/>
                      <a:pt x="651" y="548"/>
                      <a:pt x="683" y="369"/>
                    </a:cubicBezTo>
                    <a:cubicBezTo>
                      <a:pt x="717" y="137"/>
                      <a:pt x="531" y="1"/>
                      <a:pt x="3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3"/>
              <p:cNvSpPr/>
              <p:nvPr/>
            </p:nvSpPr>
            <p:spPr>
              <a:xfrm>
                <a:off x="802370" y="1481419"/>
                <a:ext cx="19085" cy="1710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29" extrusionOk="0">
                    <a:moveTo>
                      <a:pt x="172" y="1"/>
                    </a:moveTo>
                    <a:cubicBezTo>
                      <a:pt x="99" y="1"/>
                      <a:pt x="29" y="43"/>
                      <a:pt x="14" y="137"/>
                    </a:cubicBezTo>
                    <a:cubicBezTo>
                      <a:pt x="0" y="260"/>
                      <a:pt x="94" y="329"/>
                      <a:pt x="187" y="329"/>
                    </a:cubicBezTo>
                    <a:cubicBezTo>
                      <a:pt x="260" y="329"/>
                      <a:pt x="331" y="287"/>
                      <a:pt x="352" y="198"/>
                    </a:cubicBezTo>
                    <a:cubicBezTo>
                      <a:pt x="366" y="74"/>
                      <a:pt x="267" y="1"/>
                      <a:pt x="1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3"/>
              <p:cNvSpPr/>
              <p:nvPr/>
            </p:nvSpPr>
            <p:spPr>
              <a:xfrm>
                <a:off x="678085" y="1290417"/>
                <a:ext cx="27977" cy="24961"/>
              </a:xfrm>
              <a:custGeom>
                <a:avLst/>
                <a:gdLst/>
                <a:ahLst/>
                <a:cxnLst/>
                <a:rect l="l" t="t" r="r" b="b"/>
                <a:pathLst>
                  <a:path w="538" h="480" extrusionOk="0">
                    <a:moveTo>
                      <a:pt x="259" y="1"/>
                    </a:moveTo>
                    <a:cubicBezTo>
                      <a:pt x="152" y="1"/>
                      <a:pt x="47" y="61"/>
                      <a:pt x="21" y="193"/>
                    </a:cubicBezTo>
                    <a:cubicBezTo>
                      <a:pt x="0" y="376"/>
                      <a:pt x="136" y="480"/>
                      <a:pt x="272" y="480"/>
                    </a:cubicBezTo>
                    <a:cubicBezTo>
                      <a:pt x="378" y="480"/>
                      <a:pt x="485" y="416"/>
                      <a:pt x="517" y="278"/>
                    </a:cubicBezTo>
                    <a:cubicBezTo>
                      <a:pt x="537" y="101"/>
                      <a:pt x="397" y="1"/>
                      <a:pt x="2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3"/>
              <p:cNvSpPr/>
              <p:nvPr/>
            </p:nvSpPr>
            <p:spPr>
              <a:xfrm>
                <a:off x="610431" y="1283449"/>
                <a:ext cx="26781" cy="23973"/>
              </a:xfrm>
              <a:custGeom>
                <a:avLst/>
                <a:gdLst/>
                <a:ahLst/>
                <a:cxnLst/>
                <a:rect l="l" t="t" r="r" b="b"/>
                <a:pathLst>
                  <a:path w="515" h="461" extrusionOk="0">
                    <a:moveTo>
                      <a:pt x="252" y="0"/>
                    </a:moveTo>
                    <a:cubicBezTo>
                      <a:pt x="150" y="0"/>
                      <a:pt x="49" y="61"/>
                      <a:pt x="27" y="194"/>
                    </a:cubicBezTo>
                    <a:cubicBezTo>
                      <a:pt x="0" y="363"/>
                      <a:pt x="128" y="461"/>
                      <a:pt x="257" y="461"/>
                    </a:cubicBezTo>
                    <a:cubicBezTo>
                      <a:pt x="358" y="461"/>
                      <a:pt x="460" y="400"/>
                      <a:pt x="487" y="267"/>
                    </a:cubicBezTo>
                    <a:cubicBezTo>
                      <a:pt x="514" y="98"/>
                      <a:pt x="382" y="0"/>
                      <a:pt x="2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3"/>
              <p:cNvSpPr/>
              <p:nvPr/>
            </p:nvSpPr>
            <p:spPr>
              <a:xfrm>
                <a:off x="668569" y="1386828"/>
                <a:ext cx="36662" cy="31930"/>
              </a:xfrm>
              <a:custGeom>
                <a:avLst/>
                <a:gdLst/>
                <a:ahLst/>
                <a:cxnLst/>
                <a:rect l="l" t="t" r="r" b="b"/>
                <a:pathLst>
                  <a:path w="705" h="614" extrusionOk="0">
                    <a:moveTo>
                      <a:pt x="340" y="0"/>
                    </a:moveTo>
                    <a:cubicBezTo>
                      <a:pt x="202" y="0"/>
                      <a:pt x="66" y="78"/>
                      <a:pt x="34" y="251"/>
                    </a:cubicBezTo>
                    <a:cubicBezTo>
                      <a:pt x="0" y="482"/>
                      <a:pt x="185" y="614"/>
                      <a:pt x="363" y="614"/>
                    </a:cubicBezTo>
                    <a:cubicBezTo>
                      <a:pt x="502" y="614"/>
                      <a:pt x="637" y="534"/>
                      <a:pt x="663" y="359"/>
                    </a:cubicBezTo>
                    <a:cubicBezTo>
                      <a:pt x="705" y="133"/>
                      <a:pt x="520" y="0"/>
                      <a:pt x="3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"/>
              <p:cNvSpPr/>
              <p:nvPr/>
            </p:nvSpPr>
            <p:spPr>
              <a:xfrm>
                <a:off x="711055" y="1093019"/>
                <a:ext cx="21425" cy="19241"/>
              </a:xfrm>
              <a:custGeom>
                <a:avLst/>
                <a:gdLst/>
                <a:ahLst/>
                <a:cxnLst/>
                <a:rect l="l" t="t" r="r" b="b"/>
                <a:pathLst>
                  <a:path w="412" h="370" extrusionOk="0">
                    <a:moveTo>
                      <a:pt x="203" y="1"/>
                    </a:moveTo>
                    <a:cubicBezTo>
                      <a:pt x="122" y="1"/>
                      <a:pt x="44" y="49"/>
                      <a:pt x="28" y="155"/>
                    </a:cubicBezTo>
                    <a:cubicBezTo>
                      <a:pt x="1" y="290"/>
                      <a:pt x="103" y="369"/>
                      <a:pt x="207" y="369"/>
                    </a:cubicBezTo>
                    <a:cubicBezTo>
                      <a:pt x="288" y="369"/>
                      <a:pt x="370" y="321"/>
                      <a:pt x="391" y="215"/>
                    </a:cubicBezTo>
                    <a:cubicBezTo>
                      <a:pt x="411" y="79"/>
                      <a:pt x="306" y="1"/>
                      <a:pt x="2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"/>
              <p:cNvSpPr/>
              <p:nvPr/>
            </p:nvSpPr>
            <p:spPr>
              <a:xfrm>
                <a:off x="609703" y="1039717"/>
                <a:ext cx="37286" cy="32710"/>
              </a:xfrm>
              <a:custGeom>
                <a:avLst/>
                <a:gdLst/>
                <a:ahLst/>
                <a:cxnLst/>
                <a:rect l="l" t="t" r="r" b="b"/>
                <a:pathLst>
                  <a:path w="717" h="629" extrusionOk="0">
                    <a:moveTo>
                      <a:pt x="349" y="1"/>
                    </a:moveTo>
                    <a:cubicBezTo>
                      <a:pt x="210" y="1"/>
                      <a:pt x="73" y="81"/>
                      <a:pt x="41" y="260"/>
                    </a:cubicBezTo>
                    <a:cubicBezTo>
                      <a:pt x="0" y="493"/>
                      <a:pt x="187" y="628"/>
                      <a:pt x="371" y="628"/>
                    </a:cubicBezTo>
                    <a:cubicBezTo>
                      <a:pt x="512" y="628"/>
                      <a:pt x="651" y="548"/>
                      <a:pt x="682" y="369"/>
                    </a:cubicBezTo>
                    <a:cubicBezTo>
                      <a:pt x="717" y="137"/>
                      <a:pt x="531" y="1"/>
                      <a:pt x="3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3"/>
              <p:cNvSpPr/>
              <p:nvPr/>
            </p:nvSpPr>
            <p:spPr>
              <a:xfrm>
                <a:off x="692490" y="1011168"/>
                <a:ext cx="37234" cy="32398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3" extrusionOk="0">
                    <a:moveTo>
                      <a:pt x="353" y="1"/>
                    </a:moveTo>
                    <a:cubicBezTo>
                      <a:pt x="209" y="1"/>
                      <a:pt x="66" y="83"/>
                      <a:pt x="34" y="265"/>
                    </a:cubicBezTo>
                    <a:cubicBezTo>
                      <a:pt x="0" y="489"/>
                      <a:pt x="184" y="622"/>
                      <a:pt x="365" y="622"/>
                    </a:cubicBezTo>
                    <a:cubicBezTo>
                      <a:pt x="505" y="622"/>
                      <a:pt x="643" y="542"/>
                      <a:pt x="675" y="362"/>
                    </a:cubicBezTo>
                    <a:cubicBezTo>
                      <a:pt x="716" y="132"/>
                      <a:pt x="534" y="1"/>
                      <a:pt x="35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"/>
              <p:cNvSpPr/>
              <p:nvPr/>
            </p:nvSpPr>
            <p:spPr>
              <a:xfrm>
                <a:off x="627124" y="935402"/>
                <a:ext cx="31826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612" h="544" extrusionOk="0">
                    <a:moveTo>
                      <a:pt x="296" y="0"/>
                    </a:moveTo>
                    <a:cubicBezTo>
                      <a:pt x="171" y="0"/>
                      <a:pt x="48" y="73"/>
                      <a:pt x="21" y="234"/>
                    </a:cubicBezTo>
                    <a:cubicBezTo>
                      <a:pt x="1" y="430"/>
                      <a:pt x="151" y="543"/>
                      <a:pt x="302" y="543"/>
                    </a:cubicBezTo>
                    <a:cubicBezTo>
                      <a:pt x="421" y="543"/>
                      <a:pt x="540" y="473"/>
                      <a:pt x="577" y="319"/>
                    </a:cubicBezTo>
                    <a:cubicBezTo>
                      <a:pt x="611" y="116"/>
                      <a:pt x="453" y="0"/>
                      <a:pt x="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"/>
              <p:cNvSpPr/>
              <p:nvPr/>
            </p:nvSpPr>
            <p:spPr>
              <a:xfrm>
                <a:off x="1281983" y="732907"/>
                <a:ext cx="16277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87" extrusionOk="0">
                    <a:moveTo>
                      <a:pt x="152" y="1"/>
                    </a:moveTo>
                    <a:cubicBezTo>
                      <a:pt x="91" y="1"/>
                      <a:pt x="31" y="39"/>
                      <a:pt x="21" y="124"/>
                    </a:cubicBezTo>
                    <a:cubicBezTo>
                      <a:pt x="0" y="227"/>
                      <a:pt x="80" y="287"/>
                      <a:pt x="160" y="287"/>
                    </a:cubicBezTo>
                    <a:cubicBezTo>
                      <a:pt x="222" y="287"/>
                      <a:pt x="283" y="251"/>
                      <a:pt x="299" y="172"/>
                    </a:cubicBezTo>
                    <a:cubicBezTo>
                      <a:pt x="312" y="64"/>
                      <a:pt x="231" y="1"/>
                      <a:pt x="1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"/>
              <p:cNvSpPr/>
              <p:nvPr/>
            </p:nvSpPr>
            <p:spPr>
              <a:xfrm>
                <a:off x="1372570" y="843463"/>
                <a:ext cx="21945" cy="19657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78" extrusionOk="0">
                    <a:moveTo>
                      <a:pt x="208" y="0"/>
                    </a:moveTo>
                    <a:cubicBezTo>
                      <a:pt x="125" y="0"/>
                      <a:pt x="42" y="51"/>
                      <a:pt x="21" y="163"/>
                    </a:cubicBezTo>
                    <a:cubicBezTo>
                      <a:pt x="0" y="299"/>
                      <a:pt x="106" y="378"/>
                      <a:pt x="213" y="378"/>
                    </a:cubicBezTo>
                    <a:cubicBezTo>
                      <a:pt x="296" y="378"/>
                      <a:pt x="381" y="330"/>
                      <a:pt x="408" y="224"/>
                    </a:cubicBezTo>
                    <a:cubicBezTo>
                      <a:pt x="421" y="82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"/>
              <p:cNvSpPr/>
              <p:nvPr/>
            </p:nvSpPr>
            <p:spPr>
              <a:xfrm>
                <a:off x="1401119" y="910285"/>
                <a:ext cx="26157" cy="25741"/>
              </a:xfrm>
              <a:custGeom>
                <a:avLst/>
                <a:gdLst/>
                <a:ahLst/>
                <a:cxnLst/>
                <a:rect l="l" t="t" r="r" b="b"/>
                <a:pathLst>
                  <a:path w="503" h="495" extrusionOk="0">
                    <a:moveTo>
                      <a:pt x="251" y="1"/>
                    </a:moveTo>
                    <a:cubicBezTo>
                      <a:pt x="155" y="1"/>
                      <a:pt x="61" y="59"/>
                      <a:pt x="40" y="185"/>
                    </a:cubicBezTo>
                    <a:lnTo>
                      <a:pt x="28" y="221"/>
                    </a:lnTo>
                    <a:cubicBezTo>
                      <a:pt x="0" y="393"/>
                      <a:pt x="133" y="495"/>
                      <a:pt x="262" y="495"/>
                    </a:cubicBezTo>
                    <a:cubicBezTo>
                      <a:pt x="360" y="495"/>
                      <a:pt x="455" y="436"/>
                      <a:pt x="476" y="306"/>
                    </a:cubicBezTo>
                    <a:lnTo>
                      <a:pt x="476" y="269"/>
                    </a:lnTo>
                    <a:cubicBezTo>
                      <a:pt x="503" y="98"/>
                      <a:pt x="376" y="1"/>
                      <a:pt x="2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"/>
              <p:cNvSpPr/>
              <p:nvPr/>
            </p:nvSpPr>
            <p:spPr>
              <a:xfrm>
                <a:off x="1427068" y="983555"/>
                <a:ext cx="676" cy="1248"/>
              </a:xfrm>
              <a:custGeom>
                <a:avLst/>
                <a:gdLst/>
                <a:ahLst/>
                <a:cxnLst/>
                <a:rect l="l" t="t" r="r" b="b"/>
                <a:pathLst>
                  <a:path w="13" h="24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17"/>
                      <a:pt x="5" y="24"/>
                      <a:pt x="8" y="24"/>
                    </a:cubicBezTo>
                    <a:cubicBezTo>
                      <a:pt x="11" y="24"/>
                      <a:pt x="13" y="20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"/>
              <p:cNvSpPr/>
              <p:nvPr/>
            </p:nvSpPr>
            <p:spPr>
              <a:xfrm>
                <a:off x="1415991" y="1063170"/>
                <a:ext cx="23505" cy="21061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05" extrusionOk="0">
                    <a:moveTo>
                      <a:pt x="228" y="0"/>
                    </a:moveTo>
                    <a:cubicBezTo>
                      <a:pt x="138" y="0"/>
                      <a:pt x="47" y="54"/>
                      <a:pt x="20" y="172"/>
                    </a:cubicBezTo>
                    <a:cubicBezTo>
                      <a:pt x="0" y="320"/>
                      <a:pt x="115" y="405"/>
                      <a:pt x="228" y="405"/>
                    </a:cubicBezTo>
                    <a:cubicBezTo>
                      <a:pt x="319" y="405"/>
                      <a:pt x="410" y="351"/>
                      <a:pt x="432" y="233"/>
                    </a:cubicBezTo>
                    <a:cubicBezTo>
                      <a:pt x="452" y="85"/>
                      <a:pt x="341" y="0"/>
                      <a:pt x="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"/>
              <p:cNvSpPr/>
              <p:nvPr/>
            </p:nvSpPr>
            <p:spPr>
              <a:xfrm>
                <a:off x="1397063" y="1120996"/>
                <a:ext cx="26365" cy="23037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43" extrusionOk="0">
                    <a:moveTo>
                      <a:pt x="252" y="0"/>
                    </a:moveTo>
                    <a:cubicBezTo>
                      <a:pt x="152" y="0"/>
                      <a:pt x="53" y="58"/>
                      <a:pt x="21" y="185"/>
                    </a:cubicBezTo>
                    <a:cubicBezTo>
                      <a:pt x="1" y="348"/>
                      <a:pt x="129" y="443"/>
                      <a:pt x="259" y="443"/>
                    </a:cubicBezTo>
                    <a:cubicBezTo>
                      <a:pt x="360" y="443"/>
                      <a:pt x="461" y="385"/>
                      <a:pt x="493" y="258"/>
                    </a:cubicBezTo>
                    <a:cubicBezTo>
                      <a:pt x="507" y="95"/>
                      <a:pt x="379" y="0"/>
                      <a:pt x="2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"/>
              <p:cNvSpPr/>
              <p:nvPr/>
            </p:nvSpPr>
            <p:spPr>
              <a:xfrm>
                <a:off x="1348649" y="1174609"/>
                <a:ext cx="27353" cy="23973"/>
              </a:xfrm>
              <a:custGeom>
                <a:avLst/>
                <a:gdLst/>
                <a:ahLst/>
                <a:cxnLst/>
                <a:rect l="l" t="t" r="r" b="b"/>
                <a:pathLst>
                  <a:path w="526" h="461" extrusionOk="0">
                    <a:moveTo>
                      <a:pt x="262" y="1"/>
                    </a:moveTo>
                    <a:cubicBezTo>
                      <a:pt x="158" y="1"/>
                      <a:pt x="53" y="61"/>
                      <a:pt x="21" y="194"/>
                    </a:cubicBezTo>
                    <a:cubicBezTo>
                      <a:pt x="1" y="364"/>
                      <a:pt x="135" y="461"/>
                      <a:pt x="269" y="461"/>
                    </a:cubicBezTo>
                    <a:cubicBezTo>
                      <a:pt x="374" y="461"/>
                      <a:pt x="478" y="400"/>
                      <a:pt x="505" y="267"/>
                    </a:cubicBezTo>
                    <a:cubicBezTo>
                      <a:pt x="525" y="98"/>
                      <a:pt x="394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"/>
              <p:cNvSpPr/>
              <p:nvPr/>
            </p:nvSpPr>
            <p:spPr>
              <a:xfrm>
                <a:off x="1282243" y="1261348"/>
                <a:ext cx="23661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12" extrusionOk="0">
                    <a:moveTo>
                      <a:pt x="222" y="1"/>
                    </a:moveTo>
                    <a:cubicBezTo>
                      <a:pt x="132" y="1"/>
                      <a:pt x="44" y="55"/>
                      <a:pt x="28" y="172"/>
                    </a:cubicBezTo>
                    <a:cubicBezTo>
                      <a:pt x="0" y="322"/>
                      <a:pt x="117" y="411"/>
                      <a:pt x="232" y="411"/>
                    </a:cubicBezTo>
                    <a:cubicBezTo>
                      <a:pt x="319" y="411"/>
                      <a:pt x="406" y="359"/>
                      <a:pt x="427" y="244"/>
                    </a:cubicBezTo>
                    <a:cubicBezTo>
                      <a:pt x="454" y="88"/>
                      <a:pt x="337" y="1"/>
                      <a:pt x="2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"/>
              <p:cNvSpPr/>
              <p:nvPr/>
            </p:nvSpPr>
            <p:spPr>
              <a:xfrm>
                <a:off x="2137464" y="865667"/>
                <a:ext cx="26365" cy="23557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53" extrusionOk="0">
                    <a:moveTo>
                      <a:pt x="244" y="0"/>
                    </a:moveTo>
                    <a:cubicBezTo>
                      <a:pt x="145" y="0"/>
                      <a:pt x="48" y="58"/>
                      <a:pt x="21" y="184"/>
                    </a:cubicBezTo>
                    <a:cubicBezTo>
                      <a:pt x="1" y="355"/>
                      <a:pt x="131" y="452"/>
                      <a:pt x="261" y="452"/>
                    </a:cubicBezTo>
                    <a:cubicBezTo>
                      <a:pt x="361" y="452"/>
                      <a:pt x="461" y="395"/>
                      <a:pt x="493" y="269"/>
                    </a:cubicBezTo>
                    <a:cubicBezTo>
                      <a:pt x="507" y="98"/>
                      <a:pt x="373" y="0"/>
                      <a:pt x="2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"/>
              <p:cNvSpPr/>
              <p:nvPr/>
            </p:nvSpPr>
            <p:spPr>
              <a:xfrm>
                <a:off x="2043133" y="1052769"/>
                <a:ext cx="21009" cy="19189"/>
              </a:xfrm>
              <a:custGeom>
                <a:avLst/>
                <a:gdLst/>
                <a:ahLst/>
                <a:cxnLst/>
                <a:rect l="l" t="t" r="r" b="b"/>
                <a:pathLst>
                  <a:path w="404" h="369" extrusionOk="0">
                    <a:moveTo>
                      <a:pt x="196" y="0"/>
                    </a:moveTo>
                    <a:cubicBezTo>
                      <a:pt x="115" y="0"/>
                      <a:pt x="37" y="48"/>
                      <a:pt x="21" y="154"/>
                    </a:cubicBezTo>
                    <a:cubicBezTo>
                      <a:pt x="0" y="290"/>
                      <a:pt x="106" y="369"/>
                      <a:pt x="209" y="369"/>
                    </a:cubicBezTo>
                    <a:cubicBezTo>
                      <a:pt x="289" y="369"/>
                      <a:pt x="368" y="321"/>
                      <a:pt x="384" y="215"/>
                    </a:cubicBezTo>
                    <a:cubicBezTo>
                      <a:pt x="404" y="79"/>
                      <a:pt x="298" y="0"/>
                      <a:pt x="1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"/>
              <p:cNvSpPr/>
              <p:nvPr/>
            </p:nvSpPr>
            <p:spPr>
              <a:xfrm>
                <a:off x="2060450" y="1272321"/>
                <a:ext cx="21633" cy="19189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9" extrusionOk="0">
                    <a:moveTo>
                      <a:pt x="200" y="0"/>
                    </a:moveTo>
                    <a:cubicBezTo>
                      <a:pt x="117" y="0"/>
                      <a:pt x="36" y="48"/>
                      <a:pt x="14" y="154"/>
                    </a:cubicBezTo>
                    <a:cubicBezTo>
                      <a:pt x="1" y="290"/>
                      <a:pt x="105" y="369"/>
                      <a:pt x="211" y="369"/>
                    </a:cubicBezTo>
                    <a:cubicBezTo>
                      <a:pt x="293" y="369"/>
                      <a:pt x="375" y="321"/>
                      <a:pt x="401" y="215"/>
                    </a:cubicBezTo>
                    <a:cubicBezTo>
                      <a:pt x="415" y="79"/>
                      <a:pt x="307" y="0"/>
                      <a:pt x="2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"/>
              <p:cNvSpPr/>
              <p:nvPr/>
            </p:nvSpPr>
            <p:spPr>
              <a:xfrm>
                <a:off x="1941626" y="1384020"/>
                <a:ext cx="30317" cy="2428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467" extrusionOk="0">
                    <a:moveTo>
                      <a:pt x="219" y="1"/>
                    </a:moveTo>
                    <a:cubicBezTo>
                      <a:pt x="119" y="1"/>
                      <a:pt x="23" y="71"/>
                      <a:pt x="1" y="184"/>
                    </a:cubicBezTo>
                    <a:cubicBezTo>
                      <a:pt x="1" y="244"/>
                      <a:pt x="1" y="305"/>
                      <a:pt x="25" y="365"/>
                    </a:cubicBezTo>
                    <a:cubicBezTo>
                      <a:pt x="53" y="437"/>
                      <a:pt x="109" y="466"/>
                      <a:pt x="171" y="466"/>
                    </a:cubicBezTo>
                    <a:cubicBezTo>
                      <a:pt x="348" y="466"/>
                      <a:pt x="582" y="230"/>
                      <a:pt x="412" y="87"/>
                    </a:cubicBezTo>
                    <a:cubicBezTo>
                      <a:pt x="364" y="50"/>
                      <a:pt x="303" y="26"/>
                      <a:pt x="243" y="2"/>
                    </a:cubicBezTo>
                    <a:cubicBezTo>
                      <a:pt x="235" y="1"/>
                      <a:pt x="227" y="1"/>
                      <a:pt x="2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3"/>
              <p:cNvSpPr/>
              <p:nvPr/>
            </p:nvSpPr>
            <p:spPr>
              <a:xfrm>
                <a:off x="1865027" y="1475491"/>
                <a:ext cx="32658" cy="28913"/>
              </a:xfrm>
              <a:custGeom>
                <a:avLst/>
                <a:gdLst/>
                <a:ahLst/>
                <a:cxnLst/>
                <a:rect l="l" t="t" r="r" b="b"/>
                <a:pathLst>
                  <a:path w="628" h="556" extrusionOk="0">
                    <a:moveTo>
                      <a:pt x="281" y="0"/>
                    </a:moveTo>
                    <a:cubicBezTo>
                      <a:pt x="131" y="0"/>
                      <a:pt x="0" y="145"/>
                      <a:pt x="47" y="312"/>
                    </a:cubicBezTo>
                    <a:cubicBezTo>
                      <a:pt x="64" y="458"/>
                      <a:pt x="186" y="556"/>
                      <a:pt x="315" y="556"/>
                    </a:cubicBezTo>
                    <a:cubicBezTo>
                      <a:pt x="368" y="556"/>
                      <a:pt x="421" y="540"/>
                      <a:pt x="470" y="505"/>
                    </a:cubicBezTo>
                    <a:cubicBezTo>
                      <a:pt x="627" y="384"/>
                      <a:pt x="603" y="130"/>
                      <a:pt x="422" y="46"/>
                    </a:cubicBezTo>
                    <a:cubicBezTo>
                      <a:pt x="376" y="14"/>
                      <a:pt x="327" y="0"/>
                      <a:pt x="2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"/>
              <p:cNvSpPr/>
              <p:nvPr/>
            </p:nvSpPr>
            <p:spPr>
              <a:xfrm>
                <a:off x="1749791" y="1680794"/>
                <a:ext cx="45606" cy="32554"/>
              </a:xfrm>
              <a:custGeom>
                <a:avLst/>
                <a:gdLst/>
                <a:ahLst/>
                <a:cxnLst/>
                <a:rect l="l" t="t" r="r" b="b"/>
                <a:pathLst>
                  <a:path w="877" h="626" extrusionOk="0">
                    <a:moveTo>
                      <a:pt x="431" y="0"/>
                    </a:moveTo>
                    <a:cubicBezTo>
                      <a:pt x="365" y="0"/>
                      <a:pt x="297" y="14"/>
                      <a:pt x="242" y="41"/>
                    </a:cubicBezTo>
                    <a:cubicBezTo>
                      <a:pt x="37" y="114"/>
                      <a:pt x="0" y="368"/>
                      <a:pt x="158" y="513"/>
                    </a:cubicBezTo>
                    <a:cubicBezTo>
                      <a:pt x="218" y="573"/>
                      <a:pt x="303" y="610"/>
                      <a:pt x="400" y="622"/>
                    </a:cubicBezTo>
                    <a:cubicBezTo>
                      <a:pt x="419" y="625"/>
                      <a:pt x="437" y="626"/>
                      <a:pt x="454" y="626"/>
                    </a:cubicBezTo>
                    <a:cubicBezTo>
                      <a:pt x="807" y="626"/>
                      <a:pt x="877" y="74"/>
                      <a:pt x="496" y="17"/>
                    </a:cubicBezTo>
                    <a:lnTo>
                      <a:pt x="496" y="5"/>
                    </a:lnTo>
                    <a:cubicBezTo>
                      <a:pt x="475" y="2"/>
                      <a:pt x="453" y="0"/>
                      <a:pt x="4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"/>
              <p:cNvSpPr/>
              <p:nvPr/>
            </p:nvSpPr>
            <p:spPr>
              <a:xfrm>
                <a:off x="1618174" y="1636801"/>
                <a:ext cx="33542" cy="27561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30" extrusionOk="0">
                    <a:moveTo>
                      <a:pt x="285" y="0"/>
                    </a:moveTo>
                    <a:cubicBezTo>
                      <a:pt x="158" y="0"/>
                      <a:pt x="49" y="92"/>
                      <a:pt x="27" y="222"/>
                    </a:cubicBezTo>
                    <a:cubicBezTo>
                      <a:pt x="0" y="392"/>
                      <a:pt x="140" y="530"/>
                      <a:pt x="293" y="530"/>
                    </a:cubicBezTo>
                    <a:cubicBezTo>
                      <a:pt x="346" y="530"/>
                      <a:pt x="401" y="513"/>
                      <a:pt x="451" y="476"/>
                    </a:cubicBezTo>
                    <a:cubicBezTo>
                      <a:pt x="644" y="343"/>
                      <a:pt x="572" y="28"/>
                      <a:pt x="330" y="4"/>
                    </a:cubicBezTo>
                    <a:cubicBezTo>
                      <a:pt x="315" y="1"/>
                      <a:pt x="300" y="0"/>
                      <a:pt x="2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"/>
              <p:cNvSpPr/>
              <p:nvPr/>
            </p:nvSpPr>
            <p:spPr>
              <a:xfrm>
                <a:off x="1489574" y="1761501"/>
                <a:ext cx="22569" cy="20437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93" extrusionOk="0">
                    <a:moveTo>
                      <a:pt x="206" y="0"/>
                    </a:moveTo>
                    <a:cubicBezTo>
                      <a:pt x="123" y="0"/>
                      <a:pt x="41" y="49"/>
                      <a:pt x="21" y="158"/>
                    </a:cubicBezTo>
                    <a:cubicBezTo>
                      <a:pt x="0" y="308"/>
                      <a:pt x="110" y="393"/>
                      <a:pt x="221" y="393"/>
                    </a:cubicBezTo>
                    <a:cubicBezTo>
                      <a:pt x="307" y="393"/>
                      <a:pt x="393" y="342"/>
                      <a:pt x="420" y="231"/>
                    </a:cubicBezTo>
                    <a:cubicBezTo>
                      <a:pt x="434" y="86"/>
                      <a:pt x="318" y="0"/>
                      <a:pt x="2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"/>
              <p:cNvSpPr/>
              <p:nvPr/>
            </p:nvSpPr>
            <p:spPr>
              <a:xfrm>
                <a:off x="1161962" y="1700867"/>
                <a:ext cx="30525" cy="21789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19" extrusionOk="0">
                    <a:moveTo>
                      <a:pt x="182" y="1"/>
                    </a:moveTo>
                    <a:cubicBezTo>
                      <a:pt x="54" y="1"/>
                      <a:pt x="1" y="150"/>
                      <a:pt x="67" y="260"/>
                    </a:cubicBezTo>
                    <a:cubicBezTo>
                      <a:pt x="91" y="296"/>
                      <a:pt x="115" y="320"/>
                      <a:pt x="139" y="357"/>
                    </a:cubicBezTo>
                    <a:cubicBezTo>
                      <a:pt x="166" y="400"/>
                      <a:pt x="202" y="418"/>
                      <a:pt x="240" y="418"/>
                    </a:cubicBezTo>
                    <a:cubicBezTo>
                      <a:pt x="393" y="418"/>
                      <a:pt x="587" y="132"/>
                      <a:pt x="393" y="54"/>
                    </a:cubicBezTo>
                    <a:lnTo>
                      <a:pt x="381" y="54"/>
                    </a:lnTo>
                    <a:cubicBezTo>
                      <a:pt x="333" y="30"/>
                      <a:pt x="272" y="18"/>
                      <a:pt x="224" y="6"/>
                    </a:cubicBezTo>
                    <a:cubicBezTo>
                      <a:pt x="209" y="2"/>
                      <a:pt x="195" y="1"/>
                      <a:pt x="1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"/>
              <p:cNvSpPr/>
              <p:nvPr/>
            </p:nvSpPr>
            <p:spPr>
              <a:xfrm>
                <a:off x="959675" y="1603207"/>
                <a:ext cx="44930" cy="33646"/>
              </a:xfrm>
              <a:custGeom>
                <a:avLst/>
                <a:gdLst/>
                <a:ahLst/>
                <a:cxnLst/>
                <a:rect l="l" t="t" r="r" b="b"/>
                <a:pathLst>
                  <a:path w="864" h="647" extrusionOk="0">
                    <a:moveTo>
                      <a:pt x="311" y="0"/>
                    </a:moveTo>
                    <a:cubicBezTo>
                      <a:pt x="208" y="0"/>
                      <a:pt x="111" y="42"/>
                      <a:pt x="49" y="142"/>
                    </a:cubicBezTo>
                    <a:cubicBezTo>
                      <a:pt x="1" y="215"/>
                      <a:pt x="1" y="311"/>
                      <a:pt x="49" y="396"/>
                    </a:cubicBezTo>
                    <a:cubicBezTo>
                      <a:pt x="73" y="432"/>
                      <a:pt x="110" y="481"/>
                      <a:pt x="158" y="505"/>
                    </a:cubicBezTo>
                    <a:lnTo>
                      <a:pt x="194" y="541"/>
                    </a:lnTo>
                    <a:cubicBezTo>
                      <a:pt x="263" y="616"/>
                      <a:pt x="343" y="647"/>
                      <a:pt x="420" y="647"/>
                    </a:cubicBezTo>
                    <a:cubicBezTo>
                      <a:pt x="655" y="647"/>
                      <a:pt x="864" y="358"/>
                      <a:pt x="654" y="130"/>
                    </a:cubicBezTo>
                    <a:lnTo>
                      <a:pt x="654" y="130"/>
                    </a:lnTo>
                    <a:lnTo>
                      <a:pt x="654" y="142"/>
                    </a:lnTo>
                    <a:cubicBezTo>
                      <a:pt x="563" y="57"/>
                      <a:pt x="433" y="0"/>
                      <a:pt x="3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"/>
              <p:cNvSpPr/>
              <p:nvPr/>
            </p:nvSpPr>
            <p:spPr>
              <a:xfrm>
                <a:off x="907049" y="1672942"/>
                <a:ext cx="30109" cy="2662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12" extrusionOk="0">
                    <a:moveTo>
                      <a:pt x="286" y="1"/>
                    </a:moveTo>
                    <a:cubicBezTo>
                      <a:pt x="172" y="1"/>
                      <a:pt x="58" y="68"/>
                      <a:pt x="21" y="216"/>
                    </a:cubicBezTo>
                    <a:cubicBezTo>
                      <a:pt x="1" y="405"/>
                      <a:pt x="146" y="512"/>
                      <a:pt x="294" y="512"/>
                    </a:cubicBezTo>
                    <a:cubicBezTo>
                      <a:pt x="410" y="512"/>
                      <a:pt x="528" y="445"/>
                      <a:pt x="565" y="301"/>
                    </a:cubicBezTo>
                    <a:cubicBezTo>
                      <a:pt x="579" y="111"/>
                      <a:pt x="432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"/>
              <p:cNvSpPr/>
              <p:nvPr/>
            </p:nvSpPr>
            <p:spPr>
              <a:xfrm>
                <a:off x="855464" y="1567742"/>
                <a:ext cx="29485" cy="25949"/>
              </a:xfrm>
              <a:custGeom>
                <a:avLst/>
                <a:gdLst/>
                <a:ahLst/>
                <a:cxnLst/>
                <a:rect l="l" t="t" r="r" b="b"/>
                <a:pathLst>
                  <a:path w="567" h="499" extrusionOk="0">
                    <a:moveTo>
                      <a:pt x="274" y="0"/>
                    </a:moveTo>
                    <a:cubicBezTo>
                      <a:pt x="163" y="0"/>
                      <a:pt x="53" y="65"/>
                      <a:pt x="21" y="207"/>
                    </a:cubicBezTo>
                    <a:cubicBezTo>
                      <a:pt x="1" y="391"/>
                      <a:pt x="145" y="498"/>
                      <a:pt x="291" y="498"/>
                    </a:cubicBezTo>
                    <a:cubicBezTo>
                      <a:pt x="403" y="498"/>
                      <a:pt x="516" y="434"/>
                      <a:pt x="553" y="292"/>
                    </a:cubicBezTo>
                    <a:cubicBezTo>
                      <a:pt x="567" y="108"/>
                      <a:pt x="419" y="0"/>
                      <a:pt x="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"/>
              <p:cNvSpPr/>
              <p:nvPr/>
            </p:nvSpPr>
            <p:spPr>
              <a:xfrm>
                <a:off x="672313" y="1466131"/>
                <a:ext cx="33802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63" extrusionOk="0">
                    <a:moveTo>
                      <a:pt x="320" y="0"/>
                    </a:moveTo>
                    <a:cubicBezTo>
                      <a:pt x="193" y="0"/>
                      <a:pt x="67" y="74"/>
                      <a:pt x="35" y="238"/>
                    </a:cubicBezTo>
                    <a:cubicBezTo>
                      <a:pt x="1" y="443"/>
                      <a:pt x="172" y="563"/>
                      <a:pt x="337" y="563"/>
                    </a:cubicBezTo>
                    <a:cubicBezTo>
                      <a:pt x="465" y="563"/>
                      <a:pt x="589" y="492"/>
                      <a:pt x="616" y="334"/>
                    </a:cubicBezTo>
                    <a:cubicBezTo>
                      <a:pt x="650" y="123"/>
                      <a:pt x="484" y="0"/>
                      <a:pt x="3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"/>
              <p:cNvSpPr/>
              <p:nvPr/>
            </p:nvSpPr>
            <p:spPr>
              <a:xfrm>
                <a:off x="744700" y="1353391"/>
                <a:ext cx="35050" cy="30993"/>
              </a:xfrm>
              <a:custGeom>
                <a:avLst/>
                <a:gdLst/>
                <a:ahLst/>
                <a:cxnLst/>
                <a:rect l="l" t="t" r="r" b="b"/>
                <a:pathLst>
                  <a:path w="674" h="596" extrusionOk="0">
                    <a:moveTo>
                      <a:pt x="323" y="1"/>
                    </a:moveTo>
                    <a:cubicBezTo>
                      <a:pt x="190" y="1"/>
                      <a:pt x="60" y="78"/>
                      <a:pt x="34" y="252"/>
                    </a:cubicBezTo>
                    <a:cubicBezTo>
                      <a:pt x="0" y="470"/>
                      <a:pt x="176" y="596"/>
                      <a:pt x="347" y="596"/>
                    </a:cubicBezTo>
                    <a:cubicBezTo>
                      <a:pt x="481" y="596"/>
                      <a:pt x="612" y="519"/>
                      <a:pt x="639" y="349"/>
                    </a:cubicBezTo>
                    <a:cubicBezTo>
                      <a:pt x="673" y="131"/>
                      <a:pt x="495" y="1"/>
                      <a:pt x="3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"/>
              <p:cNvSpPr/>
              <p:nvPr/>
            </p:nvSpPr>
            <p:spPr>
              <a:xfrm>
                <a:off x="591554" y="1188910"/>
                <a:ext cx="36038" cy="29433"/>
              </a:xfrm>
              <a:custGeom>
                <a:avLst/>
                <a:gdLst/>
                <a:ahLst/>
                <a:cxnLst/>
                <a:rect l="l" t="t" r="r" b="b"/>
                <a:pathLst>
                  <a:path w="693" h="566" extrusionOk="0">
                    <a:moveTo>
                      <a:pt x="318" y="0"/>
                    </a:moveTo>
                    <a:cubicBezTo>
                      <a:pt x="180" y="0"/>
                      <a:pt x="60" y="93"/>
                      <a:pt x="27" y="234"/>
                    </a:cubicBezTo>
                    <a:cubicBezTo>
                      <a:pt x="0" y="423"/>
                      <a:pt x="148" y="566"/>
                      <a:pt x="310" y="566"/>
                    </a:cubicBezTo>
                    <a:cubicBezTo>
                      <a:pt x="366" y="566"/>
                      <a:pt x="423" y="549"/>
                      <a:pt x="475" y="512"/>
                    </a:cubicBezTo>
                    <a:cubicBezTo>
                      <a:pt x="693" y="367"/>
                      <a:pt x="608" y="40"/>
                      <a:pt x="366" y="4"/>
                    </a:cubicBezTo>
                    <a:cubicBezTo>
                      <a:pt x="350" y="2"/>
                      <a:pt x="334" y="0"/>
                      <a:pt x="3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"/>
              <p:cNvSpPr/>
              <p:nvPr/>
            </p:nvSpPr>
            <p:spPr>
              <a:xfrm>
                <a:off x="683182" y="1203678"/>
                <a:ext cx="24025" cy="21217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08" extrusionOk="0">
                    <a:moveTo>
                      <a:pt x="221" y="1"/>
                    </a:moveTo>
                    <a:cubicBezTo>
                      <a:pt x="129" y="1"/>
                      <a:pt x="39" y="52"/>
                      <a:pt x="7" y="168"/>
                    </a:cubicBezTo>
                    <a:cubicBezTo>
                      <a:pt x="1" y="319"/>
                      <a:pt x="122" y="407"/>
                      <a:pt x="242" y="407"/>
                    </a:cubicBezTo>
                    <a:cubicBezTo>
                      <a:pt x="333" y="407"/>
                      <a:pt x="424" y="356"/>
                      <a:pt x="455" y="240"/>
                    </a:cubicBezTo>
                    <a:cubicBezTo>
                      <a:pt x="462" y="89"/>
                      <a:pt x="340" y="1"/>
                      <a:pt x="2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"/>
              <p:cNvSpPr/>
              <p:nvPr/>
            </p:nvSpPr>
            <p:spPr>
              <a:xfrm>
                <a:off x="648080" y="1143564"/>
                <a:ext cx="35414" cy="30993"/>
              </a:xfrm>
              <a:custGeom>
                <a:avLst/>
                <a:gdLst/>
                <a:ahLst/>
                <a:cxnLst/>
                <a:rect l="l" t="t" r="r" b="b"/>
                <a:pathLst>
                  <a:path w="681" h="596" extrusionOk="0">
                    <a:moveTo>
                      <a:pt x="333" y="1"/>
                    </a:moveTo>
                    <a:cubicBezTo>
                      <a:pt x="199" y="1"/>
                      <a:pt x="68" y="77"/>
                      <a:pt x="41" y="247"/>
                    </a:cubicBezTo>
                    <a:cubicBezTo>
                      <a:pt x="0" y="465"/>
                      <a:pt x="175" y="595"/>
                      <a:pt x="348" y="595"/>
                    </a:cubicBezTo>
                    <a:cubicBezTo>
                      <a:pt x="482" y="595"/>
                      <a:pt x="614" y="518"/>
                      <a:pt x="646" y="344"/>
                    </a:cubicBezTo>
                    <a:cubicBezTo>
                      <a:pt x="680" y="126"/>
                      <a:pt x="504" y="1"/>
                      <a:pt x="3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"/>
              <p:cNvSpPr/>
              <p:nvPr/>
            </p:nvSpPr>
            <p:spPr>
              <a:xfrm>
                <a:off x="746000" y="1048297"/>
                <a:ext cx="20749" cy="18721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60" extrusionOk="0">
                    <a:moveTo>
                      <a:pt x="198" y="1"/>
                    </a:moveTo>
                    <a:cubicBezTo>
                      <a:pt x="117" y="1"/>
                      <a:pt x="37" y="48"/>
                      <a:pt x="21" y="156"/>
                    </a:cubicBezTo>
                    <a:cubicBezTo>
                      <a:pt x="1" y="284"/>
                      <a:pt x="101" y="359"/>
                      <a:pt x="199" y="359"/>
                    </a:cubicBezTo>
                    <a:cubicBezTo>
                      <a:pt x="278" y="359"/>
                      <a:pt x="356" y="311"/>
                      <a:pt x="372" y="204"/>
                    </a:cubicBezTo>
                    <a:cubicBezTo>
                      <a:pt x="399" y="76"/>
                      <a:pt x="298" y="1"/>
                      <a:pt x="1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"/>
              <p:cNvSpPr/>
              <p:nvPr/>
            </p:nvSpPr>
            <p:spPr>
              <a:xfrm>
                <a:off x="1298311" y="731555"/>
                <a:ext cx="28601" cy="25221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85" extrusionOk="0">
                    <a:moveTo>
                      <a:pt x="267" y="1"/>
                    </a:moveTo>
                    <a:cubicBezTo>
                      <a:pt x="159" y="1"/>
                      <a:pt x="53" y="62"/>
                      <a:pt x="21" y="198"/>
                    </a:cubicBezTo>
                    <a:cubicBezTo>
                      <a:pt x="1" y="381"/>
                      <a:pt x="140" y="485"/>
                      <a:pt x="279" y="485"/>
                    </a:cubicBezTo>
                    <a:cubicBezTo>
                      <a:pt x="388" y="485"/>
                      <a:pt x="497" y="421"/>
                      <a:pt x="529" y="283"/>
                    </a:cubicBezTo>
                    <a:cubicBezTo>
                      <a:pt x="550" y="105"/>
                      <a:pt x="407" y="1"/>
                      <a:pt x="2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3"/>
              <p:cNvSpPr/>
              <p:nvPr/>
            </p:nvSpPr>
            <p:spPr>
              <a:xfrm>
                <a:off x="1304967" y="794373"/>
                <a:ext cx="18721" cy="1664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320" extrusionOk="0">
                    <a:moveTo>
                      <a:pt x="171" y="0"/>
                    </a:moveTo>
                    <a:cubicBezTo>
                      <a:pt x="102" y="0"/>
                      <a:pt x="35" y="39"/>
                      <a:pt x="14" y="127"/>
                    </a:cubicBezTo>
                    <a:cubicBezTo>
                      <a:pt x="0" y="250"/>
                      <a:pt x="94" y="319"/>
                      <a:pt x="188" y="319"/>
                    </a:cubicBezTo>
                    <a:cubicBezTo>
                      <a:pt x="260" y="319"/>
                      <a:pt x="332" y="278"/>
                      <a:pt x="353" y="188"/>
                    </a:cubicBezTo>
                    <a:cubicBezTo>
                      <a:pt x="360" y="70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3"/>
              <p:cNvSpPr/>
              <p:nvPr/>
            </p:nvSpPr>
            <p:spPr>
              <a:xfrm>
                <a:off x="1353589" y="818346"/>
                <a:ext cx="28445" cy="25273"/>
              </a:xfrm>
              <a:custGeom>
                <a:avLst/>
                <a:gdLst/>
                <a:ahLst/>
                <a:cxnLst/>
                <a:rect l="l" t="t" r="r" b="b"/>
                <a:pathLst>
                  <a:path w="547" h="486" extrusionOk="0">
                    <a:moveTo>
                      <a:pt x="265" y="1"/>
                    </a:moveTo>
                    <a:cubicBezTo>
                      <a:pt x="159" y="1"/>
                      <a:pt x="56" y="62"/>
                      <a:pt x="35" y="199"/>
                    </a:cubicBezTo>
                    <a:cubicBezTo>
                      <a:pt x="1" y="382"/>
                      <a:pt x="138" y="485"/>
                      <a:pt x="276" y="485"/>
                    </a:cubicBezTo>
                    <a:cubicBezTo>
                      <a:pt x="384" y="485"/>
                      <a:pt x="492" y="422"/>
                      <a:pt x="519" y="283"/>
                    </a:cubicBezTo>
                    <a:cubicBezTo>
                      <a:pt x="546" y="105"/>
                      <a:pt x="403" y="1"/>
                      <a:pt x="2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3"/>
              <p:cNvSpPr/>
              <p:nvPr/>
            </p:nvSpPr>
            <p:spPr>
              <a:xfrm>
                <a:off x="1309387" y="910753"/>
                <a:ext cx="31358" cy="27873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36" extrusionOk="0">
                    <a:moveTo>
                      <a:pt x="292" y="1"/>
                    </a:moveTo>
                    <a:cubicBezTo>
                      <a:pt x="171" y="1"/>
                      <a:pt x="51" y="71"/>
                      <a:pt x="14" y="224"/>
                    </a:cubicBezTo>
                    <a:cubicBezTo>
                      <a:pt x="0" y="422"/>
                      <a:pt x="156" y="536"/>
                      <a:pt x="310" y="536"/>
                    </a:cubicBezTo>
                    <a:cubicBezTo>
                      <a:pt x="428" y="536"/>
                      <a:pt x="545" y="468"/>
                      <a:pt x="582" y="321"/>
                    </a:cubicBezTo>
                    <a:cubicBezTo>
                      <a:pt x="603" y="117"/>
                      <a:pt x="447" y="1"/>
                      <a:pt x="2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3"/>
              <p:cNvSpPr/>
              <p:nvPr/>
            </p:nvSpPr>
            <p:spPr>
              <a:xfrm>
                <a:off x="1352965" y="921205"/>
                <a:ext cx="33178" cy="29329"/>
              </a:xfrm>
              <a:custGeom>
                <a:avLst/>
                <a:gdLst/>
                <a:ahLst/>
                <a:cxnLst/>
                <a:rect l="l" t="t" r="r" b="b"/>
                <a:pathLst>
                  <a:path w="638" h="564" extrusionOk="0">
                    <a:moveTo>
                      <a:pt x="308" y="0"/>
                    </a:moveTo>
                    <a:cubicBezTo>
                      <a:pt x="183" y="0"/>
                      <a:pt x="61" y="71"/>
                      <a:pt x="35" y="229"/>
                    </a:cubicBezTo>
                    <a:cubicBezTo>
                      <a:pt x="1" y="440"/>
                      <a:pt x="166" y="563"/>
                      <a:pt x="328" y="563"/>
                    </a:cubicBezTo>
                    <a:cubicBezTo>
                      <a:pt x="454" y="563"/>
                      <a:pt x="577" y="489"/>
                      <a:pt x="603" y="326"/>
                    </a:cubicBezTo>
                    <a:cubicBezTo>
                      <a:pt x="637" y="120"/>
                      <a:pt x="470" y="0"/>
                      <a:pt x="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3"/>
              <p:cNvSpPr/>
              <p:nvPr/>
            </p:nvSpPr>
            <p:spPr>
              <a:xfrm>
                <a:off x="1410635" y="993747"/>
                <a:ext cx="19709" cy="17733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41" extrusionOk="0">
                    <a:moveTo>
                      <a:pt x="186" y="0"/>
                    </a:moveTo>
                    <a:cubicBezTo>
                      <a:pt x="111" y="0"/>
                      <a:pt x="36" y="44"/>
                      <a:pt x="14" y="140"/>
                    </a:cubicBezTo>
                    <a:cubicBezTo>
                      <a:pt x="1" y="269"/>
                      <a:pt x="97" y="341"/>
                      <a:pt x="193" y="341"/>
                    </a:cubicBezTo>
                    <a:cubicBezTo>
                      <a:pt x="269" y="341"/>
                      <a:pt x="344" y="296"/>
                      <a:pt x="365" y="201"/>
                    </a:cubicBezTo>
                    <a:cubicBezTo>
                      <a:pt x="379" y="72"/>
                      <a:pt x="282" y="0"/>
                      <a:pt x="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3"/>
              <p:cNvSpPr/>
              <p:nvPr/>
            </p:nvSpPr>
            <p:spPr>
              <a:xfrm>
                <a:off x="1457489" y="963950"/>
                <a:ext cx="27301" cy="24493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71" extrusionOk="0">
                    <a:moveTo>
                      <a:pt x="259" y="0"/>
                    </a:moveTo>
                    <a:cubicBezTo>
                      <a:pt x="156" y="0"/>
                      <a:pt x="52" y="61"/>
                      <a:pt x="21" y="193"/>
                    </a:cubicBezTo>
                    <a:cubicBezTo>
                      <a:pt x="0" y="370"/>
                      <a:pt x="137" y="470"/>
                      <a:pt x="271" y="470"/>
                    </a:cubicBezTo>
                    <a:cubicBezTo>
                      <a:pt x="375" y="470"/>
                      <a:pt x="478" y="410"/>
                      <a:pt x="504" y="278"/>
                    </a:cubicBezTo>
                    <a:cubicBezTo>
                      <a:pt x="525" y="101"/>
                      <a:pt x="392" y="0"/>
                      <a:pt x="2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3"/>
              <p:cNvSpPr/>
              <p:nvPr/>
            </p:nvSpPr>
            <p:spPr>
              <a:xfrm>
                <a:off x="1416511" y="1032645"/>
                <a:ext cx="31878" cy="29017"/>
              </a:xfrm>
              <a:custGeom>
                <a:avLst/>
                <a:gdLst/>
                <a:ahLst/>
                <a:cxnLst/>
                <a:rect l="l" t="t" r="r" b="b"/>
                <a:pathLst>
                  <a:path w="613" h="558" extrusionOk="0">
                    <a:moveTo>
                      <a:pt x="302" y="0"/>
                    </a:moveTo>
                    <a:cubicBezTo>
                      <a:pt x="181" y="0"/>
                      <a:pt x="61" y="74"/>
                      <a:pt x="34" y="239"/>
                    </a:cubicBezTo>
                    <a:cubicBezTo>
                      <a:pt x="1" y="441"/>
                      <a:pt x="155" y="557"/>
                      <a:pt x="309" y="557"/>
                    </a:cubicBezTo>
                    <a:cubicBezTo>
                      <a:pt x="431" y="557"/>
                      <a:pt x="552" y="484"/>
                      <a:pt x="579" y="324"/>
                    </a:cubicBezTo>
                    <a:cubicBezTo>
                      <a:pt x="613" y="120"/>
                      <a:pt x="457" y="0"/>
                      <a:pt x="3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3"/>
              <p:cNvSpPr/>
              <p:nvPr/>
            </p:nvSpPr>
            <p:spPr>
              <a:xfrm>
                <a:off x="1327536" y="1089015"/>
                <a:ext cx="28653" cy="25689"/>
              </a:xfrm>
              <a:custGeom>
                <a:avLst/>
                <a:gdLst/>
                <a:ahLst/>
                <a:cxnLst/>
                <a:rect l="l" t="t" r="r" b="b"/>
                <a:pathLst>
                  <a:path w="551" h="494" extrusionOk="0">
                    <a:moveTo>
                      <a:pt x="269" y="1"/>
                    </a:moveTo>
                    <a:cubicBezTo>
                      <a:pt x="161" y="1"/>
                      <a:pt x="54" y="65"/>
                      <a:pt x="28" y="207"/>
                    </a:cubicBezTo>
                    <a:cubicBezTo>
                      <a:pt x="1" y="390"/>
                      <a:pt x="141" y="494"/>
                      <a:pt x="280" y="494"/>
                    </a:cubicBezTo>
                    <a:cubicBezTo>
                      <a:pt x="389" y="494"/>
                      <a:pt x="497" y="430"/>
                      <a:pt x="524" y="292"/>
                    </a:cubicBezTo>
                    <a:cubicBezTo>
                      <a:pt x="551" y="108"/>
                      <a:pt x="409" y="1"/>
                      <a:pt x="2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3"/>
              <p:cNvSpPr/>
              <p:nvPr/>
            </p:nvSpPr>
            <p:spPr>
              <a:xfrm>
                <a:off x="1308295" y="1142160"/>
                <a:ext cx="32918" cy="29797"/>
              </a:xfrm>
              <a:custGeom>
                <a:avLst/>
                <a:gdLst/>
                <a:ahLst/>
                <a:cxnLst/>
                <a:rect l="l" t="t" r="r" b="b"/>
                <a:pathLst>
                  <a:path w="633" h="573" extrusionOk="0">
                    <a:moveTo>
                      <a:pt x="309" y="0"/>
                    </a:moveTo>
                    <a:cubicBezTo>
                      <a:pt x="184" y="0"/>
                      <a:pt x="61" y="74"/>
                      <a:pt x="35" y="238"/>
                    </a:cubicBezTo>
                    <a:cubicBezTo>
                      <a:pt x="1" y="449"/>
                      <a:pt x="162" y="572"/>
                      <a:pt x="321" y="572"/>
                    </a:cubicBezTo>
                    <a:cubicBezTo>
                      <a:pt x="444" y="572"/>
                      <a:pt x="565" y="498"/>
                      <a:pt x="591" y="335"/>
                    </a:cubicBezTo>
                    <a:cubicBezTo>
                      <a:pt x="632" y="123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3"/>
              <p:cNvSpPr/>
              <p:nvPr/>
            </p:nvSpPr>
            <p:spPr>
              <a:xfrm>
                <a:off x="1257802" y="1228067"/>
                <a:ext cx="8008" cy="7228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9" extrusionOk="0">
                    <a:moveTo>
                      <a:pt x="77" y="0"/>
                    </a:moveTo>
                    <a:cubicBezTo>
                      <a:pt x="48" y="0"/>
                      <a:pt x="19" y="19"/>
                      <a:pt x="14" y="62"/>
                    </a:cubicBezTo>
                    <a:cubicBezTo>
                      <a:pt x="0" y="110"/>
                      <a:pt x="41" y="138"/>
                      <a:pt x="82" y="138"/>
                    </a:cubicBezTo>
                    <a:cubicBezTo>
                      <a:pt x="112" y="138"/>
                      <a:pt x="142" y="122"/>
                      <a:pt x="147" y="86"/>
                    </a:cubicBezTo>
                    <a:cubicBezTo>
                      <a:pt x="154" y="31"/>
                      <a:pt x="115" y="0"/>
                      <a:pt x="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3"/>
              <p:cNvSpPr/>
              <p:nvPr/>
            </p:nvSpPr>
            <p:spPr>
              <a:xfrm>
                <a:off x="1297635" y="1215015"/>
                <a:ext cx="30265" cy="27353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26" extrusionOk="0">
                    <a:moveTo>
                      <a:pt x="282" y="0"/>
                    </a:moveTo>
                    <a:cubicBezTo>
                      <a:pt x="167" y="0"/>
                      <a:pt x="55" y="67"/>
                      <a:pt x="34" y="216"/>
                    </a:cubicBezTo>
                    <a:cubicBezTo>
                      <a:pt x="0" y="412"/>
                      <a:pt x="148" y="525"/>
                      <a:pt x="296" y="525"/>
                    </a:cubicBezTo>
                    <a:cubicBezTo>
                      <a:pt x="412" y="525"/>
                      <a:pt x="528" y="455"/>
                      <a:pt x="554" y="301"/>
                    </a:cubicBezTo>
                    <a:cubicBezTo>
                      <a:pt x="581" y="110"/>
                      <a:pt x="429" y="0"/>
                      <a:pt x="2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"/>
              <p:cNvSpPr/>
              <p:nvPr/>
            </p:nvSpPr>
            <p:spPr>
              <a:xfrm>
                <a:off x="1186819" y="1265040"/>
                <a:ext cx="36506" cy="30317"/>
              </a:xfrm>
              <a:custGeom>
                <a:avLst/>
                <a:gdLst/>
                <a:ahLst/>
                <a:cxnLst/>
                <a:rect l="l" t="t" r="r" b="b"/>
                <a:pathLst>
                  <a:path w="702" h="583" extrusionOk="0">
                    <a:moveTo>
                      <a:pt x="319" y="0"/>
                    </a:moveTo>
                    <a:cubicBezTo>
                      <a:pt x="179" y="0"/>
                      <a:pt x="58" y="103"/>
                      <a:pt x="36" y="246"/>
                    </a:cubicBezTo>
                    <a:cubicBezTo>
                      <a:pt x="0" y="434"/>
                      <a:pt x="151" y="583"/>
                      <a:pt x="315" y="583"/>
                    </a:cubicBezTo>
                    <a:cubicBezTo>
                      <a:pt x="372" y="583"/>
                      <a:pt x="431" y="565"/>
                      <a:pt x="484" y="524"/>
                    </a:cubicBezTo>
                    <a:cubicBezTo>
                      <a:pt x="701" y="379"/>
                      <a:pt x="617" y="52"/>
                      <a:pt x="363" y="4"/>
                    </a:cubicBezTo>
                    <a:cubicBezTo>
                      <a:pt x="348" y="2"/>
                      <a:pt x="333" y="0"/>
                      <a:pt x="31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"/>
              <p:cNvSpPr/>
              <p:nvPr/>
            </p:nvSpPr>
            <p:spPr>
              <a:xfrm>
                <a:off x="1168567" y="1304666"/>
                <a:ext cx="36506" cy="30317"/>
              </a:xfrm>
              <a:custGeom>
                <a:avLst/>
                <a:gdLst/>
                <a:ahLst/>
                <a:cxnLst/>
                <a:rect l="l" t="t" r="r" b="b"/>
                <a:pathLst>
                  <a:path w="702" h="583" extrusionOk="0">
                    <a:moveTo>
                      <a:pt x="319" y="1"/>
                    </a:moveTo>
                    <a:cubicBezTo>
                      <a:pt x="180" y="1"/>
                      <a:pt x="58" y="103"/>
                      <a:pt x="36" y="246"/>
                    </a:cubicBezTo>
                    <a:cubicBezTo>
                      <a:pt x="0" y="434"/>
                      <a:pt x="151" y="583"/>
                      <a:pt x="315" y="583"/>
                    </a:cubicBezTo>
                    <a:cubicBezTo>
                      <a:pt x="372" y="583"/>
                      <a:pt x="431" y="565"/>
                      <a:pt x="484" y="524"/>
                    </a:cubicBezTo>
                    <a:cubicBezTo>
                      <a:pt x="702" y="379"/>
                      <a:pt x="617" y="40"/>
                      <a:pt x="363" y="4"/>
                    </a:cubicBezTo>
                    <a:cubicBezTo>
                      <a:pt x="348" y="2"/>
                      <a:pt x="334" y="1"/>
                      <a:pt x="3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"/>
              <p:cNvSpPr/>
              <p:nvPr/>
            </p:nvSpPr>
            <p:spPr>
              <a:xfrm>
                <a:off x="1090720" y="1246892"/>
                <a:ext cx="17577" cy="15913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06" extrusionOk="0">
                    <a:moveTo>
                      <a:pt x="160" y="1"/>
                    </a:moveTo>
                    <a:cubicBezTo>
                      <a:pt x="94" y="1"/>
                      <a:pt x="32" y="39"/>
                      <a:pt x="21" y="123"/>
                    </a:cubicBezTo>
                    <a:cubicBezTo>
                      <a:pt x="1" y="240"/>
                      <a:pt x="89" y="306"/>
                      <a:pt x="176" y="306"/>
                    </a:cubicBezTo>
                    <a:cubicBezTo>
                      <a:pt x="242" y="306"/>
                      <a:pt x="308" y="267"/>
                      <a:pt x="324" y="183"/>
                    </a:cubicBezTo>
                    <a:cubicBezTo>
                      <a:pt x="337" y="67"/>
                      <a:pt x="246" y="1"/>
                      <a:pt x="16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"/>
              <p:cNvSpPr/>
              <p:nvPr/>
            </p:nvSpPr>
            <p:spPr>
              <a:xfrm>
                <a:off x="1033934" y="1237947"/>
                <a:ext cx="35622" cy="26937"/>
              </a:xfrm>
              <a:custGeom>
                <a:avLst/>
                <a:gdLst/>
                <a:ahLst/>
                <a:cxnLst/>
                <a:rect l="l" t="t" r="r" b="b"/>
                <a:pathLst>
                  <a:path w="685" h="518" extrusionOk="0">
                    <a:moveTo>
                      <a:pt x="384" y="1"/>
                    </a:moveTo>
                    <a:cubicBezTo>
                      <a:pt x="314" y="1"/>
                      <a:pt x="244" y="30"/>
                      <a:pt x="194" y="89"/>
                    </a:cubicBezTo>
                    <a:lnTo>
                      <a:pt x="182" y="89"/>
                    </a:lnTo>
                    <a:cubicBezTo>
                      <a:pt x="145" y="126"/>
                      <a:pt x="109" y="162"/>
                      <a:pt x="85" y="198"/>
                    </a:cubicBezTo>
                    <a:cubicBezTo>
                      <a:pt x="0" y="295"/>
                      <a:pt x="61" y="452"/>
                      <a:pt x="194" y="476"/>
                    </a:cubicBezTo>
                    <a:lnTo>
                      <a:pt x="339" y="513"/>
                    </a:lnTo>
                    <a:cubicBezTo>
                      <a:pt x="355" y="516"/>
                      <a:pt x="371" y="517"/>
                      <a:pt x="386" y="517"/>
                    </a:cubicBezTo>
                    <a:cubicBezTo>
                      <a:pt x="557" y="517"/>
                      <a:pt x="685" y="340"/>
                      <a:pt x="629" y="174"/>
                    </a:cubicBezTo>
                    <a:cubicBezTo>
                      <a:pt x="587" y="60"/>
                      <a:pt x="485" y="1"/>
                      <a:pt x="38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"/>
              <p:cNvSpPr/>
              <p:nvPr/>
            </p:nvSpPr>
            <p:spPr>
              <a:xfrm>
                <a:off x="997273" y="1226975"/>
                <a:ext cx="30213" cy="26833"/>
              </a:xfrm>
              <a:custGeom>
                <a:avLst/>
                <a:gdLst/>
                <a:ahLst/>
                <a:cxnLst/>
                <a:rect l="l" t="t" r="r" b="b"/>
                <a:pathLst>
                  <a:path w="581" h="516" extrusionOk="0">
                    <a:moveTo>
                      <a:pt x="287" y="0"/>
                    </a:moveTo>
                    <a:cubicBezTo>
                      <a:pt x="173" y="0"/>
                      <a:pt x="60" y="67"/>
                      <a:pt x="28" y="216"/>
                    </a:cubicBezTo>
                    <a:cubicBezTo>
                      <a:pt x="1" y="406"/>
                      <a:pt x="149" y="516"/>
                      <a:pt x="297" y="516"/>
                    </a:cubicBezTo>
                    <a:cubicBezTo>
                      <a:pt x="413" y="516"/>
                      <a:pt x="528" y="449"/>
                      <a:pt x="560" y="300"/>
                    </a:cubicBezTo>
                    <a:cubicBezTo>
                      <a:pt x="581" y="110"/>
                      <a:pt x="433" y="0"/>
                      <a:pt x="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"/>
              <p:cNvSpPr/>
              <p:nvPr/>
            </p:nvSpPr>
            <p:spPr>
              <a:xfrm>
                <a:off x="1102940" y="1291093"/>
                <a:ext cx="29953" cy="26885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17" extrusionOk="0">
                    <a:moveTo>
                      <a:pt x="281" y="1"/>
                    </a:moveTo>
                    <a:cubicBezTo>
                      <a:pt x="167" y="1"/>
                      <a:pt x="55" y="68"/>
                      <a:pt x="28" y="217"/>
                    </a:cubicBezTo>
                    <a:cubicBezTo>
                      <a:pt x="1" y="407"/>
                      <a:pt x="149" y="517"/>
                      <a:pt x="295" y="517"/>
                    </a:cubicBezTo>
                    <a:cubicBezTo>
                      <a:pt x="409" y="517"/>
                      <a:pt x="522" y="450"/>
                      <a:pt x="548" y="301"/>
                    </a:cubicBezTo>
                    <a:cubicBezTo>
                      <a:pt x="575" y="111"/>
                      <a:pt x="427" y="1"/>
                      <a:pt x="2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"/>
              <p:cNvSpPr/>
              <p:nvPr/>
            </p:nvSpPr>
            <p:spPr>
              <a:xfrm>
                <a:off x="966747" y="1202430"/>
                <a:ext cx="29641" cy="26417"/>
              </a:xfrm>
              <a:custGeom>
                <a:avLst/>
                <a:gdLst/>
                <a:ahLst/>
                <a:cxnLst/>
                <a:rect l="l" t="t" r="r" b="b"/>
                <a:pathLst>
                  <a:path w="570" h="508" extrusionOk="0">
                    <a:moveTo>
                      <a:pt x="282" y="0"/>
                    </a:moveTo>
                    <a:cubicBezTo>
                      <a:pt x="171" y="0"/>
                      <a:pt x="61" y="67"/>
                      <a:pt x="34" y="216"/>
                    </a:cubicBezTo>
                    <a:cubicBezTo>
                      <a:pt x="0" y="400"/>
                      <a:pt x="147" y="507"/>
                      <a:pt x="292" y="507"/>
                    </a:cubicBezTo>
                    <a:cubicBezTo>
                      <a:pt x="404" y="507"/>
                      <a:pt x="516" y="443"/>
                      <a:pt x="542" y="301"/>
                    </a:cubicBezTo>
                    <a:cubicBezTo>
                      <a:pt x="569" y="110"/>
                      <a:pt x="425" y="0"/>
                      <a:pt x="2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3"/>
              <p:cNvSpPr/>
              <p:nvPr/>
            </p:nvSpPr>
            <p:spPr>
              <a:xfrm>
                <a:off x="947247" y="1120736"/>
                <a:ext cx="33750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649" h="562" extrusionOk="0">
                    <a:moveTo>
                      <a:pt x="317" y="0"/>
                    </a:moveTo>
                    <a:cubicBezTo>
                      <a:pt x="188" y="0"/>
                      <a:pt x="61" y="74"/>
                      <a:pt x="34" y="239"/>
                    </a:cubicBezTo>
                    <a:cubicBezTo>
                      <a:pt x="0" y="442"/>
                      <a:pt x="168" y="562"/>
                      <a:pt x="332" y="562"/>
                    </a:cubicBezTo>
                    <a:cubicBezTo>
                      <a:pt x="461" y="562"/>
                      <a:pt x="588" y="488"/>
                      <a:pt x="615" y="323"/>
                    </a:cubicBezTo>
                    <a:cubicBezTo>
                      <a:pt x="649" y="120"/>
                      <a:pt x="481" y="0"/>
                      <a:pt x="3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3"/>
              <p:cNvSpPr/>
              <p:nvPr/>
            </p:nvSpPr>
            <p:spPr>
              <a:xfrm>
                <a:off x="1894460" y="274460"/>
                <a:ext cx="98181" cy="97557"/>
              </a:xfrm>
              <a:custGeom>
                <a:avLst/>
                <a:gdLst/>
                <a:ahLst/>
                <a:cxnLst/>
                <a:rect l="l" t="t" r="r" b="b"/>
                <a:pathLst>
                  <a:path w="1888" h="1876" extrusionOk="0">
                    <a:moveTo>
                      <a:pt x="1101" y="0"/>
                    </a:moveTo>
                    <a:lnTo>
                      <a:pt x="1101" y="0"/>
                    </a:lnTo>
                    <a:cubicBezTo>
                      <a:pt x="977" y="649"/>
                      <a:pt x="931" y="834"/>
                      <a:pt x="556" y="834"/>
                    </a:cubicBezTo>
                    <a:cubicBezTo>
                      <a:pt x="420" y="834"/>
                      <a:pt x="242" y="810"/>
                      <a:pt x="1" y="775"/>
                    </a:cubicBezTo>
                    <a:lnTo>
                      <a:pt x="1" y="775"/>
                    </a:lnTo>
                    <a:cubicBezTo>
                      <a:pt x="896" y="956"/>
                      <a:pt x="908" y="980"/>
                      <a:pt x="787" y="1875"/>
                    </a:cubicBezTo>
                    <a:cubicBezTo>
                      <a:pt x="912" y="1215"/>
                      <a:pt x="958" y="1035"/>
                      <a:pt x="1339" y="1035"/>
                    </a:cubicBezTo>
                    <a:cubicBezTo>
                      <a:pt x="1473" y="1035"/>
                      <a:pt x="1650" y="1058"/>
                      <a:pt x="1888" y="1089"/>
                    </a:cubicBezTo>
                    <a:cubicBezTo>
                      <a:pt x="993" y="920"/>
                      <a:pt x="981" y="908"/>
                      <a:pt x="11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3"/>
              <p:cNvSpPr/>
              <p:nvPr/>
            </p:nvSpPr>
            <p:spPr>
              <a:xfrm>
                <a:off x="2130340" y="973311"/>
                <a:ext cx="98233" cy="97557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1876" extrusionOk="0">
                    <a:moveTo>
                      <a:pt x="1102" y="1"/>
                    </a:moveTo>
                    <a:cubicBezTo>
                      <a:pt x="977" y="649"/>
                      <a:pt x="931" y="835"/>
                      <a:pt x="556" y="835"/>
                    </a:cubicBezTo>
                    <a:cubicBezTo>
                      <a:pt x="421" y="835"/>
                      <a:pt x="242" y="810"/>
                      <a:pt x="1" y="775"/>
                    </a:cubicBezTo>
                    <a:lnTo>
                      <a:pt x="1" y="775"/>
                    </a:lnTo>
                    <a:cubicBezTo>
                      <a:pt x="896" y="957"/>
                      <a:pt x="920" y="981"/>
                      <a:pt x="787" y="1876"/>
                    </a:cubicBezTo>
                    <a:cubicBezTo>
                      <a:pt x="922" y="1219"/>
                      <a:pt x="970" y="1037"/>
                      <a:pt x="1355" y="1037"/>
                    </a:cubicBezTo>
                    <a:cubicBezTo>
                      <a:pt x="1487" y="1037"/>
                      <a:pt x="1659" y="1059"/>
                      <a:pt x="1888" y="1090"/>
                    </a:cubicBezTo>
                    <a:cubicBezTo>
                      <a:pt x="993" y="920"/>
                      <a:pt x="981" y="896"/>
                      <a:pt x="11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3"/>
              <p:cNvSpPr/>
              <p:nvPr/>
            </p:nvSpPr>
            <p:spPr>
              <a:xfrm>
                <a:off x="1703873" y="1513713"/>
                <a:ext cx="98181" cy="98181"/>
              </a:xfrm>
              <a:custGeom>
                <a:avLst/>
                <a:gdLst/>
                <a:ahLst/>
                <a:cxnLst/>
                <a:rect l="l" t="t" r="r" b="b"/>
                <a:pathLst>
                  <a:path w="1888" h="1888" extrusionOk="0">
                    <a:moveTo>
                      <a:pt x="1101" y="0"/>
                    </a:moveTo>
                    <a:cubicBezTo>
                      <a:pt x="967" y="661"/>
                      <a:pt x="926" y="841"/>
                      <a:pt x="548" y="841"/>
                    </a:cubicBezTo>
                    <a:cubicBezTo>
                      <a:pt x="414" y="841"/>
                      <a:pt x="238" y="818"/>
                      <a:pt x="0" y="786"/>
                    </a:cubicBezTo>
                    <a:lnTo>
                      <a:pt x="0" y="786"/>
                    </a:lnTo>
                    <a:cubicBezTo>
                      <a:pt x="896" y="956"/>
                      <a:pt x="908" y="980"/>
                      <a:pt x="787" y="1887"/>
                    </a:cubicBezTo>
                    <a:cubicBezTo>
                      <a:pt x="912" y="1226"/>
                      <a:pt x="958" y="1047"/>
                      <a:pt x="1338" y="1047"/>
                    </a:cubicBezTo>
                    <a:cubicBezTo>
                      <a:pt x="1473" y="1047"/>
                      <a:pt x="1650" y="1069"/>
                      <a:pt x="1887" y="1101"/>
                    </a:cubicBezTo>
                    <a:cubicBezTo>
                      <a:pt x="992" y="931"/>
                      <a:pt x="968" y="907"/>
                      <a:pt x="1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"/>
              <p:cNvSpPr/>
              <p:nvPr/>
            </p:nvSpPr>
            <p:spPr>
              <a:xfrm>
                <a:off x="1545996" y="1719379"/>
                <a:ext cx="98181" cy="98181"/>
              </a:xfrm>
              <a:custGeom>
                <a:avLst/>
                <a:gdLst/>
                <a:ahLst/>
                <a:cxnLst/>
                <a:rect l="l" t="t" r="r" b="b"/>
                <a:pathLst>
                  <a:path w="1888" h="1888" extrusionOk="0">
                    <a:moveTo>
                      <a:pt x="1101" y="1"/>
                    </a:moveTo>
                    <a:lnTo>
                      <a:pt x="1101" y="1"/>
                    </a:lnTo>
                    <a:cubicBezTo>
                      <a:pt x="976" y="662"/>
                      <a:pt x="930" y="841"/>
                      <a:pt x="549" y="841"/>
                    </a:cubicBezTo>
                    <a:cubicBezTo>
                      <a:pt x="414" y="841"/>
                      <a:pt x="237" y="819"/>
                      <a:pt x="0" y="787"/>
                    </a:cubicBezTo>
                    <a:lnTo>
                      <a:pt x="0" y="787"/>
                    </a:lnTo>
                    <a:cubicBezTo>
                      <a:pt x="895" y="956"/>
                      <a:pt x="919" y="980"/>
                      <a:pt x="786" y="1888"/>
                    </a:cubicBezTo>
                    <a:cubicBezTo>
                      <a:pt x="911" y="1227"/>
                      <a:pt x="957" y="1047"/>
                      <a:pt x="1338" y="1047"/>
                    </a:cubicBezTo>
                    <a:cubicBezTo>
                      <a:pt x="1473" y="1047"/>
                      <a:pt x="1650" y="1070"/>
                      <a:pt x="1887" y="1101"/>
                    </a:cubicBezTo>
                    <a:cubicBezTo>
                      <a:pt x="992" y="920"/>
                      <a:pt x="980" y="908"/>
                      <a:pt x="110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3"/>
              <p:cNvSpPr/>
              <p:nvPr/>
            </p:nvSpPr>
            <p:spPr>
              <a:xfrm>
                <a:off x="1212560" y="1663425"/>
                <a:ext cx="97557" cy="98181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88" extrusionOk="0">
                    <a:moveTo>
                      <a:pt x="1102" y="0"/>
                    </a:moveTo>
                    <a:lnTo>
                      <a:pt x="1102" y="0"/>
                    </a:lnTo>
                    <a:cubicBezTo>
                      <a:pt x="968" y="661"/>
                      <a:pt x="926" y="841"/>
                      <a:pt x="548" y="841"/>
                    </a:cubicBezTo>
                    <a:cubicBezTo>
                      <a:pt x="414" y="841"/>
                      <a:pt x="238" y="818"/>
                      <a:pt x="1" y="786"/>
                    </a:cubicBezTo>
                    <a:lnTo>
                      <a:pt x="1" y="786"/>
                    </a:lnTo>
                    <a:cubicBezTo>
                      <a:pt x="896" y="956"/>
                      <a:pt x="908" y="980"/>
                      <a:pt x="775" y="1887"/>
                    </a:cubicBezTo>
                    <a:cubicBezTo>
                      <a:pt x="909" y="1226"/>
                      <a:pt x="957" y="1047"/>
                      <a:pt x="1334" y="1047"/>
                    </a:cubicBezTo>
                    <a:cubicBezTo>
                      <a:pt x="1467" y="1047"/>
                      <a:pt x="1642" y="1069"/>
                      <a:pt x="1876" y="1101"/>
                    </a:cubicBezTo>
                    <a:cubicBezTo>
                      <a:pt x="981" y="932"/>
                      <a:pt x="969" y="907"/>
                      <a:pt x="11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3"/>
              <p:cNvSpPr/>
              <p:nvPr/>
            </p:nvSpPr>
            <p:spPr>
              <a:xfrm>
                <a:off x="626292" y="1053237"/>
                <a:ext cx="97557" cy="97557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1101" y="0"/>
                    </a:moveTo>
                    <a:lnTo>
                      <a:pt x="1101" y="0"/>
                    </a:lnTo>
                    <a:cubicBezTo>
                      <a:pt x="968" y="649"/>
                      <a:pt x="926" y="834"/>
                      <a:pt x="554" y="834"/>
                    </a:cubicBezTo>
                    <a:cubicBezTo>
                      <a:pt x="419" y="834"/>
                      <a:pt x="242" y="810"/>
                      <a:pt x="1" y="774"/>
                    </a:cubicBezTo>
                    <a:lnTo>
                      <a:pt x="1" y="774"/>
                    </a:lnTo>
                    <a:cubicBezTo>
                      <a:pt x="896" y="956"/>
                      <a:pt x="908" y="968"/>
                      <a:pt x="787" y="1875"/>
                    </a:cubicBezTo>
                    <a:cubicBezTo>
                      <a:pt x="912" y="1214"/>
                      <a:pt x="958" y="1035"/>
                      <a:pt x="1334" y="1035"/>
                    </a:cubicBezTo>
                    <a:cubicBezTo>
                      <a:pt x="1467" y="1035"/>
                      <a:pt x="1641" y="1057"/>
                      <a:pt x="1876" y="1089"/>
                    </a:cubicBezTo>
                    <a:cubicBezTo>
                      <a:pt x="993" y="920"/>
                      <a:pt x="968" y="895"/>
                      <a:pt x="1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"/>
              <p:cNvSpPr/>
              <p:nvPr/>
            </p:nvSpPr>
            <p:spPr>
              <a:xfrm>
                <a:off x="748964" y="1565246"/>
                <a:ext cx="60427" cy="60479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163" extrusionOk="0">
                    <a:moveTo>
                      <a:pt x="678" y="1"/>
                    </a:moveTo>
                    <a:lnTo>
                      <a:pt x="678" y="1"/>
                    </a:lnTo>
                    <a:cubicBezTo>
                      <a:pt x="599" y="397"/>
                      <a:pt x="571" y="512"/>
                      <a:pt x="346" y="512"/>
                    </a:cubicBezTo>
                    <a:cubicBezTo>
                      <a:pt x="263" y="512"/>
                      <a:pt x="152" y="496"/>
                      <a:pt x="0" y="473"/>
                    </a:cubicBezTo>
                    <a:lnTo>
                      <a:pt x="0" y="473"/>
                    </a:lnTo>
                    <a:cubicBezTo>
                      <a:pt x="557" y="582"/>
                      <a:pt x="569" y="606"/>
                      <a:pt x="484" y="1162"/>
                    </a:cubicBezTo>
                    <a:cubicBezTo>
                      <a:pt x="564" y="756"/>
                      <a:pt x="592" y="640"/>
                      <a:pt x="818" y="640"/>
                    </a:cubicBezTo>
                    <a:cubicBezTo>
                      <a:pt x="901" y="640"/>
                      <a:pt x="1012" y="656"/>
                      <a:pt x="1162" y="678"/>
                    </a:cubicBezTo>
                    <a:cubicBezTo>
                      <a:pt x="617" y="570"/>
                      <a:pt x="605" y="557"/>
                      <a:pt x="6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"/>
              <p:cNvSpPr/>
              <p:nvPr/>
            </p:nvSpPr>
            <p:spPr>
              <a:xfrm>
                <a:off x="1332736" y="987195"/>
                <a:ext cx="60427" cy="6042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162" extrusionOk="0">
                    <a:moveTo>
                      <a:pt x="678" y="0"/>
                    </a:moveTo>
                    <a:cubicBezTo>
                      <a:pt x="598" y="397"/>
                      <a:pt x="570" y="511"/>
                      <a:pt x="346" y="511"/>
                    </a:cubicBezTo>
                    <a:cubicBezTo>
                      <a:pt x="262" y="511"/>
                      <a:pt x="151" y="495"/>
                      <a:pt x="0" y="472"/>
                    </a:cubicBezTo>
                    <a:lnTo>
                      <a:pt x="0" y="472"/>
                    </a:lnTo>
                    <a:cubicBezTo>
                      <a:pt x="557" y="581"/>
                      <a:pt x="569" y="605"/>
                      <a:pt x="484" y="1161"/>
                    </a:cubicBezTo>
                    <a:cubicBezTo>
                      <a:pt x="564" y="755"/>
                      <a:pt x="592" y="639"/>
                      <a:pt x="818" y="639"/>
                    </a:cubicBezTo>
                    <a:cubicBezTo>
                      <a:pt x="901" y="639"/>
                      <a:pt x="1012" y="655"/>
                      <a:pt x="1162" y="677"/>
                    </a:cubicBezTo>
                    <a:cubicBezTo>
                      <a:pt x="617" y="569"/>
                      <a:pt x="605" y="557"/>
                      <a:pt x="6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"/>
              <p:cNvSpPr/>
              <p:nvPr/>
            </p:nvSpPr>
            <p:spPr>
              <a:xfrm>
                <a:off x="702422" y="946894"/>
                <a:ext cx="37806" cy="37806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424" y="1"/>
                    </a:moveTo>
                    <a:lnTo>
                      <a:pt x="424" y="1"/>
                    </a:lnTo>
                    <a:cubicBezTo>
                      <a:pt x="370" y="253"/>
                      <a:pt x="349" y="324"/>
                      <a:pt x="203" y="324"/>
                    </a:cubicBezTo>
                    <a:cubicBezTo>
                      <a:pt x="152" y="324"/>
                      <a:pt x="87" y="316"/>
                      <a:pt x="0" y="303"/>
                    </a:cubicBezTo>
                    <a:lnTo>
                      <a:pt x="0" y="303"/>
                    </a:lnTo>
                    <a:cubicBezTo>
                      <a:pt x="339" y="376"/>
                      <a:pt x="351" y="376"/>
                      <a:pt x="303" y="727"/>
                    </a:cubicBezTo>
                    <a:cubicBezTo>
                      <a:pt x="357" y="475"/>
                      <a:pt x="371" y="403"/>
                      <a:pt x="519" y="403"/>
                    </a:cubicBezTo>
                    <a:cubicBezTo>
                      <a:pt x="570" y="403"/>
                      <a:pt x="636" y="412"/>
                      <a:pt x="726" y="424"/>
                    </a:cubicBezTo>
                    <a:cubicBezTo>
                      <a:pt x="375" y="352"/>
                      <a:pt x="375" y="340"/>
                      <a:pt x="4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"/>
              <p:cNvSpPr/>
              <p:nvPr/>
            </p:nvSpPr>
            <p:spPr>
              <a:xfrm>
                <a:off x="752476" y="2371795"/>
                <a:ext cx="32030" cy="26647"/>
              </a:xfrm>
              <a:custGeom>
                <a:avLst/>
                <a:gdLst/>
                <a:ahLst/>
                <a:cxnLst/>
                <a:rect l="l" t="t" r="r" b="b"/>
                <a:pathLst>
                  <a:path w="476" h="396" extrusionOk="0">
                    <a:moveTo>
                      <a:pt x="250" y="0"/>
                    </a:moveTo>
                    <a:cubicBezTo>
                      <a:pt x="127" y="0"/>
                      <a:pt x="1" y="107"/>
                      <a:pt x="38" y="265"/>
                    </a:cubicBezTo>
                    <a:cubicBezTo>
                      <a:pt x="75" y="356"/>
                      <a:pt x="150" y="396"/>
                      <a:pt x="225" y="396"/>
                    </a:cubicBezTo>
                    <a:cubicBezTo>
                      <a:pt x="349" y="396"/>
                      <a:pt x="475" y="289"/>
                      <a:pt x="438" y="131"/>
                    </a:cubicBezTo>
                    <a:cubicBezTo>
                      <a:pt x="401" y="40"/>
                      <a:pt x="326" y="0"/>
                      <a:pt x="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"/>
              <p:cNvSpPr/>
              <p:nvPr/>
            </p:nvSpPr>
            <p:spPr>
              <a:xfrm>
                <a:off x="563323" y="2348849"/>
                <a:ext cx="54168" cy="42056"/>
              </a:xfrm>
              <a:custGeom>
                <a:avLst/>
                <a:gdLst/>
                <a:ahLst/>
                <a:cxnLst/>
                <a:rect l="l" t="t" r="r" b="b"/>
                <a:pathLst>
                  <a:path w="805" h="625" extrusionOk="0">
                    <a:moveTo>
                      <a:pt x="503" y="1"/>
                    </a:moveTo>
                    <a:lnTo>
                      <a:pt x="503" y="13"/>
                    </a:lnTo>
                    <a:cubicBezTo>
                      <a:pt x="482" y="9"/>
                      <a:pt x="461" y="7"/>
                      <a:pt x="442" y="7"/>
                    </a:cubicBezTo>
                    <a:cubicBezTo>
                      <a:pt x="133" y="7"/>
                      <a:pt x="0" y="434"/>
                      <a:pt x="285" y="593"/>
                    </a:cubicBezTo>
                    <a:cubicBezTo>
                      <a:pt x="330" y="614"/>
                      <a:pt x="378" y="624"/>
                      <a:pt x="426" y="624"/>
                    </a:cubicBezTo>
                    <a:cubicBezTo>
                      <a:pt x="543" y="624"/>
                      <a:pt x="657" y="564"/>
                      <a:pt x="708" y="460"/>
                    </a:cubicBezTo>
                    <a:cubicBezTo>
                      <a:pt x="805" y="267"/>
                      <a:pt x="696" y="49"/>
                      <a:pt x="5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"/>
              <p:cNvSpPr/>
              <p:nvPr/>
            </p:nvSpPr>
            <p:spPr>
              <a:xfrm>
                <a:off x="638720" y="1908302"/>
                <a:ext cx="358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689" h="561" extrusionOk="0">
                    <a:moveTo>
                      <a:pt x="360" y="1"/>
                    </a:moveTo>
                    <a:cubicBezTo>
                      <a:pt x="183" y="1"/>
                      <a:pt x="1" y="154"/>
                      <a:pt x="76" y="372"/>
                    </a:cubicBezTo>
                    <a:cubicBezTo>
                      <a:pt x="117" y="504"/>
                      <a:pt x="221" y="561"/>
                      <a:pt x="328" y="561"/>
                    </a:cubicBezTo>
                    <a:cubicBezTo>
                      <a:pt x="503" y="561"/>
                      <a:pt x="688" y="408"/>
                      <a:pt x="620" y="190"/>
                    </a:cubicBezTo>
                    <a:cubicBezTo>
                      <a:pt x="575" y="58"/>
                      <a:pt x="468" y="1"/>
                      <a:pt x="36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"/>
              <p:cNvSpPr/>
              <p:nvPr/>
            </p:nvSpPr>
            <p:spPr>
              <a:xfrm>
                <a:off x="399408" y="1788594"/>
                <a:ext cx="22933" cy="19241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228" y="1"/>
                    </a:moveTo>
                    <a:cubicBezTo>
                      <a:pt x="116" y="1"/>
                      <a:pt x="0" y="101"/>
                      <a:pt x="45" y="242"/>
                    </a:cubicBezTo>
                    <a:cubicBezTo>
                      <a:pt x="73" y="331"/>
                      <a:pt x="143" y="370"/>
                      <a:pt x="214" y="370"/>
                    </a:cubicBezTo>
                    <a:cubicBezTo>
                      <a:pt x="326" y="370"/>
                      <a:pt x="440" y="274"/>
                      <a:pt x="396" y="133"/>
                    </a:cubicBezTo>
                    <a:cubicBezTo>
                      <a:pt x="368" y="40"/>
                      <a:pt x="299" y="1"/>
                      <a:pt x="22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"/>
              <p:cNvSpPr/>
              <p:nvPr/>
            </p:nvSpPr>
            <p:spPr>
              <a:xfrm>
                <a:off x="406116" y="1590831"/>
                <a:ext cx="14509" cy="1118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15" extrusionOk="0">
                    <a:moveTo>
                      <a:pt x="156" y="1"/>
                    </a:moveTo>
                    <a:cubicBezTo>
                      <a:pt x="78" y="1"/>
                      <a:pt x="1" y="59"/>
                      <a:pt x="1" y="150"/>
                    </a:cubicBezTo>
                    <a:cubicBezTo>
                      <a:pt x="32" y="195"/>
                      <a:pt x="78" y="215"/>
                      <a:pt x="124" y="215"/>
                    </a:cubicBezTo>
                    <a:cubicBezTo>
                      <a:pt x="202" y="215"/>
                      <a:pt x="279" y="157"/>
                      <a:pt x="279" y="65"/>
                    </a:cubicBezTo>
                    <a:cubicBezTo>
                      <a:pt x="248" y="21"/>
                      <a:pt x="201" y="1"/>
                      <a:pt x="1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"/>
              <p:cNvSpPr/>
              <p:nvPr/>
            </p:nvSpPr>
            <p:spPr>
              <a:xfrm>
                <a:off x="174656" y="1316678"/>
                <a:ext cx="36714" cy="3203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616" extrusionOk="0">
                    <a:moveTo>
                      <a:pt x="287" y="1"/>
                    </a:moveTo>
                    <a:cubicBezTo>
                      <a:pt x="195" y="1"/>
                      <a:pt x="103" y="50"/>
                      <a:pt x="61" y="136"/>
                    </a:cubicBezTo>
                    <a:cubicBezTo>
                      <a:pt x="12" y="233"/>
                      <a:pt x="0" y="341"/>
                      <a:pt x="36" y="438"/>
                    </a:cubicBezTo>
                    <a:cubicBezTo>
                      <a:pt x="54" y="564"/>
                      <a:pt x="152" y="615"/>
                      <a:pt x="263" y="615"/>
                    </a:cubicBezTo>
                    <a:cubicBezTo>
                      <a:pt x="463" y="615"/>
                      <a:pt x="706" y="451"/>
                      <a:pt x="605" y="257"/>
                    </a:cubicBezTo>
                    <a:cubicBezTo>
                      <a:pt x="557" y="160"/>
                      <a:pt x="496" y="75"/>
                      <a:pt x="399" y="27"/>
                    </a:cubicBezTo>
                    <a:cubicBezTo>
                      <a:pt x="364" y="9"/>
                      <a:pt x="326" y="1"/>
                      <a:pt x="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"/>
              <p:cNvSpPr/>
              <p:nvPr/>
            </p:nvSpPr>
            <p:spPr>
              <a:xfrm>
                <a:off x="262123" y="1174349"/>
                <a:ext cx="56631" cy="5439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46" extrusionOk="0">
                    <a:moveTo>
                      <a:pt x="565" y="1"/>
                    </a:moveTo>
                    <a:cubicBezTo>
                      <a:pt x="258" y="1"/>
                      <a:pt x="1" y="302"/>
                      <a:pt x="108" y="635"/>
                    </a:cubicBezTo>
                    <a:cubicBezTo>
                      <a:pt x="157" y="804"/>
                      <a:pt x="266" y="937"/>
                      <a:pt x="423" y="998"/>
                    </a:cubicBezTo>
                    <a:cubicBezTo>
                      <a:pt x="484" y="1030"/>
                      <a:pt x="550" y="1046"/>
                      <a:pt x="614" y="1046"/>
                    </a:cubicBezTo>
                    <a:cubicBezTo>
                      <a:pt x="767" y="1046"/>
                      <a:pt x="915" y="961"/>
                      <a:pt x="991" y="816"/>
                    </a:cubicBezTo>
                    <a:cubicBezTo>
                      <a:pt x="1076" y="671"/>
                      <a:pt x="1088" y="502"/>
                      <a:pt x="1028" y="333"/>
                    </a:cubicBezTo>
                    <a:cubicBezTo>
                      <a:pt x="991" y="224"/>
                      <a:pt x="907" y="115"/>
                      <a:pt x="786" y="54"/>
                    </a:cubicBezTo>
                    <a:cubicBezTo>
                      <a:pt x="712" y="17"/>
                      <a:pt x="637" y="1"/>
                      <a:pt x="5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"/>
              <p:cNvSpPr/>
              <p:nvPr/>
            </p:nvSpPr>
            <p:spPr>
              <a:xfrm>
                <a:off x="145275" y="1074818"/>
                <a:ext cx="53771" cy="41394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796" extrusionOk="0">
                    <a:moveTo>
                      <a:pt x="580" y="1"/>
                    </a:moveTo>
                    <a:cubicBezTo>
                      <a:pt x="491" y="1"/>
                      <a:pt x="400" y="28"/>
                      <a:pt x="323" y="81"/>
                    </a:cubicBezTo>
                    <a:cubicBezTo>
                      <a:pt x="0" y="296"/>
                      <a:pt x="162" y="795"/>
                      <a:pt x="539" y="795"/>
                    </a:cubicBezTo>
                    <a:cubicBezTo>
                      <a:pt x="544" y="795"/>
                      <a:pt x="548" y="795"/>
                      <a:pt x="553" y="795"/>
                    </a:cubicBezTo>
                    <a:cubicBezTo>
                      <a:pt x="511" y="789"/>
                      <a:pt x="496" y="786"/>
                      <a:pt x="505" y="786"/>
                    </a:cubicBezTo>
                    <a:cubicBezTo>
                      <a:pt x="514" y="786"/>
                      <a:pt x="547" y="789"/>
                      <a:pt x="601" y="795"/>
                    </a:cubicBezTo>
                    <a:cubicBezTo>
                      <a:pt x="644" y="795"/>
                      <a:pt x="686" y="786"/>
                      <a:pt x="720" y="767"/>
                    </a:cubicBezTo>
                    <a:lnTo>
                      <a:pt x="720" y="767"/>
                    </a:lnTo>
                    <a:cubicBezTo>
                      <a:pt x="896" y="734"/>
                      <a:pt x="1034" y="612"/>
                      <a:pt x="1025" y="396"/>
                    </a:cubicBezTo>
                    <a:cubicBezTo>
                      <a:pt x="1025" y="323"/>
                      <a:pt x="1001" y="251"/>
                      <a:pt x="952" y="190"/>
                    </a:cubicBezTo>
                    <a:cubicBezTo>
                      <a:pt x="918" y="145"/>
                      <a:pt x="873" y="99"/>
                      <a:pt x="818" y="74"/>
                    </a:cubicBezTo>
                    <a:lnTo>
                      <a:pt x="818" y="74"/>
                    </a:lnTo>
                    <a:cubicBezTo>
                      <a:pt x="748" y="25"/>
                      <a:pt x="665" y="1"/>
                      <a:pt x="5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"/>
              <p:cNvSpPr/>
              <p:nvPr/>
            </p:nvSpPr>
            <p:spPr>
              <a:xfrm>
                <a:off x="271379" y="991719"/>
                <a:ext cx="53043" cy="45138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868" extrusionOk="0">
                    <a:moveTo>
                      <a:pt x="538" y="1"/>
                    </a:moveTo>
                    <a:cubicBezTo>
                      <a:pt x="386" y="1"/>
                      <a:pt x="232" y="78"/>
                      <a:pt x="148" y="240"/>
                    </a:cubicBezTo>
                    <a:cubicBezTo>
                      <a:pt x="0" y="535"/>
                      <a:pt x="230" y="867"/>
                      <a:pt x="540" y="867"/>
                    </a:cubicBezTo>
                    <a:cubicBezTo>
                      <a:pt x="585" y="867"/>
                      <a:pt x="632" y="860"/>
                      <a:pt x="680" y="845"/>
                    </a:cubicBezTo>
                    <a:cubicBezTo>
                      <a:pt x="898" y="772"/>
                      <a:pt x="1019" y="530"/>
                      <a:pt x="959" y="300"/>
                    </a:cubicBezTo>
                    <a:cubicBezTo>
                      <a:pt x="894" y="105"/>
                      <a:pt x="716" y="1"/>
                      <a:pt x="5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"/>
              <p:cNvSpPr/>
              <p:nvPr/>
            </p:nvSpPr>
            <p:spPr>
              <a:xfrm>
                <a:off x="178868" y="860987"/>
                <a:ext cx="46750" cy="39886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67" extrusionOk="0">
                    <a:moveTo>
                      <a:pt x="476" y="1"/>
                    </a:moveTo>
                    <a:cubicBezTo>
                      <a:pt x="341" y="1"/>
                      <a:pt x="205" y="71"/>
                      <a:pt x="137" y="213"/>
                    </a:cubicBezTo>
                    <a:cubicBezTo>
                      <a:pt x="0" y="476"/>
                      <a:pt x="202" y="766"/>
                      <a:pt x="471" y="766"/>
                    </a:cubicBezTo>
                    <a:cubicBezTo>
                      <a:pt x="512" y="766"/>
                      <a:pt x="554" y="760"/>
                      <a:pt x="597" y="746"/>
                    </a:cubicBezTo>
                    <a:cubicBezTo>
                      <a:pt x="790" y="673"/>
                      <a:pt x="899" y="467"/>
                      <a:pt x="838" y="262"/>
                    </a:cubicBezTo>
                    <a:cubicBezTo>
                      <a:pt x="781" y="89"/>
                      <a:pt x="629" y="1"/>
                      <a:pt x="4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"/>
              <p:cNvSpPr/>
              <p:nvPr/>
            </p:nvSpPr>
            <p:spPr>
              <a:xfrm>
                <a:off x="327801" y="853031"/>
                <a:ext cx="19553" cy="16069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09" extrusionOk="0">
                    <a:moveTo>
                      <a:pt x="199" y="1"/>
                    </a:moveTo>
                    <a:cubicBezTo>
                      <a:pt x="101" y="1"/>
                      <a:pt x="1" y="82"/>
                      <a:pt x="31" y="209"/>
                    </a:cubicBezTo>
                    <a:cubicBezTo>
                      <a:pt x="63" y="278"/>
                      <a:pt x="123" y="309"/>
                      <a:pt x="183" y="309"/>
                    </a:cubicBezTo>
                    <a:cubicBezTo>
                      <a:pt x="280" y="309"/>
                      <a:pt x="375" y="228"/>
                      <a:pt x="345" y="100"/>
                    </a:cubicBezTo>
                    <a:cubicBezTo>
                      <a:pt x="318" y="31"/>
                      <a:pt x="259" y="1"/>
                      <a:pt x="1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"/>
              <p:cNvSpPr/>
              <p:nvPr/>
            </p:nvSpPr>
            <p:spPr>
              <a:xfrm>
                <a:off x="304972" y="719958"/>
                <a:ext cx="40718" cy="33126"/>
              </a:xfrm>
              <a:custGeom>
                <a:avLst/>
                <a:gdLst/>
                <a:ahLst/>
                <a:cxnLst/>
                <a:rect l="l" t="t" r="r" b="b"/>
                <a:pathLst>
                  <a:path w="783" h="637" extrusionOk="0">
                    <a:moveTo>
                      <a:pt x="407" y="0"/>
                    </a:moveTo>
                    <a:cubicBezTo>
                      <a:pt x="207" y="0"/>
                      <a:pt x="0" y="173"/>
                      <a:pt x="83" y="421"/>
                    </a:cubicBezTo>
                    <a:cubicBezTo>
                      <a:pt x="133" y="573"/>
                      <a:pt x="253" y="637"/>
                      <a:pt x="375" y="637"/>
                    </a:cubicBezTo>
                    <a:cubicBezTo>
                      <a:pt x="576" y="637"/>
                      <a:pt x="782" y="464"/>
                      <a:pt x="700" y="216"/>
                    </a:cubicBezTo>
                    <a:cubicBezTo>
                      <a:pt x="649" y="65"/>
                      <a:pt x="530" y="0"/>
                      <a:pt x="4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"/>
              <p:cNvSpPr/>
              <p:nvPr/>
            </p:nvSpPr>
            <p:spPr>
              <a:xfrm>
                <a:off x="340802" y="632128"/>
                <a:ext cx="39730" cy="32658"/>
              </a:xfrm>
              <a:custGeom>
                <a:avLst/>
                <a:gdLst/>
                <a:ahLst/>
                <a:cxnLst/>
                <a:rect l="l" t="t" r="r" b="b"/>
                <a:pathLst>
                  <a:path w="764" h="628" extrusionOk="0">
                    <a:moveTo>
                      <a:pt x="399" y="1"/>
                    </a:moveTo>
                    <a:cubicBezTo>
                      <a:pt x="202" y="1"/>
                      <a:pt x="1" y="169"/>
                      <a:pt x="83" y="417"/>
                    </a:cubicBezTo>
                    <a:cubicBezTo>
                      <a:pt x="129" y="564"/>
                      <a:pt x="245" y="627"/>
                      <a:pt x="364" y="627"/>
                    </a:cubicBezTo>
                    <a:cubicBezTo>
                      <a:pt x="559" y="627"/>
                      <a:pt x="763" y="459"/>
                      <a:pt x="688" y="211"/>
                    </a:cubicBezTo>
                    <a:cubicBezTo>
                      <a:pt x="638" y="64"/>
                      <a:pt x="519" y="1"/>
                      <a:pt x="3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"/>
              <p:cNvSpPr/>
              <p:nvPr/>
            </p:nvSpPr>
            <p:spPr>
              <a:xfrm>
                <a:off x="1395450" y="538160"/>
                <a:ext cx="29953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576" h="475" extrusionOk="0">
                    <a:moveTo>
                      <a:pt x="297" y="1"/>
                    </a:moveTo>
                    <a:cubicBezTo>
                      <a:pt x="149" y="1"/>
                      <a:pt x="0" y="127"/>
                      <a:pt x="52" y="313"/>
                    </a:cubicBezTo>
                    <a:cubicBezTo>
                      <a:pt x="95" y="425"/>
                      <a:pt x="188" y="474"/>
                      <a:pt x="281" y="474"/>
                    </a:cubicBezTo>
                    <a:cubicBezTo>
                      <a:pt x="428" y="474"/>
                      <a:pt x="576" y="352"/>
                      <a:pt x="524" y="167"/>
                    </a:cubicBezTo>
                    <a:cubicBezTo>
                      <a:pt x="482" y="51"/>
                      <a:pt x="389" y="1"/>
                      <a:pt x="2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"/>
              <p:cNvSpPr/>
              <p:nvPr/>
            </p:nvSpPr>
            <p:spPr>
              <a:xfrm>
                <a:off x="1460817" y="514188"/>
                <a:ext cx="27509" cy="23037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43" extrusionOk="0">
                    <a:moveTo>
                      <a:pt x="275" y="0"/>
                    </a:moveTo>
                    <a:cubicBezTo>
                      <a:pt x="139" y="0"/>
                      <a:pt x="1" y="117"/>
                      <a:pt x="53" y="290"/>
                    </a:cubicBezTo>
                    <a:cubicBezTo>
                      <a:pt x="91" y="396"/>
                      <a:pt x="174" y="443"/>
                      <a:pt x="258" y="443"/>
                    </a:cubicBezTo>
                    <a:cubicBezTo>
                      <a:pt x="393" y="443"/>
                      <a:pt x="529" y="323"/>
                      <a:pt x="477" y="145"/>
                    </a:cubicBezTo>
                    <a:cubicBezTo>
                      <a:pt x="440" y="44"/>
                      <a:pt x="358" y="0"/>
                      <a:pt x="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"/>
              <p:cNvSpPr/>
              <p:nvPr/>
            </p:nvSpPr>
            <p:spPr>
              <a:xfrm>
                <a:off x="1348961" y="443413"/>
                <a:ext cx="39314" cy="32658"/>
              </a:xfrm>
              <a:custGeom>
                <a:avLst/>
                <a:gdLst/>
                <a:ahLst/>
                <a:cxnLst/>
                <a:rect l="l" t="t" r="r" b="b"/>
                <a:pathLst>
                  <a:path w="756" h="628" extrusionOk="0">
                    <a:moveTo>
                      <a:pt x="394" y="1"/>
                    </a:moveTo>
                    <a:cubicBezTo>
                      <a:pt x="200" y="1"/>
                      <a:pt x="0" y="169"/>
                      <a:pt x="75" y="417"/>
                    </a:cubicBezTo>
                    <a:cubicBezTo>
                      <a:pt x="121" y="564"/>
                      <a:pt x="237" y="627"/>
                      <a:pt x="356" y="627"/>
                    </a:cubicBezTo>
                    <a:cubicBezTo>
                      <a:pt x="551" y="627"/>
                      <a:pt x="755" y="459"/>
                      <a:pt x="680" y="211"/>
                    </a:cubicBezTo>
                    <a:cubicBezTo>
                      <a:pt x="630" y="64"/>
                      <a:pt x="513" y="1"/>
                      <a:pt x="3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"/>
              <p:cNvSpPr/>
              <p:nvPr/>
            </p:nvSpPr>
            <p:spPr>
              <a:xfrm>
                <a:off x="1466433" y="733427"/>
                <a:ext cx="21425" cy="17317"/>
              </a:xfrm>
              <a:custGeom>
                <a:avLst/>
                <a:gdLst/>
                <a:ahLst/>
                <a:cxnLst/>
                <a:rect l="l" t="t" r="r" b="b"/>
                <a:pathLst>
                  <a:path w="412" h="333" extrusionOk="0">
                    <a:moveTo>
                      <a:pt x="210" y="1"/>
                    </a:moveTo>
                    <a:cubicBezTo>
                      <a:pt x="103" y="1"/>
                      <a:pt x="0" y="89"/>
                      <a:pt x="30" y="223"/>
                    </a:cubicBezTo>
                    <a:cubicBezTo>
                      <a:pt x="62" y="300"/>
                      <a:pt x="126" y="333"/>
                      <a:pt x="191" y="333"/>
                    </a:cubicBezTo>
                    <a:cubicBezTo>
                      <a:pt x="300" y="333"/>
                      <a:pt x="411" y="242"/>
                      <a:pt x="381" y="114"/>
                    </a:cubicBezTo>
                    <a:cubicBezTo>
                      <a:pt x="344" y="35"/>
                      <a:pt x="276" y="1"/>
                      <a:pt x="2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"/>
              <p:cNvSpPr/>
              <p:nvPr/>
            </p:nvSpPr>
            <p:spPr>
              <a:xfrm>
                <a:off x="1561180" y="723703"/>
                <a:ext cx="40094" cy="3291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33" extrusionOk="0">
                    <a:moveTo>
                      <a:pt x="399" y="1"/>
                    </a:moveTo>
                    <a:cubicBezTo>
                      <a:pt x="203" y="1"/>
                      <a:pt x="0" y="174"/>
                      <a:pt x="83" y="422"/>
                    </a:cubicBezTo>
                    <a:cubicBezTo>
                      <a:pt x="134" y="569"/>
                      <a:pt x="252" y="632"/>
                      <a:pt x="373" y="632"/>
                    </a:cubicBezTo>
                    <a:cubicBezTo>
                      <a:pt x="569" y="632"/>
                      <a:pt x="770" y="464"/>
                      <a:pt x="688" y="216"/>
                    </a:cubicBezTo>
                    <a:cubicBezTo>
                      <a:pt x="638" y="65"/>
                      <a:pt x="519" y="1"/>
                      <a:pt x="3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"/>
              <p:cNvSpPr/>
              <p:nvPr/>
            </p:nvSpPr>
            <p:spPr>
              <a:xfrm>
                <a:off x="1549844" y="916421"/>
                <a:ext cx="11805" cy="977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88" extrusionOk="0">
                    <a:moveTo>
                      <a:pt x="114" y="1"/>
                    </a:moveTo>
                    <a:cubicBezTo>
                      <a:pt x="57" y="1"/>
                      <a:pt x="0" y="52"/>
                      <a:pt x="23" y="127"/>
                    </a:cubicBezTo>
                    <a:cubicBezTo>
                      <a:pt x="37" y="169"/>
                      <a:pt x="73" y="188"/>
                      <a:pt x="109" y="188"/>
                    </a:cubicBezTo>
                    <a:cubicBezTo>
                      <a:pt x="167" y="188"/>
                      <a:pt x="227" y="141"/>
                      <a:pt x="204" y="67"/>
                    </a:cubicBezTo>
                    <a:cubicBezTo>
                      <a:pt x="186" y="21"/>
                      <a:pt x="150" y="1"/>
                      <a:pt x="1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"/>
              <p:cNvSpPr/>
              <p:nvPr/>
            </p:nvSpPr>
            <p:spPr>
              <a:xfrm>
                <a:off x="1502626" y="913977"/>
                <a:ext cx="28913" cy="24233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66" extrusionOk="0">
                    <a:moveTo>
                      <a:pt x="281" y="1"/>
                    </a:moveTo>
                    <a:cubicBezTo>
                      <a:pt x="141" y="1"/>
                      <a:pt x="1" y="122"/>
                      <a:pt x="60" y="307"/>
                    </a:cubicBezTo>
                    <a:cubicBezTo>
                      <a:pt x="92" y="418"/>
                      <a:pt x="178" y="466"/>
                      <a:pt x="265" y="466"/>
                    </a:cubicBezTo>
                    <a:cubicBezTo>
                      <a:pt x="407" y="466"/>
                      <a:pt x="555" y="342"/>
                      <a:pt x="495" y="162"/>
                    </a:cubicBezTo>
                    <a:cubicBezTo>
                      <a:pt x="458" y="49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"/>
              <p:cNvSpPr/>
              <p:nvPr/>
            </p:nvSpPr>
            <p:spPr>
              <a:xfrm>
                <a:off x="1501430" y="787509"/>
                <a:ext cx="40094" cy="32658"/>
              </a:xfrm>
              <a:custGeom>
                <a:avLst/>
                <a:gdLst/>
                <a:ahLst/>
                <a:cxnLst/>
                <a:rect l="l" t="t" r="r" b="b"/>
                <a:pathLst>
                  <a:path w="771" h="628" extrusionOk="0">
                    <a:moveTo>
                      <a:pt x="398" y="1"/>
                    </a:moveTo>
                    <a:cubicBezTo>
                      <a:pt x="202" y="1"/>
                      <a:pt x="0" y="169"/>
                      <a:pt x="83" y="417"/>
                    </a:cubicBezTo>
                    <a:cubicBezTo>
                      <a:pt x="133" y="564"/>
                      <a:pt x="252" y="627"/>
                      <a:pt x="373" y="627"/>
                    </a:cubicBezTo>
                    <a:cubicBezTo>
                      <a:pt x="569" y="627"/>
                      <a:pt x="770" y="459"/>
                      <a:pt x="688" y="211"/>
                    </a:cubicBezTo>
                    <a:cubicBezTo>
                      <a:pt x="637" y="64"/>
                      <a:pt x="518" y="1"/>
                      <a:pt x="3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"/>
              <p:cNvSpPr/>
              <p:nvPr/>
            </p:nvSpPr>
            <p:spPr>
              <a:xfrm>
                <a:off x="1600754" y="826146"/>
                <a:ext cx="34166" cy="28497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48" extrusionOk="0">
                    <a:moveTo>
                      <a:pt x="339" y="1"/>
                    </a:moveTo>
                    <a:cubicBezTo>
                      <a:pt x="169" y="1"/>
                      <a:pt x="1" y="148"/>
                      <a:pt x="60" y="363"/>
                    </a:cubicBezTo>
                    <a:cubicBezTo>
                      <a:pt x="106" y="493"/>
                      <a:pt x="209" y="548"/>
                      <a:pt x="313" y="548"/>
                    </a:cubicBezTo>
                    <a:cubicBezTo>
                      <a:pt x="483" y="548"/>
                      <a:pt x="657" y="403"/>
                      <a:pt x="604" y="194"/>
                    </a:cubicBezTo>
                    <a:cubicBezTo>
                      <a:pt x="553" y="59"/>
                      <a:pt x="446" y="1"/>
                      <a:pt x="3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"/>
              <p:cNvSpPr/>
              <p:nvPr/>
            </p:nvSpPr>
            <p:spPr>
              <a:xfrm>
                <a:off x="1520047" y="1039821"/>
                <a:ext cx="38066" cy="3088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83" y="1"/>
                    </a:moveTo>
                    <a:cubicBezTo>
                      <a:pt x="195" y="1"/>
                      <a:pt x="1" y="159"/>
                      <a:pt x="76" y="391"/>
                    </a:cubicBezTo>
                    <a:cubicBezTo>
                      <a:pt x="121" y="533"/>
                      <a:pt x="233" y="594"/>
                      <a:pt x="348" y="594"/>
                    </a:cubicBezTo>
                    <a:cubicBezTo>
                      <a:pt x="536" y="594"/>
                      <a:pt x="731" y="431"/>
                      <a:pt x="656" y="198"/>
                    </a:cubicBezTo>
                    <a:cubicBezTo>
                      <a:pt x="610" y="60"/>
                      <a:pt x="498" y="1"/>
                      <a:pt x="38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"/>
              <p:cNvSpPr/>
              <p:nvPr/>
            </p:nvSpPr>
            <p:spPr>
              <a:xfrm>
                <a:off x="1447816" y="1079238"/>
                <a:ext cx="38274" cy="31722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0" extrusionOk="0">
                    <a:moveTo>
                      <a:pt x="396" y="1"/>
                    </a:moveTo>
                    <a:cubicBezTo>
                      <a:pt x="361" y="1"/>
                      <a:pt x="326" y="7"/>
                      <a:pt x="291" y="20"/>
                    </a:cubicBezTo>
                    <a:cubicBezTo>
                      <a:pt x="25" y="93"/>
                      <a:pt x="1" y="444"/>
                      <a:pt x="243" y="577"/>
                    </a:cubicBezTo>
                    <a:cubicBezTo>
                      <a:pt x="288" y="600"/>
                      <a:pt x="335" y="610"/>
                      <a:pt x="380" y="610"/>
                    </a:cubicBezTo>
                    <a:cubicBezTo>
                      <a:pt x="573" y="610"/>
                      <a:pt x="735" y="418"/>
                      <a:pt x="666" y="202"/>
                    </a:cubicBezTo>
                    <a:cubicBezTo>
                      <a:pt x="629" y="79"/>
                      <a:pt x="517" y="1"/>
                      <a:pt x="39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"/>
              <p:cNvSpPr/>
              <p:nvPr/>
            </p:nvSpPr>
            <p:spPr>
              <a:xfrm>
                <a:off x="1516199" y="1127028"/>
                <a:ext cx="28133" cy="23505"/>
              </a:xfrm>
              <a:custGeom>
                <a:avLst/>
                <a:gdLst/>
                <a:ahLst/>
                <a:cxnLst/>
                <a:rect l="l" t="t" r="r" b="b"/>
                <a:pathLst>
                  <a:path w="541" h="452" extrusionOk="0">
                    <a:moveTo>
                      <a:pt x="280" y="1"/>
                    </a:moveTo>
                    <a:cubicBezTo>
                      <a:pt x="142" y="1"/>
                      <a:pt x="1" y="120"/>
                      <a:pt x="53" y="299"/>
                    </a:cubicBezTo>
                    <a:cubicBezTo>
                      <a:pt x="90" y="406"/>
                      <a:pt x="175" y="452"/>
                      <a:pt x="261" y="452"/>
                    </a:cubicBezTo>
                    <a:cubicBezTo>
                      <a:pt x="400" y="452"/>
                      <a:pt x="541" y="333"/>
                      <a:pt x="488" y="154"/>
                    </a:cubicBezTo>
                    <a:cubicBezTo>
                      <a:pt x="451" y="47"/>
                      <a:pt x="366" y="1"/>
                      <a:pt x="2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"/>
              <p:cNvSpPr/>
              <p:nvPr/>
            </p:nvSpPr>
            <p:spPr>
              <a:xfrm>
                <a:off x="1424728" y="1180694"/>
                <a:ext cx="28913" cy="2376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57" extrusionOk="0">
                    <a:moveTo>
                      <a:pt x="296" y="1"/>
                    </a:moveTo>
                    <a:cubicBezTo>
                      <a:pt x="149" y="1"/>
                      <a:pt x="0" y="126"/>
                      <a:pt x="46" y="307"/>
                    </a:cubicBezTo>
                    <a:cubicBezTo>
                      <a:pt x="91" y="412"/>
                      <a:pt x="177" y="456"/>
                      <a:pt x="264" y="456"/>
                    </a:cubicBezTo>
                    <a:cubicBezTo>
                      <a:pt x="409" y="456"/>
                      <a:pt x="555" y="332"/>
                      <a:pt x="518" y="150"/>
                    </a:cubicBezTo>
                    <a:cubicBezTo>
                      <a:pt x="472" y="46"/>
                      <a:pt x="384" y="1"/>
                      <a:pt x="29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"/>
              <p:cNvSpPr/>
              <p:nvPr/>
            </p:nvSpPr>
            <p:spPr>
              <a:xfrm>
                <a:off x="1368202" y="1196502"/>
                <a:ext cx="33490" cy="28029"/>
              </a:xfrm>
              <a:custGeom>
                <a:avLst/>
                <a:gdLst/>
                <a:ahLst/>
                <a:cxnLst/>
                <a:rect l="l" t="t" r="r" b="b"/>
                <a:pathLst>
                  <a:path w="644" h="539" extrusionOk="0">
                    <a:moveTo>
                      <a:pt x="333" y="0"/>
                    </a:moveTo>
                    <a:cubicBezTo>
                      <a:pt x="169" y="0"/>
                      <a:pt x="1" y="145"/>
                      <a:pt x="68" y="354"/>
                    </a:cubicBezTo>
                    <a:cubicBezTo>
                      <a:pt x="110" y="483"/>
                      <a:pt x="210" y="539"/>
                      <a:pt x="311" y="539"/>
                    </a:cubicBezTo>
                    <a:cubicBezTo>
                      <a:pt x="475" y="539"/>
                      <a:pt x="644" y="394"/>
                      <a:pt x="576" y="185"/>
                    </a:cubicBezTo>
                    <a:cubicBezTo>
                      <a:pt x="535" y="55"/>
                      <a:pt x="435" y="0"/>
                      <a:pt x="3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"/>
              <p:cNvSpPr/>
              <p:nvPr/>
            </p:nvSpPr>
            <p:spPr>
              <a:xfrm>
                <a:off x="1291083" y="1247724"/>
                <a:ext cx="37390" cy="30629"/>
              </a:xfrm>
              <a:custGeom>
                <a:avLst/>
                <a:gdLst/>
                <a:ahLst/>
                <a:cxnLst/>
                <a:rect l="l" t="t" r="r" b="b"/>
                <a:pathLst>
                  <a:path w="719" h="589" extrusionOk="0">
                    <a:moveTo>
                      <a:pt x="374" y="1"/>
                    </a:moveTo>
                    <a:cubicBezTo>
                      <a:pt x="190" y="1"/>
                      <a:pt x="1" y="160"/>
                      <a:pt x="75" y="385"/>
                    </a:cubicBezTo>
                    <a:cubicBezTo>
                      <a:pt x="122" y="528"/>
                      <a:pt x="232" y="588"/>
                      <a:pt x="345" y="588"/>
                    </a:cubicBezTo>
                    <a:cubicBezTo>
                      <a:pt x="529" y="588"/>
                      <a:pt x="719" y="429"/>
                      <a:pt x="644" y="204"/>
                    </a:cubicBezTo>
                    <a:cubicBezTo>
                      <a:pt x="598" y="61"/>
                      <a:pt x="487" y="1"/>
                      <a:pt x="3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"/>
              <p:cNvSpPr/>
              <p:nvPr/>
            </p:nvSpPr>
            <p:spPr>
              <a:xfrm>
                <a:off x="1232633" y="1311270"/>
                <a:ext cx="22829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58" extrusionOk="0">
                    <a:moveTo>
                      <a:pt x="226" y="1"/>
                    </a:moveTo>
                    <a:cubicBezTo>
                      <a:pt x="113" y="1"/>
                      <a:pt x="1" y="97"/>
                      <a:pt x="38" y="240"/>
                    </a:cubicBezTo>
                    <a:cubicBezTo>
                      <a:pt x="70" y="322"/>
                      <a:pt x="139" y="358"/>
                      <a:pt x="208" y="358"/>
                    </a:cubicBezTo>
                    <a:cubicBezTo>
                      <a:pt x="322" y="358"/>
                      <a:pt x="439" y="262"/>
                      <a:pt x="401" y="119"/>
                    </a:cubicBezTo>
                    <a:cubicBezTo>
                      <a:pt x="364" y="36"/>
                      <a:pt x="295" y="1"/>
                      <a:pt x="2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"/>
              <p:cNvSpPr/>
              <p:nvPr/>
            </p:nvSpPr>
            <p:spPr>
              <a:xfrm>
                <a:off x="1132737" y="1319382"/>
                <a:ext cx="16901" cy="13729"/>
              </a:xfrm>
              <a:custGeom>
                <a:avLst/>
                <a:gdLst/>
                <a:ahLst/>
                <a:cxnLst/>
                <a:rect l="l" t="t" r="r" b="b"/>
                <a:pathLst>
                  <a:path w="325" h="264" extrusionOk="0">
                    <a:moveTo>
                      <a:pt x="175" y="1"/>
                    </a:moveTo>
                    <a:cubicBezTo>
                      <a:pt x="89" y="1"/>
                      <a:pt x="1" y="74"/>
                      <a:pt x="24" y="181"/>
                    </a:cubicBezTo>
                    <a:cubicBezTo>
                      <a:pt x="50" y="239"/>
                      <a:pt x="100" y="264"/>
                      <a:pt x="151" y="264"/>
                    </a:cubicBezTo>
                    <a:cubicBezTo>
                      <a:pt x="237" y="264"/>
                      <a:pt x="325" y="191"/>
                      <a:pt x="302" y="84"/>
                    </a:cubicBezTo>
                    <a:cubicBezTo>
                      <a:pt x="275" y="26"/>
                      <a:pt x="225" y="1"/>
                      <a:pt x="1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"/>
              <p:cNvSpPr/>
              <p:nvPr/>
            </p:nvSpPr>
            <p:spPr>
              <a:xfrm>
                <a:off x="993840" y="1259632"/>
                <a:ext cx="24181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89" extrusionOk="0">
                    <a:moveTo>
                      <a:pt x="241" y="0"/>
                    </a:moveTo>
                    <a:cubicBezTo>
                      <a:pt x="122" y="0"/>
                      <a:pt x="1" y="103"/>
                      <a:pt x="45" y="253"/>
                    </a:cubicBezTo>
                    <a:cubicBezTo>
                      <a:pt x="78" y="347"/>
                      <a:pt x="154" y="388"/>
                      <a:pt x="229" y="388"/>
                    </a:cubicBezTo>
                    <a:cubicBezTo>
                      <a:pt x="347" y="388"/>
                      <a:pt x="465" y="287"/>
                      <a:pt x="420" y="132"/>
                    </a:cubicBezTo>
                    <a:cubicBezTo>
                      <a:pt x="388" y="40"/>
                      <a:pt x="315" y="0"/>
                      <a:pt x="2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"/>
              <p:cNvSpPr/>
              <p:nvPr/>
            </p:nvSpPr>
            <p:spPr>
              <a:xfrm>
                <a:off x="931802" y="1209191"/>
                <a:ext cx="28809" cy="25481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90" extrusionOk="0">
                    <a:moveTo>
                      <a:pt x="281" y="0"/>
                    </a:moveTo>
                    <a:cubicBezTo>
                      <a:pt x="142" y="0"/>
                      <a:pt x="1" y="124"/>
                      <a:pt x="53" y="304"/>
                    </a:cubicBezTo>
                    <a:lnTo>
                      <a:pt x="77" y="340"/>
                    </a:lnTo>
                    <a:cubicBezTo>
                      <a:pt x="109" y="445"/>
                      <a:pt x="189" y="490"/>
                      <a:pt x="272" y="490"/>
                    </a:cubicBezTo>
                    <a:cubicBezTo>
                      <a:pt x="409" y="490"/>
                      <a:pt x="553" y="368"/>
                      <a:pt x="501" y="195"/>
                    </a:cubicBezTo>
                    <a:lnTo>
                      <a:pt x="488" y="158"/>
                    </a:lnTo>
                    <a:cubicBezTo>
                      <a:pt x="452" y="48"/>
                      <a:pt x="367" y="0"/>
                      <a:pt x="2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"/>
              <p:cNvSpPr/>
              <p:nvPr/>
            </p:nvSpPr>
            <p:spPr>
              <a:xfrm>
                <a:off x="906217" y="1173517"/>
                <a:ext cx="676" cy="832"/>
              </a:xfrm>
              <a:custGeom>
                <a:avLst/>
                <a:gdLst/>
                <a:ahLst/>
                <a:cxnLst/>
                <a:rect l="l" t="t" r="r" b="b"/>
                <a:pathLst>
                  <a:path w="13" h="16" extrusionOk="0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14"/>
                      <a:pt x="2" y="15"/>
                      <a:pt x="4" y="15"/>
                    </a:cubicBezTo>
                    <a:cubicBezTo>
                      <a:pt x="7" y="15"/>
                      <a:pt x="13" y="10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"/>
              <p:cNvSpPr/>
              <p:nvPr/>
            </p:nvSpPr>
            <p:spPr>
              <a:xfrm>
                <a:off x="851303" y="1084074"/>
                <a:ext cx="26261" cy="22049"/>
              </a:xfrm>
              <a:custGeom>
                <a:avLst/>
                <a:gdLst/>
                <a:ahLst/>
                <a:cxnLst/>
                <a:rect l="l" t="t" r="r" b="b"/>
                <a:pathLst>
                  <a:path w="505" h="424" extrusionOk="0">
                    <a:moveTo>
                      <a:pt x="262" y="0"/>
                    </a:moveTo>
                    <a:cubicBezTo>
                      <a:pt x="133" y="0"/>
                      <a:pt x="0" y="114"/>
                      <a:pt x="53" y="278"/>
                    </a:cubicBezTo>
                    <a:cubicBezTo>
                      <a:pt x="85" y="380"/>
                      <a:pt x="163" y="423"/>
                      <a:pt x="243" y="423"/>
                    </a:cubicBezTo>
                    <a:cubicBezTo>
                      <a:pt x="372" y="423"/>
                      <a:pt x="504" y="310"/>
                      <a:pt x="452" y="145"/>
                    </a:cubicBezTo>
                    <a:cubicBezTo>
                      <a:pt x="419" y="43"/>
                      <a:pt x="341" y="0"/>
                      <a:pt x="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"/>
              <p:cNvSpPr/>
              <p:nvPr/>
            </p:nvSpPr>
            <p:spPr>
              <a:xfrm>
                <a:off x="837679" y="1022088"/>
                <a:ext cx="30213" cy="24909"/>
              </a:xfrm>
              <a:custGeom>
                <a:avLst/>
                <a:gdLst/>
                <a:ahLst/>
                <a:cxnLst/>
                <a:rect l="l" t="t" r="r" b="b"/>
                <a:pathLst>
                  <a:path w="581" h="479" extrusionOk="0">
                    <a:moveTo>
                      <a:pt x="299" y="1"/>
                    </a:moveTo>
                    <a:cubicBezTo>
                      <a:pt x="151" y="1"/>
                      <a:pt x="0" y="133"/>
                      <a:pt x="61" y="321"/>
                    </a:cubicBezTo>
                    <a:cubicBezTo>
                      <a:pt x="97" y="431"/>
                      <a:pt x="186" y="479"/>
                      <a:pt x="277" y="479"/>
                    </a:cubicBezTo>
                    <a:cubicBezTo>
                      <a:pt x="426" y="479"/>
                      <a:pt x="580" y="351"/>
                      <a:pt x="520" y="164"/>
                    </a:cubicBezTo>
                    <a:cubicBezTo>
                      <a:pt x="479" y="50"/>
                      <a:pt x="390" y="1"/>
                      <a:pt x="2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"/>
              <p:cNvSpPr/>
              <p:nvPr/>
            </p:nvSpPr>
            <p:spPr>
              <a:xfrm>
                <a:off x="855828" y="952666"/>
                <a:ext cx="28497" cy="23609"/>
              </a:xfrm>
              <a:custGeom>
                <a:avLst/>
                <a:gdLst/>
                <a:ahLst/>
                <a:cxnLst/>
                <a:rect l="l" t="t" r="r" b="b"/>
                <a:pathLst>
                  <a:path w="548" h="454" extrusionOk="0">
                    <a:moveTo>
                      <a:pt x="291" y="0"/>
                    </a:moveTo>
                    <a:cubicBezTo>
                      <a:pt x="146" y="0"/>
                      <a:pt x="0" y="120"/>
                      <a:pt x="38" y="301"/>
                    </a:cubicBezTo>
                    <a:cubicBezTo>
                      <a:pt x="84" y="407"/>
                      <a:pt x="172" y="453"/>
                      <a:pt x="261" y="453"/>
                    </a:cubicBezTo>
                    <a:cubicBezTo>
                      <a:pt x="404" y="453"/>
                      <a:pt x="547" y="331"/>
                      <a:pt x="510" y="144"/>
                    </a:cubicBezTo>
                    <a:cubicBezTo>
                      <a:pt x="464" y="44"/>
                      <a:pt x="378" y="0"/>
                      <a:pt x="2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"/>
              <p:cNvSpPr/>
              <p:nvPr/>
            </p:nvSpPr>
            <p:spPr>
              <a:xfrm>
                <a:off x="300500" y="1591819"/>
                <a:ext cx="29901" cy="24961"/>
              </a:xfrm>
              <a:custGeom>
                <a:avLst/>
                <a:gdLst/>
                <a:ahLst/>
                <a:cxnLst/>
                <a:rect l="l" t="t" r="r" b="b"/>
                <a:pathLst>
                  <a:path w="575" h="480" extrusionOk="0">
                    <a:moveTo>
                      <a:pt x="290" y="1"/>
                    </a:moveTo>
                    <a:cubicBezTo>
                      <a:pt x="146" y="1"/>
                      <a:pt x="1" y="127"/>
                      <a:pt x="60" y="313"/>
                    </a:cubicBezTo>
                    <a:cubicBezTo>
                      <a:pt x="97" y="429"/>
                      <a:pt x="189" y="479"/>
                      <a:pt x="281" y="479"/>
                    </a:cubicBezTo>
                    <a:cubicBezTo>
                      <a:pt x="427" y="479"/>
                      <a:pt x="574" y="353"/>
                      <a:pt x="508" y="167"/>
                    </a:cubicBezTo>
                    <a:cubicBezTo>
                      <a:pt x="470" y="51"/>
                      <a:pt x="380" y="1"/>
                      <a:pt x="2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"/>
              <p:cNvSpPr/>
              <p:nvPr/>
            </p:nvSpPr>
            <p:spPr>
              <a:xfrm>
                <a:off x="303776" y="1385684"/>
                <a:ext cx="22933" cy="18929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64" extrusionOk="0">
                    <a:moveTo>
                      <a:pt x="227" y="0"/>
                    </a:moveTo>
                    <a:cubicBezTo>
                      <a:pt x="115" y="0"/>
                      <a:pt x="1" y="95"/>
                      <a:pt x="45" y="236"/>
                    </a:cubicBezTo>
                    <a:cubicBezTo>
                      <a:pt x="78" y="325"/>
                      <a:pt x="149" y="364"/>
                      <a:pt x="220" y="364"/>
                    </a:cubicBezTo>
                    <a:cubicBezTo>
                      <a:pt x="331" y="364"/>
                      <a:pt x="441" y="268"/>
                      <a:pt x="396" y="127"/>
                    </a:cubicBezTo>
                    <a:cubicBezTo>
                      <a:pt x="368" y="38"/>
                      <a:pt x="298" y="0"/>
                      <a:pt x="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"/>
              <p:cNvSpPr/>
              <p:nvPr/>
            </p:nvSpPr>
            <p:spPr>
              <a:xfrm>
                <a:off x="186512" y="1199310"/>
                <a:ext cx="22829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58" extrusionOk="0">
                    <a:moveTo>
                      <a:pt x="231" y="1"/>
                    </a:moveTo>
                    <a:cubicBezTo>
                      <a:pt x="117" y="1"/>
                      <a:pt x="1" y="97"/>
                      <a:pt x="38" y="240"/>
                    </a:cubicBezTo>
                    <a:cubicBezTo>
                      <a:pt x="70" y="322"/>
                      <a:pt x="139" y="358"/>
                      <a:pt x="208" y="358"/>
                    </a:cubicBezTo>
                    <a:cubicBezTo>
                      <a:pt x="322" y="358"/>
                      <a:pt x="439" y="262"/>
                      <a:pt x="401" y="119"/>
                    </a:cubicBezTo>
                    <a:cubicBezTo>
                      <a:pt x="369" y="36"/>
                      <a:pt x="301" y="1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"/>
              <p:cNvSpPr/>
              <p:nvPr/>
            </p:nvSpPr>
            <p:spPr>
              <a:xfrm>
                <a:off x="231650" y="1039561"/>
                <a:ext cx="31097" cy="24649"/>
              </a:xfrm>
              <a:custGeom>
                <a:avLst/>
                <a:gdLst/>
                <a:ahLst/>
                <a:cxnLst/>
                <a:rect l="l" t="t" r="r" b="b"/>
                <a:pathLst>
                  <a:path w="598" h="474" extrusionOk="0">
                    <a:moveTo>
                      <a:pt x="359" y="1"/>
                    </a:moveTo>
                    <a:cubicBezTo>
                      <a:pt x="163" y="1"/>
                      <a:pt x="1" y="418"/>
                      <a:pt x="247" y="469"/>
                    </a:cubicBezTo>
                    <a:cubicBezTo>
                      <a:pt x="265" y="472"/>
                      <a:pt x="282" y="474"/>
                      <a:pt x="300" y="474"/>
                    </a:cubicBezTo>
                    <a:cubicBezTo>
                      <a:pt x="343" y="474"/>
                      <a:pt x="386" y="465"/>
                      <a:pt x="428" y="457"/>
                    </a:cubicBezTo>
                    <a:cubicBezTo>
                      <a:pt x="537" y="420"/>
                      <a:pt x="598" y="300"/>
                      <a:pt x="561" y="191"/>
                    </a:cubicBezTo>
                    <a:cubicBezTo>
                      <a:pt x="537" y="142"/>
                      <a:pt x="501" y="82"/>
                      <a:pt x="465" y="45"/>
                    </a:cubicBezTo>
                    <a:cubicBezTo>
                      <a:pt x="430" y="14"/>
                      <a:pt x="394" y="1"/>
                      <a:pt x="3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"/>
              <p:cNvSpPr/>
              <p:nvPr/>
            </p:nvSpPr>
            <p:spPr>
              <a:xfrm>
                <a:off x="252762" y="921829"/>
                <a:ext cx="36558" cy="2782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35" extrusionOk="0">
                    <a:moveTo>
                      <a:pt x="330" y="0"/>
                    </a:moveTo>
                    <a:cubicBezTo>
                      <a:pt x="234" y="0"/>
                      <a:pt x="139" y="49"/>
                      <a:pt x="95" y="144"/>
                    </a:cubicBezTo>
                    <a:cubicBezTo>
                      <a:pt x="1" y="321"/>
                      <a:pt x="136" y="532"/>
                      <a:pt x="333" y="532"/>
                    </a:cubicBezTo>
                    <a:cubicBezTo>
                      <a:pt x="335" y="532"/>
                      <a:pt x="337" y="532"/>
                      <a:pt x="339" y="532"/>
                    </a:cubicBezTo>
                    <a:lnTo>
                      <a:pt x="339" y="532"/>
                    </a:lnTo>
                    <a:cubicBezTo>
                      <a:pt x="352" y="534"/>
                      <a:pt x="365" y="534"/>
                      <a:pt x="377" y="534"/>
                    </a:cubicBezTo>
                    <a:cubicBezTo>
                      <a:pt x="583" y="534"/>
                      <a:pt x="702" y="279"/>
                      <a:pt x="555" y="120"/>
                    </a:cubicBezTo>
                    <a:cubicBezTo>
                      <a:pt x="503" y="40"/>
                      <a:pt x="416" y="0"/>
                      <a:pt x="3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"/>
              <p:cNvSpPr/>
              <p:nvPr/>
            </p:nvSpPr>
            <p:spPr>
              <a:xfrm>
                <a:off x="246314" y="685793"/>
                <a:ext cx="46646" cy="33074"/>
              </a:xfrm>
              <a:custGeom>
                <a:avLst/>
                <a:gdLst/>
                <a:ahLst/>
                <a:cxnLst/>
                <a:rect l="l" t="t" r="r" b="b"/>
                <a:pathLst>
                  <a:path w="897" h="636" extrusionOk="0">
                    <a:moveTo>
                      <a:pt x="517" y="1"/>
                    </a:moveTo>
                    <a:cubicBezTo>
                      <a:pt x="461" y="1"/>
                      <a:pt x="404" y="11"/>
                      <a:pt x="352" y="26"/>
                    </a:cubicBezTo>
                    <a:cubicBezTo>
                      <a:pt x="1" y="147"/>
                      <a:pt x="127" y="635"/>
                      <a:pt x="442" y="635"/>
                    </a:cubicBezTo>
                    <a:cubicBezTo>
                      <a:pt x="475" y="635"/>
                      <a:pt x="509" y="630"/>
                      <a:pt x="545" y="619"/>
                    </a:cubicBezTo>
                    <a:cubicBezTo>
                      <a:pt x="630" y="594"/>
                      <a:pt x="703" y="534"/>
                      <a:pt x="763" y="474"/>
                    </a:cubicBezTo>
                    <a:cubicBezTo>
                      <a:pt x="896" y="304"/>
                      <a:pt x="812" y="62"/>
                      <a:pt x="618" y="14"/>
                    </a:cubicBezTo>
                    <a:cubicBezTo>
                      <a:pt x="586" y="5"/>
                      <a:pt x="552" y="1"/>
                      <a:pt x="5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"/>
              <p:cNvSpPr/>
              <p:nvPr/>
            </p:nvSpPr>
            <p:spPr>
              <a:xfrm>
                <a:off x="397432" y="665097"/>
                <a:ext cx="32658" cy="27821"/>
              </a:xfrm>
              <a:custGeom>
                <a:avLst/>
                <a:gdLst/>
                <a:ahLst/>
                <a:cxnLst/>
                <a:rect l="l" t="t" r="r" b="b"/>
                <a:pathLst>
                  <a:path w="628" h="535" extrusionOk="0">
                    <a:moveTo>
                      <a:pt x="340" y="0"/>
                    </a:moveTo>
                    <a:cubicBezTo>
                      <a:pt x="244" y="0"/>
                      <a:pt x="147" y="49"/>
                      <a:pt x="95" y="146"/>
                    </a:cubicBezTo>
                    <a:cubicBezTo>
                      <a:pt x="0" y="335"/>
                      <a:pt x="144" y="534"/>
                      <a:pt x="335" y="534"/>
                    </a:cubicBezTo>
                    <a:cubicBezTo>
                      <a:pt x="363" y="534"/>
                      <a:pt x="392" y="530"/>
                      <a:pt x="422" y="521"/>
                    </a:cubicBezTo>
                    <a:cubicBezTo>
                      <a:pt x="555" y="472"/>
                      <a:pt x="627" y="327"/>
                      <a:pt x="591" y="182"/>
                    </a:cubicBezTo>
                    <a:cubicBezTo>
                      <a:pt x="553" y="61"/>
                      <a:pt x="447" y="0"/>
                      <a:pt x="3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"/>
              <p:cNvSpPr/>
              <p:nvPr/>
            </p:nvSpPr>
            <p:spPr>
              <a:xfrm>
                <a:off x="1311832" y="376747"/>
                <a:ext cx="36766" cy="30109"/>
              </a:xfrm>
              <a:custGeom>
                <a:avLst/>
                <a:gdLst/>
                <a:ahLst/>
                <a:cxnLst/>
                <a:rect l="l" t="t" r="r" b="b"/>
                <a:pathLst>
                  <a:path w="707" h="579" extrusionOk="0">
                    <a:moveTo>
                      <a:pt x="365" y="1"/>
                    </a:moveTo>
                    <a:cubicBezTo>
                      <a:pt x="185" y="1"/>
                      <a:pt x="1" y="156"/>
                      <a:pt x="76" y="380"/>
                    </a:cubicBezTo>
                    <a:cubicBezTo>
                      <a:pt x="122" y="519"/>
                      <a:pt x="232" y="578"/>
                      <a:pt x="343" y="578"/>
                    </a:cubicBezTo>
                    <a:cubicBezTo>
                      <a:pt x="523" y="578"/>
                      <a:pt x="707" y="423"/>
                      <a:pt x="632" y="199"/>
                    </a:cubicBezTo>
                    <a:cubicBezTo>
                      <a:pt x="586" y="60"/>
                      <a:pt x="476" y="1"/>
                      <a:pt x="3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"/>
              <p:cNvSpPr/>
              <p:nvPr/>
            </p:nvSpPr>
            <p:spPr>
              <a:xfrm>
                <a:off x="1297999" y="509248"/>
                <a:ext cx="38690" cy="31202"/>
              </a:xfrm>
              <a:custGeom>
                <a:avLst/>
                <a:gdLst/>
                <a:ahLst/>
                <a:cxnLst/>
                <a:rect l="l" t="t" r="r" b="b"/>
                <a:pathLst>
                  <a:path w="744" h="600" extrusionOk="0">
                    <a:moveTo>
                      <a:pt x="392" y="1"/>
                    </a:moveTo>
                    <a:cubicBezTo>
                      <a:pt x="201" y="1"/>
                      <a:pt x="0" y="164"/>
                      <a:pt x="76" y="397"/>
                    </a:cubicBezTo>
                    <a:cubicBezTo>
                      <a:pt x="126" y="539"/>
                      <a:pt x="240" y="599"/>
                      <a:pt x="357" y="599"/>
                    </a:cubicBezTo>
                    <a:cubicBezTo>
                      <a:pt x="548" y="599"/>
                      <a:pt x="743" y="436"/>
                      <a:pt x="668" y="203"/>
                    </a:cubicBezTo>
                    <a:cubicBezTo>
                      <a:pt x="622" y="61"/>
                      <a:pt x="509" y="1"/>
                      <a:pt x="3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"/>
              <p:cNvSpPr/>
              <p:nvPr/>
            </p:nvSpPr>
            <p:spPr>
              <a:xfrm>
                <a:off x="1512247" y="584754"/>
                <a:ext cx="35050" cy="29693"/>
              </a:xfrm>
              <a:custGeom>
                <a:avLst/>
                <a:gdLst/>
                <a:ahLst/>
                <a:cxnLst/>
                <a:rect l="l" t="t" r="r" b="b"/>
                <a:pathLst>
                  <a:path w="674" h="571" extrusionOk="0">
                    <a:moveTo>
                      <a:pt x="355" y="0"/>
                    </a:moveTo>
                    <a:cubicBezTo>
                      <a:pt x="258" y="0"/>
                      <a:pt x="160" y="50"/>
                      <a:pt x="105" y="154"/>
                    </a:cubicBezTo>
                    <a:cubicBezTo>
                      <a:pt x="0" y="353"/>
                      <a:pt x="149" y="570"/>
                      <a:pt x="348" y="570"/>
                    </a:cubicBezTo>
                    <a:cubicBezTo>
                      <a:pt x="379" y="570"/>
                      <a:pt x="411" y="565"/>
                      <a:pt x="443" y="554"/>
                    </a:cubicBezTo>
                    <a:cubicBezTo>
                      <a:pt x="601" y="505"/>
                      <a:pt x="673" y="348"/>
                      <a:pt x="625" y="203"/>
                    </a:cubicBezTo>
                    <a:cubicBezTo>
                      <a:pt x="585" y="71"/>
                      <a:pt x="470" y="0"/>
                      <a:pt x="3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"/>
              <p:cNvSpPr/>
              <p:nvPr/>
            </p:nvSpPr>
            <p:spPr>
              <a:xfrm>
                <a:off x="1435440" y="619803"/>
                <a:ext cx="26105" cy="21789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19" extrusionOk="0">
                    <a:moveTo>
                      <a:pt x="261" y="1"/>
                    </a:moveTo>
                    <a:cubicBezTo>
                      <a:pt x="131" y="1"/>
                      <a:pt x="1" y="114"/>
                      <a:pt x="45" y="279"/>
                    </a:cubicBezTo>
                    <a:cubicBezTo>
                      <a:pt x="83" y="376"/>
                      <a:pt x="162" y="419"/>
                      <a:pt x="243" y="419"/>
                    </a:cubicBezTo>
                    <a:cubicBezTo>
                      <a:pt x="372" y="419"/>
                      <a:pt x="501" y="310"/>
                      <a:pt x="457" y="146"/>
                    </a:cubicBezTo>
                    <a:cubicBezTo>
                      <a:pt x="420" y="44"/>
                      <a:pt x="340" y="1"/>
                      <a:pt x="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"/>
              <p:cNvSpPr/>
              <p:nvPr/>
            </p:nvSpPr>
            <p:spPr>
              <a:xfrm>
                <a:off x="1481097" y="650328"/>
                <a:ext cx="38378" cy="3104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597" extrusionOk="0">
                    <a:moveTo>
                      <a:pt x="378" y="0"/>
                    </a:moveTo>
                    <a:cubicBezTo>
                      <a:pt x="192" y="0"/>
                      <a:pt x="0" y="162"/>
                      <a:pt x="75" y="393"/>
                    </a:cubicBezTo>
                    <a:cubicBezTo>
                      <a:pt x="121" y="536"/>
                      <a:pt x="235" y="597"/>
                      <a:pt x="352" y="597"/>
                    </a:cubicBezTo>
                    <a:cubicBezTo>
                      <a:pt x="542" y="597"/>
                      <a:pt x="738" y="437"/>
                      <a:pt x="655" y="212"/>
                    </a:cubicBezTo>
                    <a:cubicBezTo>
                      <a:pt x="609" y="63"/>
                      <a:pt x="495" y="0"/>
                      <a:pt x="3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"/>
              <p:cNvSpPr/>
              <p:nvPr/>
            </p:nvSpPr>
            <p:spPr>
              <a:xfrm>
                <a:off x="1637103" y="913457"/>
                <a:ext cx="23245" cy="1918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69" extrusionOk="0">
                    <a:moveTo>
                      <a:pt x="233" y="0"/>
                    </a:moveTo>
                    <a:cubicBezTo>
                      <a:pt x="118" y="0"/>
                      <a:pt x="1" y="101"/>
                      <a:pt x="38" y="245"/>
                    </a:cubicBezTo>
                    <a:cubicBezTo>
                      <a:pt x="75" y="331"/>
                      <a:pt x="146" y="368"/>
                      <a:pt x="216" y="368"/>
                    </a:cubicBezTo>
                    <a:cubicBezTo>
                      <a:pt x="332" y="368"/>
                      <a:pt x="447" y="267"/>
                      <a:pt x="401" y="124"/>
                    </a:cubicBezTo>
                    <a:cubicBezTo>
                      <a:pt x="369" y="37"/>
                      <a:pt x="302" y="0"/>
                      <a:pt x="2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"/>
              <p:cNvSpPr/>
              <p:nvPr/>
            </p:nvSpPr>
            <p:spPr>
              <a:xfrm>
                <a:off x="1601170" y="1002484"/>
                <a:ext cx="34998" cy="28653"/>
              </a:xfrm>
              <a:custGeom>
                <a:avLst/>
                <a:gdLst/>
                <a:ahLst/>
                <a:cxnLst/>
                <a:rect l="l" t="t" r="r" b="b"/>
                <a:pathLst>
                  <a:path w="673" h="551" extrusionOk="0">
                    <a:moveTo>
                      <a:pt x="366" y="1"/>
                    </a:moveTo>
                    <a:cubicBezTo>
                      <a:pt x="188" y="1"/>
                      <a:pt x="1" y="153"/>
                      <a:pt x="76" y="371"/>
                    </a:cubicBezTo>
                    <a:cubicBezTo>
                      <a:pt x="127" y="496"/>
                      <a:pt x="230" y="550"/>
                      <a:pt x="334" y="550"/>
                    </a:cubicBezTo>
                    <a:cubicBezTo>
                      <a:pt x="503" y="550"/>
                      <a:pt x="673" y="407"/>
                      <a:pt x="621" y="190"/>
                    </a:cubicBezTo>
                    <a:cubicBezTo>
                      <a:pt x="579" y="57"/>
                      <a:pt x="474" y="1"/>
                      <a:pt x="3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"/>
              <p:cNvSpPr/>
              <p:nvPr/>
            </p:nvSpPr>
            <p:spPr>
              <a:xfrm>
                <a:off x="1455617" y="788081"/>
                <a:ext cx="22881" cy="18929"/>
              </a:xfrm>
              <a:custGeom>
                <a:avLst/>
                <a:gdLst/>
                <a:ahLst/>
                <a:cxnLst/>
                <a:rect l="l" t="t" r="r" b="b"/>
                <a:pathLst>
                  <a:path w="440" h="364" extrusionOk="0">
                    <a:moveTo>
                      <a:pt x="221" y="0"/>
                    </a:moveTo>
                    <a:cubicBezTo>
                      <a:pt x="110" y="0"/>
                      <a:pt x="0" y="96"/>
                      <a:pt x="45" y="236"/>
                    </a:cubicBezTo>
                    <a:cubicBezTo>
                      <a:pt x="73" y="325"/>
                      <a:pt x="143" y="364"/>
                      <a:pt x="213" y="364"/>
                    </a:cubicBezTo>
                    <a:cubicBezTo>
                      <a:pt x="325" y="364"/>
                      <a:pt x="440" y="268"/>
                      <a:pt x="395" y="127"/>
                    </a:cubicBezTo>
                    <a:cubicBezTo>
                      <a:pt x="363" y="38"/>
                      <a:pt x="292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"/>
              <p:cNvSpPr/>
              <p:nvPr/>
            </p:nvSpPr>
            <p:spPr>
              <a:xfrm>
                <a:off x="1498674" y="971491"/>
                <a:ext cx="35778" cy="29797"/>
              </a:xfrm>
              <a:custGeom>
                <a:avLst/>
                <a:gdLst/>
                <a:ahLst/>
                <a:cxnLst/>
                <a:rect l="l" t="t" r="r" b="b"/>
                <a:pathLst>
                  <a:path w="688" h="573" extrusionOk="0">
                    <a:moveTo>
                      <a:pt x="355" y="1"/>
                    </a:moveTo>
                    <a:cubicBezTo>
                      <a:pt x="179" y="1"/>
                      <a:pt x="1" y="151"/>
                      <a:pt x="75" y="375"/>
                    </a:cubicBezTo>
                    <a:cubicBezTo>
                      <a:pt x="122" y="513"/>
                      <a:pt x="228" y="572"/>
                      <a:pt x="335" y="572"/>
                    </a:cubicBezTo>
                    <a:cubicBezTo>
                      <a:pt x="509" y="572"/>
                      <a:pt x="687" y="417"/>
                      <a:pt x="620" y="193"/>
                    </a:cubicBezTo>
                    <a:cubicBezTo>
                      <a:pt x="573" y="59"/>
                      <a:pt x="465" y="1"/>
                      <a:pt x="3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"/>
              <p:cNvSpPr/>
              <p:nvPr/>
            </p:nvSpPr>
            <p:spPr>
              <a:xfrm>
                <a:off x="1437104" y="1179862"/>
                <a:ext cx="16485" cy="13521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0" extrusionOk="0">
                    <a:moveTo>
                      <a:pt x="161" y="0"/>
                    </a:moveTo>
                    <a:cubicBezTo>
                      <a:pt x="82" y="0"/>
                      <a:pt x="1" y="70"/>
                      <a:pt x="38" y="166"/>
                    </a:cubicBezTo>
                    <a:cubicBezTo>
                      <a:pt x="56" y="232"/>
                      <a:pt x="106" y="259"/>
                      <a:pt x="156" y="259"/>
                    </a:cubicBezTo>
                    <a:cubicBezTo>
                      <a:pt x="235" y="259"/>
                      <a:pt x="317" y="190"/>
                      <a:pt x="280" y="93"/>
                    </a:cubicBezTo>
                    <a:cubicBezTo>
                      <a:pt x="261" y="28"/>
                      <a:pt x="211" y="0"/>
                      <a:pt x="1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"/>
              <p:cNvSpPr/>
              <p:nvPr/>
            </p:nvSpPr>
            <p:spPr>
              <a:xfrm>
                <a:off x="1474545" y="1124792"/>
                <a:ext cx="33126" cy="25117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3" extrusionOk="0">
                    <a:moveTo>
                      <a:pt x="426" y="1"/>
                    </a:moveTo>
                    <a:cubicBezTo>
                      <a:pt x="235" y="1"/>
                      <a:pt x="0" y="156"/>
                      <a:pt x="116" y="342"/>
                    </a:cubicBezTo>
                    <a:lnTo>
                      <a:pt x="140" y="366"/>
                    </a:lnTo>
                    <a:cubicBezTo>
                      <a:pt x="198" y="446"/>
                      <a:pt x="281" y="482"/>
                      <a:pt x="362" y="482"/>
                    </a:cubicBezTo>
                    <a:cubicBezTo>
                      <a:pt x="501" y="482"/>
                      <a:pt x="636" y="377"/>
                      <a:pt x="636" y="209"/>
                    </a:cubicBezTo>
                    <a:lnTo>
                      <a:pt x="636" y="173"/>
                    </a:lnTo>
                    <a:cubicBezTo>
                      <a:pt x="627" y="50"/>
                      <a:pt x="534" y="1"/>
                      <a:pt x="4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"/>
              <p:cNvSpPr/>
              <p:nvPr/>
            </p:nvSpPr>
            <p:spPr>
              <a:xfrm>
                <a:off x="1485570" y="1178926"/>
                <a:ext cx="43838" cy="32346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22" extrusionOk="0">
                    <a:moveTo>
                      <a:pt x="334" y="0"/>
                    </a:moveTo>
                    <a:cubicBezTo>
                      <a:pt x="307" y="0"/>
                      <a:pt x="280" y="6"/>
                      <a:pt x="254" y="19"/>
                    </a:cubicBezTo>
                    <a:lnTo>
                      <a:pt x="254" y="19"/>
                    </a:lnTo>
                    <a:cubicBezTo>
                      <a:pt x="215" y="26"/>
                      <a:pt x="173" y="45"/>
                      <a:pt x="146" y="63"/>
                    </a:cubicBezTo>
                    <a:cubicBezTo>
                      <a:pt x="110" y="87"/>
                      <a:pt x="73" y="124"/>
                      <a:pt x="49" y="172"/>
                    </a:cubicBezTo>
                    <a:cubicBezTo>
                      <a:pt x="1" y="281"/>
                      <a:pt x="25" y="426"/>
                      <a:pt x="110" y="511"/>
                    </a:cubicBezTo>
                    <a:cubicBezTo>
                      <a:pt x="200" y="583"/>
                      <a:pt x="310" y="621"/>
                      <a:pt x="420" y="621"/>
                    </a:cubicBezTo>
                    <a:cubicBezTo>
                      <a:pt x="458" y="621"/>
                      <a:pt x="496" y="617"/>
                      <a:pt x="533" y="607"/>
                    </a:cubicBezTo>
                    <a:cubicBezTo>
                      <a:pt x="843" y="498"/>
                      <a:pt x="583" y="0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"/>
              <p:cNvSpPr/>
              <p:nvPr/>
            </p:nvSpPr>
            <p:spPr>
              <a:xfrm>
                <a:off x="1410999" y="1130408"/>
                <a:ext cx="32814" cy="27509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29" extrusionOk="0">
                    <a:moveTo>
                      <a:pt x="323" y="0"/>
                    </a:moveTo>
                    <a:cubicBezTo>
                      <a:pt x="163" y="0"/>
                      <a:pt x="1" y="142"/>
                      <a:pt x="68" y="343"/>
                    </a:cubicBezTo>
                    <a:cubicBezTo>
                      <a:pt x="110" y="473"/>
                      <a:pt x="209" y="528"/>
                      <a:pt x="309" y="528"/>
                    </a:cubicBezTo>
                    <a:cubicBezTo>
                      <a:pt x="469" y="528"/>
                      <a:pt x="631" y="387"/>
                      <a:pt x="564" y="186"/>
                    </a:cubicBezTo>
                    <a:cubicBezTo>
                      <a:pt x="522" y="55"/>
                      <a:pt x="423" y="0"/>
                      <a:pt x="3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"/>
              <p:cNvSpPr/>
              <p:nvPr/>
            </p:nvSpPr>
            <p:spPr>
              <a:xfrm>
                <a:off x="1342149" y="1281161"/>
                <a:ext cx="29485" cy="22517"/>
              </a:xfrm>
              <a:custGeom>
                <a:avLst/>
                <a:gdLst/>
                <a:ahLst/>
                <a:cxnLst/>
                <a:rect l="l" t="t" r="r" b="b"/>
                <a:pathLst>
                  <a:path w="567" h="433" extrusionOk="0">
                    <a:moveTo>
                      <a:pt x="249" y="1"/>
                    </a:moveTo>
                    <a:cubicBezTo>
                      <a:pt x="180" y="1"/>
                      <a:pt x="112" y="36"/>
                      <a:pt x="73" y="93"/>
                    </a:cubicBezTo>
                    <a:cubicBezTo>
                      <a:pt x="1" y="202"/>
                      <a:pt x="37" y="347"/>
                      <a:pt x="158" y="408"/>
                    </a:cubicBezTo>
                    <a:cubicBezTo>
                      <a:pt x="194" y="425"/>
                      <a:pt x="227" y="432"/>
                      <a:pt x="259" y="432"/>
                    </a:cubicBezTo>
                    <a:cubicBezTo>
                      <a:pt x="472" y="432"/>
                      <a:pt x="567" y="82"/>
                      <a:pt x="303" y="8"/>
                    </a:cubicBezTo>
                    <a:cubicBezTo>
                      <a:pt x="285" y="3"/>
                      <a:pt x="267" y="1"/>
                      <a:pt x="2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"/>
              <p:cNvSpPr/>
              <p:nvPr/>
            </p:nvSpPr>
            <p:spPr>
              <a:xfrm>
                <a:off x="1195920" y="1263064"/>
                <a:ext cx="28133" cy="25377"/>
              </a:xfrm>
              <a:custGeom>
                <a:avLst/>
                <a:gdLst/>
                <a:ahLst/>
                <a:cxnLst/>
                <a:rect l="l" t="t" r="r" b="b"/>
                <a:pathLst>
                  <a:path w="541" h="488" extrusionOk="0">
                    <a:moveTo>
                      <a:pt x="254" y="0"/>
                    </a:moveTo>
                    <a:cubicBezTo>
                      <a:pt x="127" y="0"/>
                      <a:pt x="1" y="83"/>
                      <a:pt x="6" y="260"/>
                    </a:cubicBezTo>
                    <a:cubicBezTo>
                      <a:pt x="13" y="408"/>
                      <a:pt x="132" y="487"/>
                      <a:pt x="254" y="487"/>
                    </a:cubicBezTo>
                    <a:cubicBezTo>
                      <a:pt x="360" y="487"/>
                      <a:pt x="468" y="426"/>
                      <a:pt x="502" y="296"/>
                    </a:cubicBezTo>
                    <a:cubicBezTo>
                      <a:pt x="541" y="104"/>
                      <a:pt x="396" y="0"/>
                      <a:pt x="2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"/>
              <p:cNvSpPr/>
              <p:nvPr/>
            </p:nvSpPr>
            <p:spPr>
              <a:xfrm>
                <a:off x="1104968" y="1321410"/>
                <a:ext cx="29069" cy="2350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52" extrusionOk="0">
                    <a:moveTo>
                      <a:pt x="293" y="1"/>
                    </a:moveTo>
                    <a:cubicBezTo>
                      <a:pt x="147" y="1"/>
                      <a:pt x="0" y="120"/>
                      <a:pt x="38" y="299"/>
                    </a:cubicBezTo>
                    <a:cubicBezTo>
                      <a:pt x="84" y="406"/>
                      <a:pt x="175" y="452"/>
                      <a:pt x="266" y="452"/>
                    </a:cubicBezTo>
                    <a:cubicBezTo>
                      <a:pt x="412" y="452"/>
                      <a:pt x="559" y="333"/>
                      <a:pt x="521" y="154"/>
                    </a:cubicBezTo>
                    <a:cubicBezTo>
                      <a:pt x="475" y="47"/>
                      <a:pt x="384" y="1"/>
                      <a:pt x="2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"/>
              <p:cNvSpPr/>
              <p:nvPr/>
            </p:nvSpPr>
            <p:spPr>
              <a:xfrm>
                <a:off x="1190147" y="1342523"/>
                <a:ext cx="32554" cy="30369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84" extrusionOk="0">
                    <a:moveTo>
                      <a:pt x="294" y="0"/>
                    </a:moveTo>
                    <a:cubicBezTo>
                      <a:pt x="209" y="0"/>
                      <a:pt x="124" y="40"/>
                      <a:pt x="69" y="111"/>
                    </a:cubicBezTo>
                    <a:cubicBezTo>
                      <a:pt x="1" y="188"/>
                      <a:pt x="11" y="290"/>
                      <a:pt x="74" y="358"/>
                    </a:cubicBezTo>
                    <a:lnTo>
                      <a:pt x="74" y="358"/>
                    </a:lnTo>
                    <a:cubicBezTo>
                      <a:pt x="83" y="373"/>
                      <a:pt x="92" y="387"/>
                      <a:pt x="102" y="397"/>
                    </a:cubicBezTo>
                    <a:lnTo>
                      <a:pt x="102" y="397"/>
                    </a:lnTo>
                    <a:cubicBezTo>
                      <a:pt x="130" y="497"/>
                      <a:pt x="217" y="572"/>
                      <a:pt x="323" y="582"/>
                    </a:cubicBezTo>
                    <a:cubicBezTo>
                      <a:pt x="331" y="583"/>
                      <a:pt x="338" y="584"/>
                      <a:pt x="346" y="584"/>
                    </a:cubicBezTo>
                    <a:cubicBezTo>
                      <a:pt x="459" y="584"/>
                      <a:pt x="566" y="502"/>
                      <a:pt x="589" y="389"/>
                    </a:cubicBezTo>
                    <a:lnTo>
                      <a:pt x="601" y="401"/>
                    </a:lnTo>
                    <a:cubicBezTo>
                      <a:pt x="625" y="256"/>
                      <a:pt x="565" y="111"/>
                      <a:pt x="432" y="38"/>
                    </a:cubicBezTo>
                    <a:cubicBezTo>
                      <a:pt x="389" y="12"/>
                      <a:pt x="342" y="0"/>
                      <a:pt x="2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"/>
              <p:cNvSpPr/>
              <p:nvPr/>
            </p:nvSpPr>
            <p:spPr>
              <a:xfrm>
                <a:off x="1080787" y="1274245"/>
                <a:ext cx="20177" cy="16589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19" extrusionOk="0">
                    <a:moveTo>
                      <a:pt x="203" y="0"/>
                    </a:moveTo>
                    <a:cubicBezTo>
                      <a:pt x="102" y="0"/>
                      <a:pt x="1" y="86"/>
                      <a:pt x="31" y="214"/>
                    </a:cubicBezTo>
                    <a:cubicBezTo>
                      <a:pt x="63" y="287"/>
                      <a:pt x="124" y="319"/>
                      <a:pt x="186" y="319"/>
                    </a:cubicBezTo>
                    <a:cubicBezTo>
                      <a:pt x="287" y="319"/>
                      <a:pt x="387" y="233"/>
                      <a:pt x="357" y="105"/>
                    </a:cubicBezTo>
                    <a:cubicBezTo>
                      <a:pt x="325" y="32"/>
                      <a:pt x="264" y="0"/>
                      <a:pt x="2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"/>
              <p:cNvSpPr/>
              <p:nvPr/>
            </p:nvSpPr>
            <p:spPr>
              <a:xfrm>
                <a:off x="1015109" y="1269773"/>
                <a:ext cx="30109" cy="24909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79" extrusionOk="0">
                    <a:moveTo>
                      <a:pt x="298" y="0"/>
                    </a:moveTo>
                    <a:cubicBezTo>
                      <a:pt x="151" y="0"/>
                      <a:pt x="0" y="126"/>
                      <a:pt x="60" y="312"/>
                    </a:cubicBezTo>
                    <a:cubicBezTo>
                      <a:pt x="102" y="429"/>
                      <a:pt x="194" y="479"/>
                      <a:pt x="287" y="479"/>
                    </a:cubicBezTo>
                    <a:cubicBezTo>
                      <a:pt x="433" y="479"/>
                      <a:pt x="579" y="352"/>
                      <a:pt x="520" y="167"/>
                    </a:cubicBezTo>
                    <a:cubicBezTo>
                      <a:pt x="482" y="50"/>
                      <a:pt x="391" y="0"/>
                      <a:pt x="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"/>
              <p:cNvSpPr/>
              <p:nvPr/>
            </p:nvSpPr>
            <p:spPr>
              <a:xfrm>
                <a:off x="1132841" y="1232539"/>
                <a:ext cx="27405" cy="22621"/>
              </a:xfrm>
              <a:custGeom>
                <a:avLst/>
                <a:gdLst/>
                <a:ahLst/>
                <a:cxnLst/>
                <a:rect l="l" t="t" r="r" b="b"/>
                <a:pathLst>
                  <a:path w="527" h="435" extrusionOk="0">
                    <a:moveTo>
                      <a:pt x="274" y="1"/>
                    </a:moveTo>
                    <a:cubicBezTo>
                      <a:pt x="138" y="1"/>
                      <a:pt x="1" y="117"/>
                      <a:pt x="46" y="290"/>
                    </a:cubicBezTo>
                    <a:cubicBezTo>
                      <a:pt x="87" y="391"/>
                      <a:pt x="170" y="435"/>
                      <a:pt x="253" y="435"/>
                    </a:cubicBezTo>
                    <a:cubicBezTo>
                      <a:pt x="390" y="435"/>
                      <a:pt x="526" y="318"/>
                      <a:pt x="481" y="145"/>
                    </a:cubicBezTo>
                    <a:cubicBezTo>
                      <a:pt x="440" y="44"/>
                      <a:pt x="357" y="1"/>
                      <a:pt x="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3"/>
              <p:cNvSpPr/>
              <p:nvPr/>
            </p:nvSpPr>
            <p:spPr>
              <a:xfrm>
                <a:off x="1160558" y="1233891"/>
                <a:ext cx="29849" cy="24961"/>
              </a:xfrm>
              <a:custGeom>
                <a:avLst/>
                <a:gdLst/>
                <a:ahLst/>
                <a:cxnLst/>
                <a:rect l="l" t="t" r="r" b="b"/>
                <a:pathLst>
                  <a:path w="574" h="480" extrusionOk="0">
                    <a:moveTo>
                      <a:pt x="295" y="1"/>
                    </a:moveTo>
                    <a:cubicBezTo>
                      <a:pt x="147" y="1"/>
                      <a:pt x="1" y="127"/>
                      <a:pt x="45" y="313"/>
                    </a:cubicBezTo>
                    <a:cubicBezTo>
                      <a:pt x="92" y="429"/>
                      <a:pt x="185" y="479"/>
                      <a:pt x="279" y="479"/>
                    </a:cubicBezTo>
                    <a:cubicBezTo>
                      <a:pt x="427" y="479"/>
                      <a:pt x="574" y="353"/>
                      <a:pt x="529" y="167"/>
                    </a:cubicBezTo>
                    <a:cubicBezTo>
                      <a:pt x="482" y="51"/>
                      <a:pt x="389" y="1"/>
                      <a:pt x="2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3"/>
              <p:cNvSpPr/>
              <p:nvPr/>
            </p:nvSpPr>
            <p:spPr>
              <a:xfrm>
                <a:off x="1007153" y="1164781"/>
                <a:ext cx="34998" cy="28913"/>
              </a:xfrm>
              <a:custGeom>
                <a:avLst/>
                <a:gdLst/>
                <a:ahLst/>
                <a:cxnLst/>
                <a:rect l="l" t="t" r="r" b="b"/>
                <a:pathLst>
                  <a:path w="673" h="556" extrusionOk="0">
                    <a:moveTo>
                      <a:pt x="355" y="1"/>
                    </a:moveTo>
                    <a:cubicBezTo>
                      <a:pt x="180" y="1"/>
                      <a:pt x="0" y="153"/>
                      <a:pt x="68" y="371"/>
                    </a:cubicBezTo>
                    <a:cubicBezTo>
                      <a:pt x="118" y="500"/>
                      <a:pt x="223" y="555"/>
                      <a:pt x="328" y="555"/>
                    </a:cubicBezTo>
                    <a:cubicBezTo>
                      <a:pt x="499" y="555"/>
                      <a:pt x="672" y="408"/>
                      <a:pt x="612" y="190"/>
                    </a:cubicBezTo>
                    <a:cubicBezTo>
                      <a:pt x="566" y="57"/>
                      <a:pt x="462" y="1"/>
                      <a:pt x="3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"/>
              <p:cNvSpPr/>
              <p:nvPr/>
            </p:nvSpPr>
            <p:spPr>
              <a:xfrm>
                <a:off x="961859" y="1175025"/>
                <a:ext cx="36402" cy="2964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70" extrusionOk="0">
                    <a:moveTo>
                      <a:pt x="366" y="1"/>
                    </a:moveTo>
                    <a:cubicBezTo>
                      <a:pt x="187" y="1"/>
                      <a:pt x="0" y="156"/>
                      <a:pt x="68" y="380"/>
                    </a:cubicBezTo>
                    <a:cubicBezTo>
                      <a:pt x="114" y="513"/>
                      <a:pt x="222" y="569"/>
                      <a:pt x="332" y="569"/>
                    </a:cubicBezTo>
                    <a:cubicBezTo>
                      <a:pt x="513" y="569"/>
                      <a:pt x="699" y="417"/>
                      <a:pt x="624" y="199"/>
                    </a:cubicBezTo>
                    <a:cubicBezTo>
                      <a:pt x="583" y="60"/>
                      <a:pt x="476" y="1"/>
                      <a:pt x="3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3"/>
              <p:cNvSpPr/>
              <p:nvPr/>
            </p:nvSpPr>
            <p:spPr>
              <a:xfrm>
                <a:off x="892957" y="1145228"/>
                <a:ext cx="22205" cy="18617"/>
              </a:xfrm>
              <a:custGeom>
                <a:avLst/>
                <a:gdLst/>
                <a:ahLst/>
                <a:cxnLst/>
                <a:rect l="l" t="t" r="r" b="b"/>
                <a:pathLst>
                  <a:path w="427" h="358" extrusionOk="0">
                    <a:moveTo>
                      <a:pt x="223" y="0"/>
                    </a:moveTo>
                    <a:cubicBezTo>
                      <a:pt x="112" y="0"/>
                      <a:pt x="0" y="96"/>
                      <a:pt x="38" y="239"/>
                    </a:cubicBezTo>
                    <a:cubicBezTo>
                      <a:pt x="70" y="322"/>
                      <a:pt x="137" y="357"/>
                      <a:pt x="204" y="357"/>
                    </a:cubicBezTo>
                    <a:cubicBezTo>
                      <a:pt x="314" y="357"/>
                      <a:pt x="426" y="261"/>
                      <a:pt x="389" y="118"/>
                    </a:cubicBezTo>
                    <a:cubicBezTo>
                      <a:pt x="357" y="36"/>
                      <a:pt x="290" y="0"/>
                      <a:pt x="2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3"/>
              <p:cNvSpPr/>
              <p:nvPr/>
            </p:nvSpPr>
            <p:spPr>
              <a:xfrm>
                <a:off x="856348" y="1189222"/>
                <a:ext cx="29953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576" h="475" extrusionOk="0">
                    <a:moveTo>
                      <a:pt x="297" y="1"/>
                    </a:moveTo>
                    <a:cubicBezTo>
                      <a:pt x="149" y="1"/>
                      <a:pt x="0" y="127"/>
                      <a:pt x="52" y="313"/>
                    </a:cubicBezTo>
                    <a:cubicBezTo>
                      <a:pt x="95" y="425"/>
                      <a:pt x="188" y="474"/>
                      <a:pt x="281" y="474"/>
                    </a:cubicBezTo>
                    <a:cubicBezTo>
                      <a:pt x="428" y="474"/>
                      <a:pt x="576" y="353"/>
                      <a:pt x="524" y="167"/>
                    </a:cubicBezTo>
                    <a:cubicBezTo>
                      <a:pt x="482" y="51"/>
                      <a:pt x="390" y="1"/>
                      <a:pt x="2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"/>
              <p:cNvSpPr/>
              <p:nvPr/>
            </p:nvSpPr>
            <p:spPr>
              <a:xfrm>
                <a:off x="855568" y="1106071"/>
                <a:ext cx="34686" cy="2896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57" extrusionOk="0">
                    <a:moveTo>
                      <a:pt x="341" y="1"/>
                    </a:moveTo>
                    <a:cubicBezTo>
                      <a:pt x="171" y="1"/>
                      <a:pt x="1" y="148"/>
                      <a:pt x="67" y="363"/>
                    </a:cubicBezTo>
                    <a:cubicBezTo>
                      <a:pt x="114" y="499"/>
                      <a:pt x="220" y="556"/>
                      <a:pt x="326" y="556"/>
                    </a:cubicBezTo>
                    <a:cubicBezTo>
                      <a:pt x="496" y="556"/>
                      <a:pt x="667" y="409"/>
                      <a:pt x="600" y="194"/>
                    </a:cubicBezTo>
                    <a:cubicBezTo>
                      <a:pt x="553" y="59"/>
                      <a:pt x="447" y="1"/>
                      <a:pt x="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"/>
              <p:cNvSpPr/>
              <p:nvPr/>
            </p:nvSpPr>
            <p:spPr>
              <a:xfrm>
                <a:off x="912978" y="1017512"/>
                <a:ext cx="29953" cy="24961"/>
              </a:xfrm>
              <a:custGeom>
                <a:avLst/>
                <a:gdLst/>
                <a:ahLst/>
                <a:cxnLst/>
                <a:rect l="l" t="t" r="r" b="b"/>
                <a:pathLst>
                  <a:path w="576" h="480" extrusionOk="0">
                    <a:moveTo>
                      <a:pt x="296" y="0"/>
                    </a:moveTo>
                    <a:cubicBezTo>
                      <a:pt x="149" y="0"/>
                      <a:pt x="0" y="127"/>
                      <a:pt x="52" y="312"/>
                    </a:cubicBezTo>
                    <a:cubicBezTo>
                      <a:pt x="94" y="429"/>
                      <a:pt x="187" y="479"/>
                      <a:pt x="280" y="479"/>
                    </a:cubicBezTo>
                    <a:cubicBezTo>
                      <a:pt x="427" y="479"/>
                      <a:pt x="576" y="353"/>
                      <a:pt x="524" y="167"/>
                    </a:cubicBezTo>
                    <a:cubicBezTo>
                      <a:pt x="482" y="50"/>
                      <a:pt x="389" y="0"/>
                      <a:pt x="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"/>
              <p:cNvSpPr/>
              <p:nvPr/>
            </p:nvSpPr>
            <p:spPr>
              <a:xfrm>
                <a:off x="900393" y="959166"/>
                <a:ext cx="33750" cy="28237"/>
              </a:xfrm>
              <a:custGeom>
                <a:avLst/>
                <a:gdLst/>
                <a:ahLst/>
                <a:cxnLst/>
                <a:rect l="l" t="t" r="r" b="b"/>
                <a:pathLst>
                  <a:path w="649" h="543" extrusionOk="0">
                    <a:moveTo>
                      <a:pt x="334" y="0"/>
                    </a:moveTo>
                    <a:cubicBezTo>
                      <a:pt x="166" y="0"/>
                      <a:pt x="0" y="143"/>
                      <a:pt x="52" y="358"/>
                    </a:cubicBezTo>
                    <a:cubicBezTo>
                      <a:pt x="103" y="487"/>
                      <a:pt x="207" y="542"/>
                      <a:pt x="311" y="542"/>
                    </a:cubicBezTo>
                    <a:cubicBezTo>
                      <a:pt x="479" y="542"/>
                      <a:pt x="649" y="398"/>
                      <a:pt x="597" y="188"/>
                    </a:cubicBezTo>
                    <a:cubicBezTo>
                      <a:pt x="545" y="57"/>
                      <a:pt x="439" y="0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"/>
              <p:cNvSpPr/>
              <p:nvPr/>
            </p:nvSpPr>
            <p:spPr>
              <a:xfrm>
                <a:off x="569447" y="2229207"/>
                <a:ext cx="122131" cy="121324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803" extrusionOk="0">
                    <a:moveTo>
                      <a:pt x="605" y="0"/>
                    </a:moveTo>
                    <a:lnTo>
                      <a:pt x="605" y="0"/>
                    </a:lnTo>
                    <a:cubicBezTo>
                      <a:pt x="859" y="871"/>
                      <a:pt x="859" y="896"/>
                      <a:pt x="0" y="1198"/>
                    </a:cubicBezTo>
                    <a:cubicBezTo>
                      <a:pt x="307" y="1104"/>
                      <a:pt x="510" y="1045"/>
                      <a:pt x="658" y="1045"/>
                    </a:cubicBezTo>
                    <a:cubicBezTo>
                      <a:pt x="930" y="1045"/>
                      <a:pt x="1014" y="1246"/>
                      <a:pt x="1210" y="1803"/>
                    </a:cubicBezTo>
                    <a:cubicBezTo>
                      <a:pt x="944" y="932"/>
                      <a:pt x="956" y="908"/>
                      <a:pt x="1815" y="605"/>
                    </a:cubicBezTo>
                    <a:lnTo>
                      <a:pt x="1815" y="605"/>
                    </a:lnTo>
                    <a:cubicBezTo>
                      <a:pt x="1508" y="699"/>
                      <a:pt x="1305" y="758"/>
                      <a:pt x="1158" y="758"/>
                    </a:cubicBezTo>
                    <a:cubicBezTo>
                      <a:pt x="885" y="758"/>
                      <a:pt x="801" y="557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"/>
              <p:cNvSpPr/>
              <p:nvPr/>
            </p:nvSpPr>
            <p:spPr>
              <a:xfrm>
                <a:off x="175904" y="1442002"/>
                <a:ext cx="93761" cy="9438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1815" extrusionOk="0">
                    <a:moveTo>
                      <a:pt x="593" y="0"/>
                    </a:moveTo>
                    <a:lnTo>
                      <a:pt x="593" y="0"/>
                    </a:lnTo>
                    <a:cubicBezTo>
                      <a:pt x="859" y="871"/>
                      <a:pt x="847" y="895"/>
                      <a:pt x="0" y="1210"/>
                    </a:cubicBezTo>
                    <a:cubicBezTo>
                      <a:pt x="307" y="1116"/>
                      <a:pt x="508" y="1057"/>
                      <a:pt x="654" y="1057"/>
                    </a:cubicBezTo>
                    <a:cubicBezTo>
                      <a:pt x="923" y="1057"/>
                      <a:pt x="1002" y="1258"/>
                      <a:pt x="1198" y="1815"/>
                    </a:cubicBezTo>
                    <a:cubicBezTo>
                      <a:pt x="944" y="931"/>
                      <a:pt x="956" y="907"/>
                      <a:pt x="1803" y="605"/>
                    </a:cubicBezTo>
                    <a:lnTo>
                      <a:pt x="1803" y="605"/>
                    </a:lnTo>
                    <a:cubicBezTo>
                      <a:pt x="1496" y="698"/>
                      <a:pt x="1293" y="758"/>
                      <a:pt x="1145" y="758"/>
                    </a:cubicBezTo>
                    <a:cubicBezTo>
                      <a:pt x="873" y="758"/>
                      <a:pt x="789" y="557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"/>
              <p:cNvSpPr/>
              <p:nvPr/>
            </p:nvSpPr>
            <p:spPr>
              <a:xfrm>
                <a:off x="303568" y="765096"/>
                <a:ext cx="93813" cy="94437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816" extrusionOk="0">
                    <a:moveTo>
                      <a:pt x="594" y="1"/>
                    </a:moveTo>
                    <a:cubicBezTo>
                      <a:pt x="860" y="872"/>
                      <a:pt x="836" y="896"/>
                      <a:pt x="1" y="1211"/>
                    </a:cubicBezTo>
                    <a:cubicBezTo>
                      <a:pt x="307" y="1117"/>
                      <a:pt x="509" y="1058"/>
                      <a:pt x="655" y="1058"/>
                    </a:cubicBezTo>
                    <a:cubicBezTo>
                      <a:pt x="923" y="1058"/>
                      <a:pt x="1002" y="1259"/>
                      <a:pt x="1199" y="1815"/>
                    </a:cubicBezTo>
                    <a:cubicBezTo>
                      <a:pt x="932" y="932"/>
                      <a:pt x="944" y="908"/>
                      <a:pt x="1803" y="606"/>
                    </a:cubicBezTo>
                    <a:lnTo>
                      <a:pt x="1803" y="606"/>
                    </a:lnTo>
                    <a:cubicBezTo>
                      <a:pt x="1497" y="699"/>
                      <a:pt x="1294" y="759"/>
                      <a:pt x="1146" y="759"/>
                    </a:cubicBezTo>
                    <a:cubicBezTo>
                      <a:pt x="874" y="759"/>
                      <a:pt x="790" y="558"/>
                      <a:pt x="5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"/>
              <p:cNvSpPr/>
              <p:nvPr/>
            </p:nvSpPr>
            <p:spPr>
              <a:xfrm>
                <a:off x="1471113" y="673885"/>
                <a:ext cx="94437" cy="94437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816" extrusionOk="0">
                    <a:moveTo>
                      <a:pt x="617" y="1"/>
                    </a:moveTo>
                    <a:lnTo>
                      <a:pt x="617" y="1"/>
                    </a:lnTo>
                    <a:cubicBezTo>
                      <a:pt x="872" y="872"/>
                      <a:pt x="859" y="896"/>
                      <a:pt x="1" y="1211"/>
                    </a:cubicBezTo>
                    <a:cubicBezTo>
                      <a:pt x="311" y="1117"/>
                      <a:pt x="516" y="1058"/>
                      <a:pt x="663" y="1058"/>
                    </a:cubicBezTo>
                    <a:cubicBezTo>
                      <a:pt x="935" y="1058"/>
                      <a:pt x="1014" y="1259"/>
                      <a:pt x="1210" y="1815"/>
                    </a:cubicBezTo>
                    <a:cubicBezTo>
                      <a:pt x="944" y="932"/>
                      <a:pt x="956" y="908"/>
                      <a:pt x="1815" y="606"/>
                    </a:cubicBezTo>
                    <a:lnTo>
                      <a:pt x="1815" y="606"/>
                    </a:lnTo>
                    <a:cubicBezTo>
                      <a:pt x="1509" y="699"/>
                      <a:pt x="1307" y="759"/>
                      <a:pt x="1161" y="759"/>
                    </a:cubicBezTo>
                    <a:cubicBezTo>
                      <a:pt x="893" y="759"/>
                      <a:pt x="814" y="558"/>
                      <a:pt x="6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"/>
              <p:cNvSpPr/>
              <p:nvPr/>
            </p:nvSpPr>
            <p:spPr>
              <a:xfrm>
                <a:off x="1221400" y="1182826"/>
                <a:ext cx="94385" cy="93761"/>
              </a:xfrm>
              <a:custGeom>
                <a:avLst/>
                <a:gdLst/>
                <a:ahLst/>
                <a:cxnLst/>
                <a:rect l="l" t="t" r="r" b="b"/>
                <a:pathLst>
                  <a:path w="1815" h="1803" extrusionOk="0">
                    <a:moveTo>
                      <a:pt x="605" y="0"/>
                    </a:moveTo>
                    <a:cubicBezTo>
                      <a:pt x="859" y="871"/>
                      <a:pt x="847" y="895"/>
                      <a:pt x="0" y="1198"/>
                    </a:cubicBezTo>
                    <a:cubicBezTo>
                      <a:pt x="307" y="1104"/>
                      <a:pt x="510" y="1045"/>
                      <a:pt x="657" y="1045"/>
                    </a:cubicBezTo>
                    <a:cubicBezTo>
                      <a:pt x="930" y="1045"/>
                      <a:pt x="1014" y="1246"/>
                      <a:pt x="1210" y="1803"/>
                    </a:cubicBezTo>
                    <a:cubicBezTo>
                      <a:pt x="944" y="932"/>
                      <a:pt x="956" y="907"/>
                      <a:pt x="1815" y="605"/>
                    </a:cubicBezTo>
                    <a:lnTo>
                      <a:pt x="1815" y="605"/>
                    </a:lnTo>
                    <a:cubicBezTo>
                      <a:pt x="1507" y="693"/>
                      <a:pt x="1304" y="750"/>
                      <a:pt x="1157" y="750"/>
                    </a:cubicBezTo>
                    <a:cubicBezTo>
                      <a:pt x="881" y="750"/>
                      <a:pt x="802" y="55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"/>
              <p:cNvSpPr/>
              <p:nvPr/>
            </p:nvSpPr>
            <p:spPr>
              <a:xfrm>
                <a:off x="1437156" y="985895"/>
                <a:ext cx="93761" cy="94437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1816" extrusionOk="0">
                    <a:moveTo>
                      <a:pt x="593" y="1"/>
                    </a:moveTo>
                    <a:cubicBezTo>
                      <a:pt x="847" y="872"/>
                      <a:pt x="835" y="896"/>
                      <a:pt x="0" y="1211"/>
                    </a:cubicBezTo>
                    <a:cubicBezTo>
                      <a:pt x="307" y="1117"/>
                      <a:pt x="508" y="1058"/>
                      <a:pt x="654" y="1058"/>
                    </a:cubicBezTo>
                    <a:cubicBezTo>
                      <a:pt x="923" y="1058"/>
                      <a:pt x="1002" y="1259"/>
                      <a:pt x="1198" y="1815"/>
                    </a:cubicBezTo>
                    <a:cubicBezTo>
                      <a:pt x="932" y="932"/>
                      <a:pt x="944" y="908"/>
                      <a:pt x="1803" y="606"/>
                    </a:cubicBezTo>
                    <a:lnTo>
                      <a:pt x="1803" y="606"/>
                    </a:lnTo>
                    <a:cubicBezTo>
                      <a:pt x="1492" y="699"/>
                      <a:pt x="1288" y="759"/>
                      <a:pt x="1140" y="759"/>
                    </a:cubicBezTo>
                    <a:cubicBezTo>
                      <a:pt x="868" y="759"/>
                      <a:pt x="789" y="558"/>
                      <a:pt x="5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"/>
              <p:cNvSpPr/>
              <p:nvPr/>
            </p:nvSpPr>
            <p:spPr>
              <a:xfrm>
                <a:off x="918802" y="1085946"/>
                <a:ext cx="58555" cy="57931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1114" extrusionOk="0">
                    <a:moveTo>
                      <a:pt x="376" y="0"/>
                    </a:moveTo>
                    <a:cubicBezTo>
                      <a:pt x="545" y="533"/>
                      <a:pt x="533" y="557"/>
                      <a:pt x="1" y="738"/>
                    </a:cubicBezTo>
                    <a:cubicBezTo>
                      <a:pt x="188" y="684"/>
                      <a:pt x="313" y="650"/>
                      <a:pt x="403" y="650"/>
                    </a:cubicBezTo>
                    <a:cubicBezTo>
                      <a:pt x="575" y="650"/>
                      <a:pt x="624" y="773"/>
                      <a:pt x="751" y="1113"/>
                    </a:cubicBezTo>
                    <a:cubicBezTo>
                      <a:pt x="581" y="581"/>
                      <a:pt x="593" y="569"/>
                      <a:pt x="1126" y="375"/>
                    </a:cubicBezTo>
                    <a:lnTo>
                      <a:pt x="1126" y="375"/>
                    </a:lnTo>
                    <a:cubicBezTo>
                      <a:pt x="934" y="431"/>
                      <a:pt x="808" y="467"/>
                      <a:pt x="717" y="467"/>
                    </a:cubicBezTo>
                    <a:cubicBezTo>
                      <a:pt x="550" y="467"/>
                      <a:pt x="501" y="345"/>
                      <a:pt x="3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"/>
              <p:cNvSpPr/>
              <p:nvPr/>
            </p:nvSpPr>
            <p:spPr>
              <a:xfrm>
                <a:off x="1522699" y="845023"/>
                <a:ext cx="35882" cy="35882"/>
              </a:xfrm>
              <a:custGeom>
                <a:avLst/>
                <a:gdLst/>
                <a:ahLst/>
                <a:cxnLst/>
                <a:rect l="l" t="t" r="r" b="b"/>
                <a:pathLst>
                  <a:path w="690" h="690" extrusionOk="0">
                    <a:moveTo>
                      <a:pt x="230" y="0"/>
                    </a:moveTo>
                    <a:cubicBezTo>
                      <a:pt x="327" y="327"/>
                      <a:pt x="327" y="339"/>
                      <a:pt x="0" y="448"/>
                    </a:cubicBezTo>
                    <a:cubicBezTo>
                      <a:pt x="111" y="415"/>
                      <a:pt x="185" y="395"/>
                      <a:pt x="239" y="395"/>
                    </a:cubicBezTo>
                    <a:cubicBezTo>
                      <a:pt x="346" y="395"/>
                      <a:pt x="376" y="473"/>
                      <a:pt x="448" y="690"/>
                    </a:cubicBezTo>
                    <a:cubicBezTo>
                      <a:pt x="351" y="363"/>
                      <a:pt x="363" y="351"/>
                      <a:pt x="690" y="230"/>
                    </a:cubicBezTo>
                    <a:lnTo>
                      <a:pt x="690" y="230"/>
                    </a:lnTo>
                    <a:cubicBezTo>
                      <a:pt x="575" y="264"/>
                      <a:pt x="499" y="286"/>
                      <a:pt x="443" y="286"/>
                    </a:cubicBezTo>
                    <a:cubicBezTo>
                      <a:pt x="341" y="286"/>
                      <a:pt x="309" y="212"/>
                      <a:pt x="2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"/>
              <p:cNvSpPr/>
              <p:nvPr/>
            </p:nvSpPr>
            <p:spPr>
              <a:xfrm>
                <a:off x="1401899" y="1230615"/>
                <a:ext cx="35934" cy="35258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78" extrusionOk="0">
                    <a:moveTo>
                      <a:pt x="231" y="1"/>
                    </a:moveTo>
                    <a:lnTo>
                      <a:pt x="231" y="1"/>
                    </a:lnTo>
                    <a:cubicBezTo>
                      <a:pt x="328" y="327"/>
                      <a:pt x="328" y="339"/>
                      <a:pt x="1" y="448"/>
                    </a:cubicBezTo>
                    <a:cubicBezTo>
                      <a:pt x="116" y="414"/>
                      <a:pt x="192" y="392"/>
                      <a:pt x="247" y="392"/>
                    </a:cubicBezTo>
                    <a:cubicBezTo>
                      <a:pt x="348" y="392"/>
                      <a:pt x="378" y="466"/>
                      <a:pt x="448" y="678"/>
                    </a:cubicBezTo>
                    <a:cubicBezTo>
                      <a:pt x="352" y="351"/>
                      <a:pt x="352" y="351"/>
                      <a:pt x="690" y="230"/>
                    </a:cubicBezTo>
                    <a:lnTo>
                      <a:pt x="690" y="230"/>
                    </a:lnTo>
                    <a:cubicBezTo>
                      <a:pt x="575" y="264"/>
                      <a:pt x="499" y="287"/>
                      <a:pt x="444" y="287"/>
                    </a:cubicBezTo>
                    <a:cubicBezTo>
                      <a:pt x="342" y="287"/>
                      <a:pt x="309" y="212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"/>
              <p:cNvSpPr/>
              <p:nvPr/>
            </p:nvSpPr>
            <p:spPr>
              <a:xfrm>
                <a:off x="1062847" y="966499"/>
                <a:ext cx="10192" cy="10609"/>
              </a:xfrm>
              <a:custGeom>
                <a:avLst/>
                <a:gdLst/>
                <a:ahLst/>
                <a:cxnLst/>
                <a:rect l="l" t="t" r="r" b="b"/>
                <a:pathLst>
                  <a:path w="196" h="204" extrusionOk="0">
                    <a:moveTo>
                      <a:pt x="118" y="0"/>
                    </a:moveTo>
                    <a:cubicBezTo>
                      <a:pt x="109" y="0"/>
                      <a:pt x="98" y="4"/>
                      <a:pt x="85" y="11"/>
                    </a:cubicBezTo>
                    <a:lnTo>
                      <a:pt x="61" y="23"/>
                    </a:lnTo>
                    <a:cubicBezTo>
                      <a:pt x="1" y="59"/>
                      <a:pt x="1" y="144"/>
                      <a:pt x="61" y="180"/>
                    </a:cubicBezTo>
                    <a:lnTo>
                      <a:pt x="85" y="192"/>
                    </a:lnTo>
                    <a:cubicBezTo>
                      <a:pt x="98" y="200"/>
                      <a:pt x="109" y="203"/>
                      <a:pt x="118" y="203"/>
                    </a:cubicBezTo>
                    <a:cubicBezTo>
                      <a:pt x="195" y="203"/>
                      <a:pt x="195" y="0"/>
                      <a:pt x="1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"/>
              <p:cNvSpPr/>
              <p:nvPr/>
            </p:nvSpPr>
            <p:spPr>
              <a:xfrm>
                <a:off x="1008141" y="969567"/>
                <a:ext cx="11389" cy="9464"/>
              </a:xfrm>
              <a:custGeom>
                <a:avLst/>
                <a:gdLst/>
                <a:ahLst/>
                <a:cxnLst/>
                <a:rect l="l" t="t" r="r" b="b"/>
                <a:pathLst>
                  <a:path w="219" h="182" extrusionOk="0">
                    <a:moveTo>
                      <a:pt x="109" y="0"/>
                    </a:moveTo>
                    <a:cubicBezTo>
                      <a:pt x="0" y="12"/>
                      <a:pt x="0" y="170"/>
                      <a:pt x="109" y="182"/>
                    </a:cubicBezTo>
                    <a:cubicBezTo>
                      <a:pt x="218" y="170"/>
                      <a:pt x="218" y="12"/>
                      <a:pt x="1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"/>
              <p:cNvSpPr/>
              <p:nvPr/>
            </p:nvSpPr>
            <p:spPr>
              <a:xfrm>
                <a:off x="1038874" y="1028381"/>
                <a:ext cx="17109" cy="12689"/>
              </a:xfrm>
              <a:custGeom>
                <a:avLst/>
                <a:gdLst/>
                <a:ahLst/>
                <a:cxnLst/>
                <a:rect l="l" t="t" r="r" b="b"/>
                <a:pathLst>
                  <a:path w="329" h="244" extrusionOk="0">
                    <a:moveTo>
                      <a:pt x="168" y="0"/>
                    </a:moveTo>
                    <a:cubicBezTo>
                      <a:pt x="144" y="0"/>
                      <a:pt x="120" y="9"/>
                      <a:pt x="99" y="31"/>
                    </a:cubicBezTo>
                    <a:lnTo>
                      <a:pt x="75" y="55"/>
                    </a:lnTo>
                    <a:cubicBezTo>
                      <a:pt x="0" y="139"/>
                      <a:pt x="69" y="244"/>
                      <a:pt x="154" y="244"/>
                    </a:cubicBezTo>
                    <a:cubicBezTo>
                      <a:pt x="180" y="244"/>
                      <a:pt x="207" y="234"/>
                      <a:pt x="232" y="212"/>
                    </a:cubicBezTo>
                    <a:lnTo>
                      <a:pt x="220" y="212"/>
                    </a:lnTo>
                    <a:lnTo>
                      <a:pt x="244" y="188"/>
                    </a:lnTo>
                    <a:cubicBezTo>
                      <a:pt x="329" y="112"/>
                      <a:pt x="252" y="0"/>
                      <a:pt x="1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"/>
              <p:cNvSpPr/>
              <p:nvPr/>
            </p:nvSpPr>
            <p:spPr>
              <a:xfrm>
                <a:off x="1073559" y="1045697"/>
                <a:ext cx="12637" cy="10713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6" extrusionOk="0">
                    <a:moveTo>
                      <a:pt x="121" y="0"/>
                    </a:moveTo>
                    <a:cubicBezTo>
                      <a:pt x="0" y="12"/>
                      <a:pt x="0" y="182"/>
                      <a:pt x="121" y="206"/>
                    </a:cubicBezTo>
                    <a:cubicBezTo>
                      <a:pt x="242" y="182"/>
                      <a:pt x="242" y="12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"/>
              <p:cNvSpPr/>
              <p:nvPr/>
            </p:nvSpPr>
            <p:spPr>
              <a:xfrm>
                <a:off x="1033310" y="1104979"/>
                <a:ext cx="15029" cy="1154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22" extrusionOk="0">
                    <a:moveTo>
                      <a:pt x="98" y="1"/>
                    </a:moveTo>
                    <a:cubicBezTo>
                      <a:pt x="61" y="1"/>
                      <a:pt x="27" y="20"/>
                      <a:pt x="12" y="70"/>
                    </a:cubicBezTo>
                    <a:cubicBezTo>
                      <a:pt x="0" y="94"/>
                      <a:pt x="12" y="118"/>
                      <a:pt x="24" y="130"/>
                    </a:cubicBezTo>
                    <a:cubicBezTo>
                      <a:pt x="24" y="130"/>
                      <a:pt x="73" y="154"/>
                      <a:pt x="73" y="154"/>
                    </a:cubicBezTo>
                    <a:cubicBezTo>
                      <a:pt x="86" y="202"/>
                      <a:pt x="121" y="222"/>
                      <a:pt x="157" y="222"/>
                    </a:cubicBezTo>
                    <a:cubicBezTo>
                      <a:pt x="221" y="222"/>
                      <a:pt x="289" y="159"/>
                      <a:pt x="242" y="82"/>
                    </a:cubicBezTo>
                    <a:cubicBezTo>
                      <a:pt x="214" y="39"/>
                      <a:pt x="152" y="1"/>
                      <a:pt x="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"/>
              <p:cNvSpPr/>
              <p:nvPr/>
            </p:nvSpPr>
            <p:spPr>
              <a:xfrm>
                <a:off x="1175483" y="967071"/>
                <a:ext cx="16381" cy="1450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79" extrusionOk="0">
                    <a:moveTo>
                      <a:pt x="185" y="0"/>
                    </a:moveTo>
                    <a:cubicBezTo>
                      <a:pt x="150" y="0"/>
                      <a:pt x="114" y="15"/>
                      <a:pt x="85" y="48"/>
                    </a:cubicBezTo>
                    <a:cubicBezTo>
                      <a:pt x="0" y="133"/>
                      <a:pt x="61" y="278"/>
                      <a:pt x="182" y="278"/>
                    </a:cubicBezTo>
                    <a:lnTo>
                      <a:pt x="230" y="278"/>
                    </a:lnTo>
                    <a:cubicBezTo>
                      <a:pt x="278" y="278"/>
                      <a:pt x="315" y="230"/>
                      <a:pt x="315" y="181"/>
                    </a:cubicBezTo>
                    <a:lnTo>
                      <a:pt x="315" y="133"/>
                    </a:lnTo>
                    <a:cubicBezTo>
                      <a:pt x="315" y="54"/>
                      <a:pt x="252" y="0"/>
                      <a:pt x="1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"/>
              <p:cNvSpPr/>
              <p:nvPr/>
            </p:nvSpPr>
            <p:spPr>
              <a:xfrm>
                <a:off x="1175899" y="1026977"/>
                <a:ext cx="24805" cy="17889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44" extrusionOk="0">
                    <a:moveTo>
                      <a:pt x="274" y="0"/>
                    </a:moveTo>
                    <a:cubicBezTo>
                      <a:pt x="245" y="0"/>
                      <a:pt x="214" y="10"/>
                      <a:pt x="186" y="33"/>
                    </a:cubicBezTo>
                    <a:lnTo>
                      <a:pt x="161" y="46"/>
                    </a:lnTo>
                    <a:cubicBezTo>
                      <a:pt x="1" y="162"/>
                      <a:pt x="110" y="343"/>
                      <a:pt x="242" y="343"/>
                    </a:cubicBezTo>
                    <a:cubicBezTo>
                      <a:pt x="288" y="343"/>
                      <a:pt x="338" y="320"/>
                      <a:pt x="379" y="263"/>
                    </a:cubicBezTo>
                    <a:lnTo>
                      <a:pt x="391" y="239"/>
                    </a:lnTo>
                    <a:cubicBezTo>
                      <a:pt x="477" y="135"/>
                      <a:pt x="383" y="0"/>
                      <a:pt x="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"/>
              <p:cNvSpPr/>
              <p:nvPr/>
            </p:nvSpPr>
            <p:spPr>
              <a:xfrm>
                <a:off x="1178291" y="1066446"/>
                <a:ext cx="12325" cy="1310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52" extrusionOk="0">
                    <a:moveTo>
                      <a:pt x="117" y="0"/>
                    </a:moveTo>
                    <a:cubicBezTo>
                      <a:pt x="58" y="0"/>
                      <a:pt x="1" y="37"/>
                      <a:pt x="7" y="109"/>
                    </a:cubicBezTo>
                    <a:lnTo>
                      <a:pt x="7" y="133"/>
                    </a:lnTo>
                    <a:cubicBezTo>
                      <a:pt x="7" y="212"/>
                      <a:pt x="64" y="251"/>
                      <a:pt x="121" y="251"/>
                    </a:cubicBezTo>
                    <a:cubicBezTo>
                      <a:pt x="179" y="251"/>
                      <a:pt x="236" y="212"/>
                      <a:pt x="236" y="133"/>
                    </a:cubicBezTo>
                    <a:lnTo>
                      <a:pt x="236" y="109"/>
                    </a:lnTo>
                    <a:cubicBezTo>
                      <a:pt x="236" y="37"/>
                      <a:pt x="176" y="0"/>
                      <a:pt x="1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"/>
              <p:cNvSpPr/>
              <p:nvPr/>
            </p:nvSpPr>
            <p:spPr>
              <a:xfrm>
                <a:off x="1140226" y="1091927"/>
                <a:ext cx="32138" cy="33074"/>
              </a:xfrm>
              <a:custGeom>
                <a:avLst/>
                <a:gdLst/>
                <a:ahLst/>
                <a:cxnLst/>
                <a:rect l="l" t="t" r="r" b="b"/>
                <a:pathLst>
                  <a:path w="618" h="636" extrusionOk="0">
                    <a:moveTo>
                      <a:pt x="309" y="0"/>
                    </a:moveTo>
                    <a:cubicBezTo>
                      <a:pt x="155" y="0"/>
                      <a:pt x="1" y="103"/>
                      <a:pt x="1" y="309"/>
                    </a:cubicBezTo>
                    <a:lnTo>
                      <a:pt x="1" y="333"/>
                    </a:lnTo>
                    <a:cubicBezTo>
                      <a:pt x="1" y="502"/>
                      <a:pt x="134" y="635"/>
                      <a:pt x="303" y="635"/>
                    </a:cubicBezTo>
                    <a:cubicBezTo>
                      <a:pt x="472" y="635"/>
                      <a:pt x="593" y="502"/>
                      <a:pt x="605" y="333"/>
                    </a:cubicBezTo>
                    <a:lnTo>
                      <a:pt x="618" y="333"/>
                    </a:lnTo>
                    <a:lnTo>
                      <a:pt x="618" y="309"/>
                    </a:lnTo>
                    <a:cubicBezTo>
                      <a:pt x="618" y="103"/>
                      <a:pt x="463" y="0"/>
                      <a:pt x="3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"/>
              <p:cNvSpPr/>
              <p:nvPr/>
            </p:nvSpPr>
            <p:spPr>
              <a:xfrm>
                <a:off x="1001225" y="1054485"/>
                <a:ext cx="24597" cy="1830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52" extrusionOk="0">
                    <a:moveTo>
                      <a:pt x="242" y="0"/>
                    </a:moveTo>
                    <a:cubicBezTo>
                      <a:pt x="0" y="0"/>
                      <a:pt x="0" y="351"/>
                      <a:pt x="242" y="351"/>
                    </a:cubicBezTo>
                    <a:cubicBezTo>
                      <a:pt x="472" y="351"/>
                      <a:pt x="472" y="0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"/>
              <p:cNvSpPr/>
              <p:nvPr/>
            </p:nvSpPr>
            <p:spPr>
              <a:xfrm>
                <a:off x="1118229" y="1043773"/>
                <a:ext cx="25221" cy="18929"/>
              </a:xfrm>
              <a:custGeom>
                <a:avLst/>
                <a:gdLst/>
                <a:ahLst/>
                <a:cxnLst/>
                <a:rect l="l" t="t" r="r" b="b"/>
                <a:pathLst>
                  <a:path w="485" h="364" extrusionOk="0">
                    <a:moveTo>
                      <a:pt x="242" y="1"/>
                    </a:moveTo>
                    <a:cubicBezTo>
                      <a:pt x="0" y="1"/>
                      <a:pt x="0" y="364"/>
                      <a:pt x="242" y="364"/>
                    </a:cubicBezTo>
                    <a:cubicBezTo>
                      <a:pt x="484" y="364"/>
                      <a:pt x="484" y="1"/>
                      <a:pt x="2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"/>
              <p:cNvSpPr/>
              <p:nvPr/>
            </p:nvSpPr>
            <p:spPr>
              <a:xfrm>
                <a:off x="1063471" y="1115379"/>
                <a:ext cx="32762" cy="28497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48" extrusionOk="0">
                    <a:moveTo>
                      <a:pt x="268" y="1"/>
                    </a:moveTo>
                    <a:cubicBezTo>
                      <a:pt x="131" y="1"/>
                      <a:pt x="1" y="111"/>
                      <a:pt x="1" y="281"/>
                    </a:cubicBezTo>
                    <a:cubicBezTo>
                      <a:pt x="1" y="426"/>
                      <a:pt x="122" y="547"/>
                      <a:pt x="267" y="547"/>
                    </a:cubicBezTo>
                    <a:cubicBezTo>
                      <a:pt x="509" y="547"/>
                      <a:pt x="630" y="257"/>
                      <a:pt x="461" y="87"/>
                    </a:cubicBezTo>
                    <a:cubicBezTo>
                      <a:pt x="405" y="27"/>
                      <a:pt x="335" y="1"/>
                      <a:pt x="2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"/>
              <p:cNvSpPr/>
              <p:nvPr/>
            </p:nvSpPr>
            <p:spPr>
              <a:xfrm>
                <a:off x="1115681" y="1183190"/>
                <a:ext cx="28393" cy="25377"/>
              </a:xfrm>
              <a:custGeom>
                <a:avLst/>
                <a:gdLst/>
                <a:ahLst/>
                <a:cxnLst/>
                <a:rect l="l" t="t" r="r" b="b"/>
                <a:pathLst>
                  <a:path w="546" h="488" extrusionOk="0">
                    <a:moveTo>
                      <a:pt x="249" y="0"/>
                    </a:moveTo>
                    <a:cubicBezTo>
                      <a:pt x="121" y="0"/>
                      <a:pt x="1" y="99"/>
                      <a:pt x="1" y="247"/>
                    </a:cubicBezTo>
                    <a:cubicBezTo>
                      <a:pt x="1" y="384"/>
                      <a:pt x="119" y="487"/>
                      <a:pt x="244" y="487"/>
                    </a:cubicBezTo>
                    <a:cubicBezTo>
                      <a:pt x="284" y="487"/>
                      <a:pt x="325" y="476"/>
                      <a:pt x="364" y="453"/>
                    </a:cubicBezTo>
                    <a:lnTo>
                      <a:pt x="412" y="417"/>
                    </a:lnTo>
                    <a:cubicBezTo>
                      <a:pt x="545" y="344"/>
                      <a:pt x="545" y="150"/>
                      <a:pt x="412" y="66"/>
                    </a:cubicBezTo>
                    <a:lnTo>
                      <a:pt x="364" y="29"/>
                    </a:lnTo>
                    <a:cubicBezTo>
                      <a:pt x="327" y="10"/>
                      <a:pt x="287" y="0"/>
                      <a:pt x="2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"/>
              <p:cNvSpPr/>
              <p:nvPr/>
            </p:nvSpPr>
            <p:spPr>
              <a:xfrm>
                <a:off x="1215108" y="1131864"/>
                <a:ext cx="25221" cy="20801"/>
              </a:xfrm>
              <a:custGeom>
                <a:avLst/>
                <a:gdLst/>
                <a:ahLst/>
                <a:cxnLst/>
                <a:rect l="l" t="t" r="r" b="b"/>
                <a:pathLst>
                  <a:path w="485" h="400" extrusionOk="0">
                    <a:moveTo>
                      <a:pt x="242" y="0"/>
                    </a:moveTo>
                    <a:cubicBezTo>
                      <a:pt x="0" y="25"/>
                      <a:pt x="0" y="387"/>
                      <a:pt x="242" y="400"/>
                    </a:cubicBezTo>
                    <a:cubicBezTo>
                      <a:pt x="484" y="387"/>
                      <a:pt x="484" y="25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"/>
              <p:cNvSpPr/>
              <p:nvPr/>
            </p:nvSpPr>
            <p:spPr>
              <a:xfrm>
                <a:off x="1255982" y="1034985"/>
                <a:ext cx="35258" cy="26469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09" extrusionOk="0">
                    <a:moveTo>
                      <a:pt x="339" y="0"/>
                    </a:moveTo>
                    <a:cubicBezTo>
                      <a:pt x="0" y="0"/>
                      <a:pt x="0" y="508"/>
                      <a:pt x="339" y="508"/>
                    </a:cubicBezTo>
                    <a:cubicBezTo>
                      <a:pt x="678" y="508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"/>
              <p:cNvSpPr/>
              <p:nvPr/>
            </p:nvSpPr>
            <p:spPr>
              <a:xfrm>
                <a:off x="1255982" y="959478"/>
                <a:ext cx="19553" cy="1456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80" extrusionOk="0">
                    <a:moveTo>
                      <a:pt x="194" y="1"/>
                    </a:moveTo>
                    <a:cubicBezTo>
                      <a:pt x="0" y="1"/>
                      <a:pt x="0" y="279"/>
                      <a:pt x="194" y="279"/>
                    </a:cubicBezTo>
                    <a:cubicBezTo>
                      <a:pt x="375" y="279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"/>
              <p:cNvSpPr/>
              <p:nvPr/>
            </p:nvSpPr>
            <p:spPr>
              <a:xfrm>
                <a:off x="1091812" y="959478"/>
                <a:ext cx="32138" cy="24597"/>
              </a:xfrm>
              <a:custGeom>
                <a:avLst/>
                <a:gdLst/>
                <a:ahLst/>
                <a:cxnLst/>
                <a:rect l="l" t="t" r="r" b="b"/>
                <a:pathLst>
                  <a:path w="618" h="473" extrusionOk="0">
                    <a:moveTo>
                      <a:pt x="315" y="1"/>
                    </a:moveTo>
                    <a:cubicBezTo>
                      <a:pt x="0" y="1"/>
                      <a:pt x="0" y="473"/>
                      <a:pt x="315" y="473"/>
                    </a:cubicBezTo>
                    <a:cubicBezTo>
                      <a:pt x="617" y="473"/>
                      <a:pt x="617" y="1"/>
                      <a:pt x="3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"/>
              <p:cNvSpPr/>
              <p:nvPr/>
            </p:nvSpPr>
            <p:spPr>
              <a:xfrm>
                <a:off x="1115681" y="965771"/>
                <a:ext cx="35310" cy="2709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21" extrusionOk="0">
                    <a:moveTo>
                      <a:pt x="340" y="1"/>
                    </a:moveTo>
                    <a:cubicBezTo>
                      <a:pt x="1" y="1"/>
                      <a:pt x="1" y="521"/>
                      <a:pt x="340" y="521"/>
                    </a:cubicBezTo>
                    <a:cubicBezTo>
                      <a:pt x="678" y="521"/>
                      <a:pt x="678" y="1"/>
                      <a:pt x="3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"/>
              <p:cNvSpPr/>
              <p:nvPr/>
            </p:nvSpPr>
            <p:spPr>
              <a:xfrm>
                <a:off x="961599" y="1026197"/>
                <a:ext cx="27717" cy="23297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48" extrusionOk="0">
                    <a:moveTo>
                      <a:pt x="266" y="0"/>
                    </a:moveTo>
                    <a:cubicBezTo>
                      <a:pt x="0" y="24"/>
                      <a:pt x="0" y="423"/>
                      <a:pt x="266" y="448"/>
                    </a:cubicBezTo>
                    <a:cubicBezTo>
                      <a:pt x="532" y="423"/>
                      <a:pt x="532" y="24"/>
                      <a:pt x="2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"/>
              <p:cNvSpPr/>
              <p:nvPr/>
            </p:nvSpPr>
            <p:spPr>
              <a:xfrm>
                <a:off x="1068515" y="1045021"/>
                <a:ext cx="33386" cy="2714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522" extrusionOk="0">
                    <a:moveTo>
                      <a:pt x="315" y="1"/>
                    </a:moveTo>
                    <a:cubicBezTo>
                      <a:pt x="1" y="25"/>
                      <a:pt x="1" y="485"/>
                      <a:pt x="315" y="521"/>
                    </a:cubicBezTo>
                    <a:cubicBezTo>
                      <a:pt x="642" y="485"/>
                      <a:pt x="642" y="25"/>
                      <a:pt x="3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"/>
              <p:cNvSpPr/>
              <p:nvPr/>
            </p:nvSpPr>
            <p:spPr>
              <a:xfrm>
                <a:off x="1079227" y="1163325"/>
                <a:ext cx="32138" cy="2454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472" extrusionOk="0">
                    <a:moveTo>
                      <a:pt x="303" y="0"/>
                    </a:moveTo>
                    <a:cubicBezTo>
                      <a:pt x="0" y="0"/>
                      <a:pt x="0" y="472"/>
                      <a:pt x="303" y="472"/>
                    </a:cubicBezTo>
                    <a:cubicBezTo>
                      <a:pt x="617" y="472"/>
                      <a:pt x="617" y="0"/>
                      <a:pt x="3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"/>
              <p:cNvSpPr/>
              <p:nvPr/>
            </p:nvSpPr>
            <p:spPr>
              <a:xfrm>
                <a:off x="999301" y="1102899"/>
                <a:ext cx="23349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40" extrusionOk="0">
                    <a:moveTo>
                      <a:pt x="231" y="1"/>
                    </a:moveTo>
                    <a:cubicBezTo>
                      <a:pt x="1" y="1"/>
                      <a:pt x="1" y="340"/>
                      <a:pt x="231" y="340"/>
                    </a:cubicBezTo>
                    <a:cubicBezTo>
                      <a:pt x="449" y="340"/>
                      <a:pt x="449" y="1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"/>
              <p:cNvSpPr/>
              <p:nvPr/>
            </p:nvSpPr>
            <p:spPr>
              <a:xfrm>
                <a:off x="1245269" y="1006020"/>
                <a:ext cx="31514" cy="23349"/>
              </a:xfrm>
              <a:custGeom>
                <a:avLst/>
                <a:gdLst/>
                <a:ahLst/>
                <a:cxnLst/>
                <a:rect l="l" t="t" r="r" b="b"/>
                <a:pathLst>
                  <a:path w="606" h="449" extrusionOk="0">
                    <a:moveTo>
                      <a:pt x="303" y="1"/>
                    </a:moveTo>
                    <a:cubicBezTo>
                      <a:pt x="1" y="1"/>
                      <a:pt x="1" y="449"/>
                      <a:pt x="303" y="449"/>
                    </a:cubicBezTo>
                    <a:cubicBezTo>
                      <a:pt x="606" y="449"/>
                      <a:pt x="606" y="1"/>
                      <a:pt x="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"/>
              <p:cNvSpPr/>
              <p:nvPr/>
            </p:nvSpPr>
            <p:spPr>
              <a:xfrm>
                <a:off x="1196856" y="1070190"/>
                <a:ext cx="26469" cy="22101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25" extrusionOk="0">
                    <a:moveTo>
                      <a:pt x="254" y="1"/>
                    </a:moveTo>
                    <a:cubicBezTo>
                      <a:pt x="0" y="25"/>
                      <a:pt x="0" y="400"/>
                      <a:pt x="254" y="424"/>
                    </a:cubicBezTo>
                    <a:cubicBezTo>
                      <a:pt x="508" y="400"/>
                      <a:pt x="508" y="25"/>
                      <a:pt x="2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0" name="Google Shape;970;p3"/>
              <p:cNvGrpSpPr/>
              <p:nvPr/>
            </p:nvGrpSpPr>
            <p:grpSpPr>
              <a:xfrm>
                <a:off x="-152337" y="-193233"/>
                <a:ext cx="2586475" cy="2532185"/>
                <a:chOff x="-152337" y="-193233"/>
                <a:chExt cx="2586475" cy="2532185"/>
              </a:xfrm>
            </p:grpSpPr>
            <p:sp>
              <p:nvSpPr>
                <p:cNvPr id="971" name="Google Shape;971;p3"/>
                <p:cNvSpPr/>
                <p:nvPr/>
              </p:nvSpPr>
              <p:spPr>
                <a:xfrm>
                  <a:off x="540749" y="99578"/>
                  <a:ext cx="23297" cy="19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376" extrusionOk="0">
                      <a:moveTo>
                        <a:pt x="230" y="1"/>
                      </a:moveTo>
                      <a:cubicBezTo>
                        <a:pt x="0" y="25"/>
                        <a:pt x="0" y="351"/>
                        <a:pt x="230" y="376"/>
                      </a:cubicBezTo>
                      <a:cubicBezTo>
                        <a:pt x="448" y="351"/>
                        <a:pt x="448" y="25"/>
                        <a:pt x="2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" name="Google Shape;972;p3"/>
                <p:cNvSpPr/>
                <p:nvPr/>
              </p:nvSpPr>
              <p:spPr>
                <a:xfrm>
                  <a:off x="736379" y="166868"/>
                  <a:ext cx="14509" cy="15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92" extrusionOk="0">
                      <a:moveTo>
                        <a:pt x="134" y="1"/>
                      </a:moveTo>
                      <a:cubicBezTo>
                        <a:pt x="1" y="49"/>
                        <a:pt x="1" y="243"/>
                        <a:pt x="134" y="291"/>
                      </a:cubicBezTo>
                      <a:cubicBezTo>
                        <a:pt x="279" y="243"/>
                        <a:pt x="279" y="49"/>
                        <a:pt x="13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" name="Google Shape;973;p3"/>
                <p:cNvSpPr/>
                <p:nvPr/>
              </p:nvSpPr>
              <p:spPr>
                <a:xfrm>
                  <a:off x="1127017" y="156780"/>
                  <a:ext cx="64847" cy="504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7" h="971" extrusionOk="0">
                      <a:moveTo>
                        <a:pt x="569" y="0"/>
                      </a:moveTo>
                      <a:cubicBezTo>
                        <a:pt x="412" y="0"/>
                        <a:pt x="259" y="71"/>
                        <a:pt x="158" y="183"/>
                      </a:cubicBezTo>
                      <a:cubicBezTo>
                        <a:pt x="1" y="352"/>
                        <a:pt x="1" y="618"/>
                        <a:pt x="158" y="776"/>
                      </a:cubicBezTo>
                      <a:cubicBezTo>
                        <a:pt x="259" y="899"/>
                        <a:pt x="412" y="970"/>
                        <a:pt x="569" y="970"/>
                      </a:cubicBezTo>
                      <a:cubicBezTo>
                        <a:pt x="581" y="970"/>
                        <a:pt x="593" y="970"/>
                        <a:pt x="605" y="969"/>
                      </a:cubicBezTo>
                      <a:cubicBezTo>
                        <a:pt x="726" y="969"/>
                        <a:pt x="847" y="909"/>
                        <a:pt x="944" y="824"/>
                      </a:cubicBezTo>
                      <a:cubicBezTo>
                        <a:pt x="1247" y="522"/>
                        <a:pt x="1029" y="1"/>
                        <a:pt x="605" y="1"/>
                      </a:cubicBezTo>
                      <a:cubicBezTo>
                        <a:pt x="593" y="1"/>
                        <a:pt x="581" y="0"/>
                        <a:pt x="56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" name="Google Shape;974;p3"/>
                <p:cNvSpPr/>
                <p:nvPr/>
              </p:nvSpPr>
              <p:spPr>
                <a:xfrm>
                  <a:off x="1271114" y="81949"/>
                  <a:ext cx="45294" cy="44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1" h="857" extrusionOk="0">
                      <a:moveTo>
                        <a:pt x="435" y="1"/>
                      </a:moveTo>
                      <a:cubicBezTo>
                        <a:pt x="266" y="1"/>
                        <a:pt x="109" y="110"/>
                        <a:pt x="60" y="279"/>
                      </a:cubicBezTo>
                      <a:cubicBezTo>
                        <a:pt x="80" y="245"/>
                        <a:pt x="90" y="228"/>
                        <a:pt x="91" y="228"/>
                      </a:cubicBezTo>
                      <a:lnTo>
                        <a:pt x="91" y="228"/>
                      </a:lnTo>
                      <a:cubicBezTo>
                        <a:pt x="93" y="228"/>
                        <a:pt x="77" y="263"/>
                        <a:pt x="48" y="328"/>
                      </a:cubicBezTo>
                      <a:cubicBezTo>
                        <a:pt x="41" y="349"/>
                        <a:pt x="38" y="375"/>
                        <a:pt x="37" y="400"/>
                      </a:cubicBezTo>
                      <a:lnTo>
                        <a:pt x="37" y="400"/>
                      </a:lnTo>
                      <a:cubicBezTo>
                        <a:pt x="0" y="594"/>
                        <a:pt x="68" y="790"/>
                        <a:pt x="290" y="848"/>
                      </a:cubicBezTo>
                      <a:cubicBezTo>
                        <a:pt x="326" y="854"/>
                        <a:pt x="363" y="857"/>
                        <a:pt x="399" y="857"/>
                      </a:cubicBezTo>
                      <a:cubicBezTo>
                        <a:pt x="435" y="857"/>
                        <a:pt x="472" y="854"/>
                        <a:pt x="508" y="848"/>
                      </a:cubicBezTo>
                      <a:cubicBezTo>
                        <a:pt x="568" y="823"/>
                        <a:pt x="629" y="799"/>
                        <a:pt x="677" y="751"/>
                      </a:cubicBezTo>
                      <a:lnTo>
                        <a:pt x="677" y="751"/>
                      </a:lnTo>
                      <a:lnTo>
                        <a:pt x="629" y="775"/>
                      </a:lnTo>
                      <a:cubicBezTo>
                        <a:pt x="798" y="666"/>
                        <a:pt x="871" y="461"/>
                        <a:pt x="810" y="279"/>
                      </a:cubicBezTo>
                      <a:cubicBezTo>
                        <a:pt x="762" y="110"/>
                        <a:pt x="605" y="1"/>
                        <a:pt x="43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" name="Google Shape;975;p3"/>
                <p:cNvSpPr/>
                <p:nvPr/>
              </p:nvSpPr>
              <p:spPr>
                <a:xfrm>
                  <a:off x="855880" y="828642"/>
                  <a:ext cx="27769" cy="20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" h="400" extrusionOk="0">
                      <a:moveTo>
                        <a:pt x="267" y="1"/>
                      </a:moveTo>
                      <a:cubicBezTo>
                        <a:pt x="1" y="1"/>
                        <a:pt x="1" y="400"/>
                        <a:pt x="267" y="400"/>
                      </a:cubicBezTo>
                      <a:cubicBezTo>
                        <a:pt x="533" y="400"/>
                        <a:pt x="533" y="1"/>
                        <a:pt x="26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" name="Google Shape;976;p3"/>
                <p:cNvSpPr/>
                <p:nvPr/>
              </p:nvSpPr>
              <p:spPr>
                <a:xfrm>
                  <a:off x="918178" y="785273"/>
                  <a:ext cx="32138" cy="232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" h="448" extrusionOk="0">
                      <a:moveTo>
                        <a:pt x="279" y="0"/>
                      </a:moveTo>
                      <a:cubicBezTo>
                        <a:pt x="0" y="24"/>
                        <a:pt x="0" y="423"/>
                        <a:pt x="279" y="448"/>
                      </a:cubicBezTo>
                      <a:lnTo>
                        <a:pt x="315" y="448"/>
                      </a:lnTo>
                      <a:cubicBezTo>
                        <a:pt x="617" y="448"/>
                        <a:pt x="617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" name="Google Shape;977;p3"/>
                <p:cNvSpPr/>
                <p:nvPr/>
              </p:nvSpPr>
              <p:spPr>
                <a:xfrm>
                  <a:off x="991136" y="773936"/>
                  <a:ext cx="1300" cy="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3" extrusionOk="0">
                      <a:moveTo>
                        <a:pt x="13" y="0"/>
                      </a:moveTo>
                      <a:cubicBezTo>
                        <a:pt x="1" y="0"/>
                        <a:pt x="1" y="12"/>
                        <a:pt x="13" y="12"/>
                      </a:cubicBezTo>
                      <a:cubicBezTo>
                        <a:pt x="25" y="12"/>
                        <a:pt x="25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" name="Google Shape;978;p3"/>
                <p:cNvSpPr/>
                <p:nvPr/>
              </p:nvSpPr>
              <p:spPr>
                <a:xfrm>
                  <a:off x="1066643" y="748143"/>
                  <a:ext cx="26469" cy="22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" h="424" extrusionOk="0">
                      <a:moveTo>
                        <a:pt x="254" y="0"/>
                      </a:moveTo>
                      <a:cubicBezTo>
                        <a:pt x="0" y="25"/>
                        <a:pt x="0" y="400"/>
                        <a:pt x="254" y="424"/>
                      </a:cubicBezTo>
                      <a:cubicBezTo>
                        <a:pt x="508" y="400"/>
                        <a:pt x="508" y="25"/>
                        <a:pt x="25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" name="Google Shape;979;p3"/>
                <p:cNvSpPr/>
                <p:nvPr/>
              </p:nvSpPr>
              <p:spPr>
                <a:xfrm>
                  <a:off x="1124521" y="754436"/>
                  <a:ext cx="32762" cy="24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" h="473" extrusionOk="0">
                      <a:moveTo>
                        <a:pt x="315" y="0"/>
                      </a:moveTo>
                      <a:cubicBezTo>
                        <a:pt x="0" y="0"/>
                        <a:pt x="0" y="472"/>
                        <a:pt x="315" y="472"/>
                      </a:cubicBezTo>
                      <a:cubicBezTo>
                        <a:pt x="629" y="472"/>
                        <a:pt x="629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0" name="Google Shape;980;p3"/>
                <p:cNvSpPr/>
                <p:nvPr/>
              </p:nvSpPr>
              <p:spPr>
                <a:xfrm>
                  <a:off x="1186143" y="792189"/>
                  <a:ext cx="32138" cy="251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" h="484" extrusionOk="0">
                      <a:moveTo>
                        <a:pt x="315" y="0"/>
                      </a:moveTo>
                      <a:cubicBezTo>
                        <a:pt x="1" y="24"/>
                        <a:pt x="1" y="460"/>
                        <a:pt x="315" y="484"/>
                      </a:cubicBezTo>
                      <a:cubicBezTo>
                        <a:pt x="618" y="460"/>
                        <a:pt x="618" y="24"/>
                        <a:pt x="3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1" name="Google Shape;981;p3"/>
                <p:cNvSpPr/>
                <p:nvPr/>
              </p:nvSpPr>
              <p:spPr>
                <a:xfrm>
                  <a:off x="952759" y="134159"/>
                  <a:ext cx="25221" cy="18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" h="364" extrusionOk="0">
                      <a:moveTo>
                        <a:pt x="243" y="1"/>
                      </a:moveTo>
                      <a:cubicBezTo>
                        <a:pt x="1" y="1"/>
                        <a:pt x="1" y="364"/>
                        <a:pt x="243" y="364"/>
                      </a:cubicBezTo>
                      <a:cubicBezTo>
                        <a:pt x="485" y="364"/>
                        <a:pt x="485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2" name="Google Shape;982;p3"/>
                <p:cNvSpPr/>
                <p:nvPr/>
              </p:nvSpPr>
              <p:spPr>
                <a:xfrm>
                  <a:off x="1162003" y="-193233"/>
                  <a:ext cx="32636" cy="26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" h="388" extrusionOk="0">
                      <a:moveTo>
                        <a:pt x="243" y="1"/>
                      </a:moveTo>
                      <a:cubicBezTo>
                        <a:pt x="1" y="13"/>
                        <a:pt x="1" y="364"/>
                        <a:pt x="243" y="388"/>
                      </a:cubicBezTo>
                      <a:cubicBezTo>
                        <a:pt x="485" y="364"/>
                        <a:pt x="485" y="13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3" name="Google Shape;983;p3"/>
                <p:cNvSpPr/>
                <p:nvPr/>
              </p:nvSpPr>
              <p:spPr>
                <a:xfrm>
                  <a:off x="756504" y="914185"/>
                  <a:ext cx="35310" cy="25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" h="497" extrusionOk="0">
                      <a:moveTo>
                        <a:pt x="339" y="1"/>
                      </a:moveTo>
                      <a:cubicBezTo>
                        <a:pt x="1" y="1"/>
                        <a:pt x="1" y="497"/>
                        <a:pt x="339" y="497"/>
                      </a:cubicBezTo>
                      <a:cubicBezTo>
                        <a:pt x="678" y="497"/>
                        <a:pt x="678" y="1"/>
                        <a:pt x="3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3"/>
                <p:cNvSpPr/>
                <p:nvPr/>
              </p:nvSpPr>
              <p:spPr>
                <a:xfrm>
                  <a:off x="819426" y="906645"/>
                  <a:ext cx="23921" cy="17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" h="340" extrusionOk="0">
                      <a:moveTo>
                        <a:pt x="230" y="1"/>
                      </a:moveTo>
                      <a:cubicBezTo>
                        <a:pt x="4" y="1"/>
                        <a:pt x="0" y="340"/>
                        <a:pt x="219" y="340"/>
                      </a:cubicBezTo>
                      <a:cubicBezTo>
                        <a:pt x="222" y="340"/>
                        <a:pt x="226" y="340"/>
                        <a:pt x="230" y="339"/>
                      </a:cubicBezTo>
                      <a:cubicBezTo>
                        <a:pt x="460" y="339"/>
                        <a:pt x="460" y="1"/>
                        <a:pt x="2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3"/>
                <p:cNvSpPr/>
                <p:nvPr/>
              </p:nvSpPr>
              <p:spPr>
                <a:xfrm>
                  <a:off x="833883" y="845647"/>
                  <a:ext cx="33386" cy="25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" h="485" extrusionOk="0">
                      <a:moveTo>
                        <a:pt x="327" y="0"/>
                      </a:moveTo>
                      <a:cubicBezTo>
                        <a:pt x="1" y="0"/>
                        <a:pt x="1" y="484"/>
                        <a:pt x="327" y="484"/>
                      </a:cubicBezTo>
                      <a:cubicBezTo>
                        <a:pt x="642" y="484"/>
                        <a:pt x="642" y="0"/>
                        <a:pt x="32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3"/>
                <p:cNvSpPr/>
                <p:nvPr/>
              </p:nvSpPr>
              <p:spPr>
                <a:xfrm>
                  <a:off x="931386" y="870191"/>
                  <a:ext cx="37182" cy="29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569" extrusionOk="0">
                      <a:moveTo>
                        <a:pt x="363" y="0"/>
                      </a:moveTo>
                      <a:cubicBezTo>
                        <a:pt x="1" y="24"/>
                        <a:pt x="1" y="544"/>
                        <a:pt x="363" y="569"/>
                      </a:cubicBezTo>
                      <a:cubicBezTo>
                        <a:pt x="714" y="544"/>
                        <a:pt x="714" y="24"/>
                        <a:pt x="36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" name="Google Shape;987;p3"/>
                <p:cNvSpPr/>
                <p:nvPr/>
              </p:nvSpPr>
              <p:spPr>
                <a:xfrm>
                  <a:off x="934558" y="824274"/>
                  <a:ext cx="39678" cy="30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" h="581" extrusionOk="0">
                      <a:moveTo>
                        <a:pt x="375" y="0"/>
                      </a:moveTo>
                      <a:cubicBezTo>
                        <a:pt x="0" y="0"/>
                        <a:pt x="0" y="581"/>
                        <a:pt x="375" y="581"/>
                      </a:cubicBezTo>
                      <a:cubicBezTo>
                        <a:pt x="762" y="581"/>
                        <a:pt x="762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" name="Google Shape;988;p3"/>
                <p:cNvSpPr/>
                <p:nvPr/>
              </p:nvSpPr>
              <p:spPr>
                <a:xfrm>
                  <a:off x="999301" y="768892"/>
                  <a:ext cx="23349" cy="18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" h="364" extrusionOk="0">
                      <a:moveTo>
                        <a:pt x="231" y="1"/>
                      </a:moveTo>
                      <a:cubicBezTo>
                        <a:pt x="1" y="13"/>
                        <a:pt x="1" y="339"/>
                        <a:pt x="231" y="363"/>
                      </a:cubicBezTo>
                      <a:cubicBezTo>
                        <a:pt x="449" y="339"/>
                        <a:pt x="449" y="13"/>
                        <a:pt x="2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3"/>
                <p:cNvSpPr/>
                <p:nvPr/>
              </p:nvSpPr>
              <p:spPr>
                <a:xfrm>
                  <a:off x="960975" y="719178"/>
                  <a:ext cx="31462" cy="25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" h="497" extrusionOk="0">
                      <a:moveTo>
                        <a:pt x="302" y="1"/>
                      </a:moveTo>
                      <a:cubicBezTo>
                        <a:pt x="0" y="25"/>
                        <a:pt x="0" y="473"/>
                        <a:pt x="302" y="497"/>
                      </a:cubicBezTo>
                      <a:cubicBezTo>
                        <a:pt x="605" y="473"/>
                        <a:pt x="605" y="25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3"/>
                <p:cNvSpPr/>
                <p:nvPr/>
              </p:nvSpPr>
              <p:spPr>
                <a:xfrm>
                  <a:off x="1035182" y="744347"/>
                  <a:ext cx="35882" cy="2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" h="558" extrusionOk="0">
                      <a:moveTo>
                        <a:pt x="351" y="1"/>
                      </a:moveTo>
                      <a:cubicBezTo>
                        <a:pt x="0" y="25"/>
                        <a:pt x="0" y="521"/>
                        <a:pt x="351" y="557"/>
                      </a:cubicBezTo>
                      <a:cubicBezTo>
                        <a:pt x="690" y="521"/>
                        <a:pt x="690" y="25"/>
                        <a:pt x="35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" name="Google Shape;991;p3"/>
                <p:cNvSpPr/>
                <p:nvPr/>
              </p:nvSpPr>
              <p:spPr>
                <a:xfrm>
                  <a:off x="1105020" y="826146"/>
                  <a:ext cx="34010" cy="25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" h="497" extrusionOk="0">
                      <a:moveTo>
                        <a:pt x="327" y="0"/>
                      </a:moveTo>
                      <a:cubicBezTo>
                        <a:pt x="0" y="0"/>
                        <a:pt x="0" y="496"/>
                        <a:pt x="327" y="496"/>
                      </a:cubicBezTo>
                      <a:cubicBezTo>
                        <a:pt x="653" y="496"/>
                        <a:pt x="653" y="0"/>
                        <a:pt x="32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" name="Google Shape;992;p3"/>
                <p:cNvSpPr/>
                <p:nvPr/>
              </p:nvSpPr>
              <p:spPr>
                <a:xfrm>
                  <a:off x="1160974" y="832438"/>
                  <a:ext cx="36558" cy="28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" h="557" extrusionOk="0">
                      <a:moveTo>
                        <a:pt x="352" y="0"/>
                      </a:moveTo>
                      <a:cubicBezTo>
                        <a:pt x="1" y="24"/>
                        <a:pt x="1" y="533"/>
                        <a:pt x="352" y="557"/>
                      </a:cubicBezTo>
                      <a:cubicBezTo>
                        <a:pt x="702" y="533"/>
                        <a:pt x="702" y="24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3"/>
                <p:cNvSpPr/>
                <p:nvPr/>
              </p:nvSpPr>
              <p:spPr>
                <a:xfrm>
                  <a:off x="1258478" y="892812"/>
                  <a:ext cx="9516" cy="7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46" extrusionOk="0">
                      <a:moveTo>
                        <a:pt x="98" y="1"/>
                      </a:moveTo>
                      <a:cubicBezTo>
                        <a:pt x="1" y="1"/>
                        <a:pt x="1" y="146"/>
                        <a:pt x="98" y="146"/>
                      </a:cubicBezTo>
                      <a:cubicBezTo>
                        <a:pt x="182" y="146"/>
                        <a:pt x="182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3"/>
                <p:cNvSpPr/>
                <p:nvPr/>
              </p:nvSpPr>
              <p:spPr>
                <a:xfrm>
                  <a:off x="1234609" y="833062"/>
                  <a:ext cx="34010" cy="27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" h="533" extrusionOk="0">
                      <a:moveTo>
                        <a:pt x="327" y="0"/>
                      </a:moveTo>
                      <a:cubicBezTo>
                        <a:pt x="0" y="25"/>
                        <a:pt x="0" y="508"/>
                        <a:pt x="327" y="533"/>
                      </a:cubicBezTo>
                      <a:cubicBezTo>
                        <a:pt x="653" y="508"/>
                        <a:pt x="653" y="25"/>
                        <a:pt x="32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3"/>
                <p:cNvSpPr/>
                <p:nvPr/>
              </p:nvSpPr>
              <p:spPr>
                <a:xfrm>
                  <a:off x="1004345" y="801601"/>
                  <a:ext cx="61103" cy="61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5" h="1174" extrusionOk="0">
                      <a:moveTo>
                        <a:pt x="593" y="1"/>
                      </a:moveTo>
                      <a:cubicBezTo>
                        <a:pt x="569" y="557"/>
                        <a:pt x="557" y="569"/>
                        <a:pt x="1" y="593"/>
                      </a:cubicBezTo>
                      <a:cubicBezTo>
                        <a:pt x="557" y="605"/>
                        <a:pt x="569" y="617"/>
                        <a:pt x="593" y="1174"/>
                      </a:cubicBezTo>
                      <a:cubicBezTo>
                        <a:pt x="606" y="617"/>
                        <a:pt x="618" y="605"/>
                        <a:pt x="1174" y="593"/>
                      </a:cubicBezTo>
                      <a:cubicBezTo>
                        <a:pt x="618" y="569"/>
                        <a:pt x="606" y="557"/>
                        <a:pt x="59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3"/>
                <p:cNvSpPr/>
                <p:nvPr/>
              </p:nvSpPr>
              <p:spPr>
                <a:xfrm>
                  <a:off x="729359" y="902588"/>
                  <a:ext cx="11181" cy="9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" h="190" extrusionOk="0">
                      <a:moveTo>
                        <a:pt x="108" y="0"/>
                      </a:moveTo>
                      <a:cubicBezTo>
                        <a:pt x="66" y="0"/>
                        <a:pt x="25" y="25"/>
                        <a:pt x="15" y="79"/>
                      </a:cubicBezTo>
                      <a:cubicBezTo>
                        <a:pt x="1" y="148"/>
                        <a:pt x="58" y="190"/>
                        <a:pt x="115" y="190"/>
                      </a:cubicBezTo>
                      <a:cubicBezTo>
                        <a:pt x="157" y="190"/>
                        <a:pt x="198" y="167"/>
                        <a:pt x="208" y="115"/>
                      </a:cubicBezTo>
                      <a:cubicBezTo>
                        <a:pt x="215" y="41"/>
                        <a:pt x="161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3"/>
                <p:cNvSpPr/>
                <p:nvPr/>
              </p:nvSpPr>
              <p:spPr>
                <a:xfrm>
                  <a:off x="759312" y="910805"/>
                  <a:ext cx="24025" cy="204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" h="394" extrusionOk="0">
                      <a:moveTo>
                        <a:pt x="228" y="1"/>
                      </a:moveTo>
                      <a:cubicBezTo>
                        <a:pt x="137" y="1"/>
                        <a:pt x="44" y="52"/>
                        <a:pt x="7" y="163"/>
                      </a:cubicBezTo>
                      <a:cubicBezTo>
                        <a:pt x="0" y="307"/>
                        <a:pt x="119" y="393"/>
                        <a:pt x="238" y="393"/>
                      </a:cubicBezTo>
                      <a:cubicBezTo>
                        <a:pt x="328" y="393"/>
                        <a:pt x="418" y="344"/>
                        <a:pt x="455" y="235"/>
                      </a:cubicBezTo>
                      <a:cubicBezTo>
                        <a:pt x="461" y="85"/>
                        <a:pt x="346" y="1"/>
                        <a:pt x="22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8" name="Google Shape;998;p3"/>
                <p:cNvSpPr/>
                <p:nvPr/>
              </p:nvSpPr>
              <p:spPr>
                <a:xfrm>
                  <a:off x="794361" y="780592"/>
                  <a:ext cx="35414" cy="30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1" h="591" extrusionOk="0">
                      <a:moveTo>
                        <a:pt x="335" y="1"/>
                      </a:moveTo>
                      <a:cubicBezTo>
                        <a:pt x="201" y="1"/>
                        <a:pt x="67" y="78"/>
                        <a:pt x="35" y="247"/>
                      </a:cubicBezTo>
                      <a:cubicBezTo>
                        <a:pt x="1" y="465"/>
                        <a:pt x="173" y="590"/>
                        <a:pt x="343" y="590"/>
                      </a:cubicBezTo>
                      <a:cubicBezTo>
                        <a:pt x="476" y="590"/>
                        <a:pt x="608" y="514"/>
                        <a:pt x="640" y="344"/>
                      </a:cubicBezTo>
                      <a:cubicBezTo>
                        <a:pt x="680" y="127"/>
                        <a:pt x="507" y="1"/>
                        <a:pt x="33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3"/>
                <p:cNvSpPr/>
                <p:nvPr/>
              </p:nvSpPr>
              <p:spPr>
                <a:xfrm>
                  <a:off x="876004" y="778616"/>
                  <a:ext cx="37806" cy="31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7" h="608" extrusionOk="0">
                      <a:moveTo>
                        <a:pt x="323" y="0"/>
                      </a:moveTo>
                      <a:cubicBezTo>
                        <a:pt x="180" y="0"/>
                        <a:pt x="58" y="102"/>
                        <a:pt x="37" y="249"/>
                      </a:cubicBezTo>
                      <a:cubicBezTo>
                        <a:pt x="1" y="449"/>
                        <a:pt x="163" y="608"/>
                        <a:pt x="338" y="608"/>
                      </a:cubicBezTo>
                      <a:cubicBezTo>
                        <a:pt x="396" y="608"/>
                        <a:pt x="455" y="591"/>
                        <a:pt x="509" y="551"/>
                      </a:cubicBezTo>
                      <a:cubicBezTo>
                        <a:pt x="727" y="394"/>
                        <a:pt x="654" y="43"/>
                        <a:pt x="388" y="7"/>
                      </a:cubicBezTo>
                      <a:cubicBezTo>
                        <a:pt x="366" y="2"/>
                        <a:pt x="344" y="0"/>
                        <a:pt x="3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3"/>
                <p:cNvSpPr/>
                <p:nvPr/>
              </p:nvSpPr>
              <p:spPr>
                <a:xfrm>
                  <a:off x="846363" y="715330"/>
                  <a:ext cx="24129" cy="21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" h="421" extrusionOk="0">
                      <a:moveTo>
                        <a:pt x="226" y="1"/>
                      </a:moveTo>
                      <a:cubicBezTo>
                        <a:pt x="133" y="1"/>
                        <a:pt x="41" y="55"/>
                        <a:pt x="15" y="172"/>
                      </a:cubicBezTo>
                      <a:cubicBezTo>
                        <a:pt x="1" y="329"/>
                        <a:pt x="122" y="420"/>
                        <a:pt x="241" y="420"/>
                      </a:cubicBezTo>
                      <a:cubicBezTo>
                        <a:pt x="333" y="420"/>
                        <a:pt x="424" y="365"/>
                        <a:pt x="450" y="244"/>
                      </a:cubicBezTo>
                      <a:cubicBezTo>
                        <a:pt x="464" y="88"/>
                        <a:pt x="344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3"/>
                <p:cNvSpPr/>
                <p:nvPr/>
              </p:nvSpPr>
              <p:spPr>
                <a:xfrm>
                  <a:off x="949743" y="708102"/>
                  <a:ext cx="28133" cy="25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1" h="485" extrusionOk="0">
                      <a:moveTo>
                        <a:pt x="268" y="0"/>
                      </a:moveTo>
                      <a:cubicBezTo>
                        <a:pt x="161" y="0"/>
                        <a:pt x="56" y="64"/>
                        <a:pt x="35" y="202"/>
                      </a:cubicBezTo>
                      <a:cubicBezTo>
                        <a:pt x="0" y="380"/>
                        <a:pt x="141" y="484"/>
                        <a:pt x="278" y="484"/>
                      </a:cubicBezTo>
                      <a:cubicBezTo>
                        <a:pt x="382" y="484"/>
                        <a:pt x="485" y="423"/>
                        <a:pt x="506" y="286"/>
                      </a:cubicBezTo>
                      <a:cubicBezTo>
                        <a:pt x="540" y="103"/>
                        <a:pt x="403" y="0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3"/>
                <p:cNvSpPr/>
                <p:nvPr/>
              </p:nvSpPr>
              <p:spPr>
                <a:xfrm>
                  <a:off x="1005801" y="717254"/>
                  <a:ext cx="29225" cy="25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494" extrusionOk="0">
                      <a:moveTo>
                        <a:pt x="274" y="1"/>
                      </a:moveTo>
                      <a:cubicBezTo>
                        <a:pt x="163" y="1"/>
                        <a:pt x="53" y="65"/>
                        <a:pt x="21" y="207"/>
                      </a:cubicBezTo>
                      <a:cubicBezTo>
                        <a:pt x="1" y="390"/>
                        <a:pt x="144" y="494"/>
                        <a:pt x="286" y="494"/>
                      </a:cubicBezTo>
                      <a:cubicBezTo>
                        <a:pt x="398" y="494"/>
                        <a:pt x="509" y="430"/>
                        <a:pt x="541" y="292"/>
                      </a:cubicBezTo>
                      <a:cubicBezTo>
                        <a:pt x="562" y="108"/>
                        <a:pt x="417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3"/>
                <p:cNvSpPr/>
                <p:nvPr/>
              </p:nvSpPr>
              <p:spPr>
                <a:xfrm>
                  <a:off x="1094412" y="703110"/>
                  <a:ext cx="34426" cy="30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83" extrusionOk="0">
                      <a:moveTo>
                        <a:pt x="317" y="1"/>
                      </a:moveTo>
                      <a:cubicBezTo>
                        <a:pt x="187" y="1"/>
                        <a:pt x="61" y="75"/>
                        <a:pt x="35" y="237"/>
                      </a:cubicBezTo>
                      <a:cubicBezTo>
                        <a:pt x="1" y="457"/>
                        <a:pt x="176" y="583"/>
                        <a:pt x="345" y="583"/>
                      </a:cubicBezTo>
                      <a:cubicBezTo>
                        <a:pt x="475" y="583"/>
                        <a:pt x="601" y="509"/>
                        <a:pt x="628" y="346"/>
                      </a:cubicBezTo>
                      <a:cubicBezTo>
                        <a:pt x="662" y="127"/>
                        <a:pt x="487" y="1"/>
                        <a:pt x="31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3"/>
                <p:cNvSpPr/>
                <p:nvPr/>
              </p:nvSpPr>
              <p:spPr>
                <a:xfrm>
                  <a:off x="1186091" y="688185"/>
                  <a:ext cx="20957" cy="18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64" extrusionOk="0">
                      <a:moveTo>
                        <a:pt x="197" y="0"/>
                      </a:moveTo>
                      <a:cubicBezTo>
                        <a:pt x="116" y="0"/>
                        <a:pt x="35" y="47"/>
                        <a:pt x="14" y="149"/>
                      </a:cubicBezTo>
                      <a:cubicBezTo>
                        <a:pt x="0" y="285"/>
                        <a:pt x="101" y="364"/>
                        <a:pt x="203" y="364"/>
                      </a:cubicBezTo>
                      <a:cubicBezTo>
                        <a:pt x="282" y="364"/>
                        <a:pt x="362" y="316"/>
                        <a:pt x="389" y="210"/>
                      </a:cubicBezTo>
                      <a:cubicBezTo>
                        <a:pt x="402" y="75"/>
                        <a:pt x="299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3"/>
                <p:cNvSpPr/>
                <p:nvPr/>
              </p:nvSpPr>
              <p:spPr>
                <a:xfrm>
                  <a:off x="642568" y="852979"/>
                  <a:ext cx="20957" cy="18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" h="365" extrusionOk="0">
                      <a:moveTo>
                        <a:pt x="203" y="1"/>
                      </a:moveTo>
                      <a:cubicBezTo>
                        <a:pt x="122" y="1"/>
                        <a:pt x="41" y="48"/>
                        <a:pt x="14" y="150"/>
                      </a:cubicBezTo>
                      <a:cubicBezTo>
                        <a:pt x="1" y="285"/>
                        <a:pt x="105" y="364"/>
                        <a:pt x="208" y="364"/>
                      </a:cubicBezTo>
                      <a:cubicBezTo>
                        <a:pt x="289" y="364"/>
                        <a:pt x="368" y="316"/>
                        <a:pt x="389" y="210"/>
                      </a:cubicBezTo>
                      <a:cubicBezTo>
                        <a:pt x="403" y="75"/>
                        <a:pt x="304" y="1"/>
                        <a:pt x="20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3"/>
                <p:cNvSpPr/>
                <p:nvPr/>
              </p:nvSpPr>
              <p:spPr>
                <a:xfrm>
                  <a:off x="706998" y="778668"/>
                  <a:ext cx="32398" cy="28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545" extrusionOk="0">
                      <a:moveTo>
                        <a:pt x="304" y="0"/>
                      </a:moveTo>
                      <a:cubicBezTo>
                        <a:pt x="181" y="0"/>
                        <a:pt x="58" y="70"/>
                        <a:pt x="21" y="224"/>
                      </a:cubicBezTo>
                      <a:cubicBezTo>
                        <a:pt x="1" y="428"/>
                        <a:pt x="160" y="544"/>
                        <a:pt x="319" y="544"/>
                      </a:cubicBezTo>
                      <a:cubicBezTo>
                        <a:pt x="442" y="544"/>
                        <a:pt x="565" y="474"/>
                        <a:pt x="602" y="321"/>
                      </a:cubicBezTo>
                      <a:cubicBezTo>
                        <a:pt x="622" y="116"/>
                        <a:pt x="463" y="0"/>
                        <a:pt x="30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3"/>
                <p:cNvSpPr/>
                <p:nvPr/>
              </p:nvSpPr>
              <p:spPr>
                <a:xfrm>
                  <a:off x="784377" y="853239"/>
                  <a:ext cx="31826" cy="28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541" extrusionOk="0">
                      <a:moveTo>
                        <a:pt x="290" y="1"/>
                      </a:moveTo>
                      <a:cubicBezTo>
                        <a:pt x="167" y="1"/>
                        <a:pt x="47" y="72"/>
                        <a:pt x="21" y="229"/>
                      </a:cubicBezTo>
                      <a:cubicBezTo>
                        <a:pt x="1" y="427"/>
                        <a:pt x="154" y="541"/>
                        <a:pt x="306" y="541"/>
                      </a:cubicBezTo>
                      <a:cubicBezTo>
                        <a:pt x="424" y="541"/>
                        <a:pt x="541" y="473"/>
                        <a:pt x="578" y="326"/>
                      </a:cubicBezTo>
                      <a:cubicBezTo>
                        <a:pt x="612" y="121"/>
                        <a:pt x="449" y="1"/>
                        <a:pt x="29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3"/>
                <p:cNvSpPr/>
                <p:nvPr/>
              </p:nvSpPr>
              <p:spPr>
                <a:xfrm>
                  <a:off x="948287" y="716630"/>
                  <a:ext cx="14665" cy="13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54" extrusionOk="0">
                      <a:moveTo>
                        <a:pt x="139" y="0"/>
                      </a:moveTo>
                      <a:cubicBezTo>
                        <a:pt x="82" y="0"/>
                        <a:pt x="25" y="35"/>
                        <a:pt x="14" y="110"/>
                      </a:cubicBezTo>
                      <a:cubicBezTo>
                        <a:pt x="1" y="199"/>
                        <a:pt x="75" y="253"/>
                        <a:pt x="147" y="253"/>
                      </a:cubicBezTo>
                      <a:cubicBezTo>
                        <a:pt x="203" y="253"/>
                        <a:pt x="258" y="221"/>
                        <a:pt x="268" y="147"/>
                      </a:cubicBezTo>
                      <a:cubicBezTo>
                        <a:pt x="282" y="53"/>
                        <a:pt x="210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3"/>
                <p:cNvSpPr/>
                <p:nvPr/>
              </p:nvSpPr>
              <p:spPr>
                <a:xfrm>
                  <a:off x="872260" y="731399"/>
                  <a:ext cx="32918" cy="24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478" extrusionOk="0">
                      <a:moveTo>
                        <a:pt x="342" y="1"/>
                      </a:moveTo>
                      <a:cubicBezTo>
                        <a:pt x="246" y="1"/>
                        <a:pt x="149" y="49"/>
                        <a:pt x="97" y="153"/>
                      </a:cubicBezTo>
                      <a:lnTo>
                        <a:pt x="85" y="177"/>
                      </a:lnTo>
                      <a:cubicBezTo>
                        <a:pt x="1" y="360"/>
                        <a:pt x="206" y="477"/>
                        <a:pt x="386" y="477"/>
                      </a:cubicBezTo>
                      <a:cubicBezTo>
                        <a:pt x="516" y="477"/>
                        <a:pt x="633" y="416"/>
                        <a:pt x="617" y="274"/>
                      </a:cubicBezTo>
                      <a:lnTo>
                        <a:pt x="617" y="238"/>
                      </a:lnTo>
                      <a:cubicBezTo>
                        <a:pt x="597" y="86"/>
                        <a:pt x="470" y="1"/>
                        <a:pt x="34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010;p3"/>
                <p:cNvSpPr/>
                <p:nvPr/>
              </p:nvSpPr>
              <p:spPr>
                <a:xfrm>
                  <a:off x="888277" y="669985"/>
                  <a:ext cx="36870" cy="34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669" extrusionOk="0">
                      <a:moveTo>
                        <a:pt x="406" y="632"/>
                      </a:moveTo>
                      <a:lnTo>
                        <a:pt x="406" y="644"/>
                      </a:lnTo>
                      <a:lnTo>
                        <a:pt x="366" y="644"/>
                      </a:lnTo>
                      <a:cubicBezTo>
                        <a:pt x="379" y="642"/>
                        <a:pt x="392" y="638"/>
                        <a:pt x="406" y="632"/>
                      </a:cubicBezTo>
                      <a:close/>
                      <a:moveTo>
                        <a:pt x="307" y="0"/>
                      </a:moveTo>
                      <a:cubicBezTo>
                        <a:pt x="1" y="0"/>
                        <a:pt x="32" y="616"/>
                        <a:pt x="300" y="648"/>
                      </a:cubicBezTo>
                      <a:lnTo>
                        <a:pt x="300" y="648"/>
                      </a:lnTo>
                      <a:cubicBezTo>
                        <a:pt x="346" y="659"/>
                        <a:pt x="399" y="669"/>
                        <a:pt x="442" y="669"/>
                      </a:cubicBezTo>
                      <a:cubicBezTo>
                        <a:pt x="491" y="657"/>
                        <a:pt x="539" y="644"/>
                        <a:pt x="575" y="608"/>
                      </a:cubicBezTo>
                      <a:cubicBezTo>
                        <a:pt x="672" y="536"/>
                        <a:pt x="709" y="403"/>
                        <a:pt x="672" y="282"/>
                      </a:cubicBezTo>
                      <a:cubicBezTo>
                        <a:pt x="624" y="148"/>
                        <a:pt x="503" y="40"/>
                        <a:pt x="346" y="3"/>
                      </a:cubicBezTo>
                      <a:cubicBezTo>
                        <a:pt x="332" y="1"/>
                        <a:pt x="319" y="0"/>
                        <a:pt x="30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3"/>
                <p:cNvSpPr/>
                <p:nvPr/>
              </p:nvSpPr>
              <p:spPr>
                <a:xfrm>
                  <a:off x="936534" y="755320"/>
                  <a:ext cx="30629" cy="273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" h="526" extrusionOk="0">
                      <a:moveTo>
                        <a:pt x="293" y="1"/>
                      </a:moveTo>
                      <a:cubicBezTo>
                        <a:pt x="177" y="1"/>
                        <a:pt x="61" y="71"/>
                        <a:pt x="35" y="225"/>
                      </a:cubicBezTo>
                      <a:cubicBezTo>
                        <a:pt x="1" y="415"/>
                        <a:pt x="150" y="526"/>
                        <a:pt x="298" y="526"/>
                      </a:cubicBezTo>
                      <a:cubicBezTo>
                        <a:pt x="413" y="526"/>
                        <a:pt x="528" y="458"/>
                        <a:pt x="555" y="310"/>
                      </a:cubicBezTo>
                      <a:cubicBezTo>
                        <a:pt x="589" y="114"/>
                        <a:pt x="441" y="1"/>
                        <a:pt x="29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012;p3"/>
                <p:cNvSpPr/>
                <p:nvPr/>
              </p:nvSpPr>
              <p:spPr>
                <a:xfrm>
                  <a:off x="1071687" y="659740"/>
                  <a:ext cx="25845" cy="22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" h="436" extrusionOk="0">
                      <a:moveTo>
                        <a:pt x="247" y="1"/>
                      </a:moveTo>
                      <a:cubicBezTo>
                        <a:pt x="203" y="1"/>
                        <a:pt x="159" y="14"/>
                        <a:pt x="121" y="43"/>
                      </a:cubicBezTo>
                      <a:cubicBezTo>
                        <a:pt x="12" y="128"/>
                        <a:pt x="0" y="297"/>
                        <a:pt x="109" y="382"/>
                      </a:cubicBezTo>
                      <a:cubicBezTo>
                        <a:pt x="151" y="417"/>
                        <a:pt x="202" y="436"/>
                        <a:pt x="251" y="436"/>
                      </a:cubicBezTo>
                      <a:cubicBezTo>
                        <a:pt x="286" y="436"/>
                        <a:pt x="321" y="426"/>
                        <a:pt x="351" y="406"/>
                      </a:cubicBezTo>
                      <a:cubicBezTo>
                        <a:pt x="460" y="345"/>
                        <a:pt x="496" y="200"/>
                        <a:pt x="423" y="91"/>
                      </a:cubicBezTo>
                      <a:cubicBezTo>
                        <a:pt x="380" y="33"/>
                        <a:pt x="313" y="1"/>
                        <a:pt x="24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3"/>
                <p:cNvSpPr/>
                <p:nvPr/>
              </p:nvSpPr>
              <p:spPr>
                <a:xfrm>
                  <a:off x="1191811" y="740447"/>
                  <a:ext cx="30525" cy="26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502" extrusionOk="0">
                      <a:moveTo>
                        <a:pt x="269" y="1"/>
                      </a:moveTo>
                      <a:cubicBezTo>
                        <a:pt x="205" y="1"/>
                        <a:pt x="140" y="27"/>
                        <a:pt x="85" y="88"/>
                      </a:cubicBezTo>
                      <a:cubicBezTo>
                        <a:pt x="1" y="197"/>
                        <a:pt x="13" y="354"/>
                        <a:pt x="122" y="451"/>
                      </a:cubicBezTo>
                      <a:cubicBezTo>
                        <a:pt x="164" y="485"/>
                        <a:pt x="216" y="501"/>
                        <a:pt x="269" y="501"/>
                      </a:cubicBezTo>
                      <a:cubicBezTo>
                        <a:pt x="364" y="501"/>
                        <a:pt x="462" y="448"/>
                        <a:pt x="509" y="354"/>
                      </a:cubicBezTo>
                      <a:cubicBezTo>
                        <a:pt x="587" y="171"/>
                        <a:pt x="434" y="1"/>
                        <a:pt x="26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3"/>
                <p:cNvSpPr/>
                <p:nvPr/>
              </p:nvSpPr>
              <p:spPr>
                <a:xfrm>
                  <a:off x="1230813" y="666657"/>
                  <a:ext cx="29797" cy="31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" h="602" extrusionOk="0">
                      <a:moveTo>
                        <a:pt x="521" y="285"/>
                      </a:moveTo>
                      <a:cubicBezTo>
                        <a:pt x="521" y="289"/>
                        <a:pt x="521" y="293"/>
                        <a:pt x="521" y="298"/>
                      </a:cubicBezTo>
                      <a:lnTo>
                        <a:pt x="521" y="298"/>
                      </a:lnTo>
                      <a:cubicBezTo>
                        <a:pt x="521" y="297"/>
                        <a:pt x="521" y="297"/>
                        <a:pt x="521" y="297"/>
                      </a:cubicBezTo>
                      <a:lnTo>
                        <a:pt x="521" y="285"/>
                      </a:lnTo>
                      <a:close/>
                      <a:moveTo>
                        <a:pt x="300" y="1"/>
                      </a:moveTo>
                      <a:cubicBezTo>
                        <a:pt x="230" y="1"/>
                        <a:pt x="161" y="33"/>
                        <a:pt x="109" y="92"/>
                      </a:cubicBezTo>
                      <a:lnTo>
                        <a:pt x="109" y="79"/>
                      </a:lnTo>
                      <a:cubicBezTo>
                        <a:pt x="13" y="188"/>
                        <a:pt x="1" y="358"/>
                        <a:pt x="85" y="479"/>
                      </a:cubicBezTo>
                      <a:cubicBezTo>
                        <a:pt x="136" y="555"/>
                        <a:pt x="229" y="602"/>
                        <a:pt x="322" y="602"/>
                      </a:cubicBezTo>
                      <a:cubicBezTo>
                        <a:pt x="361" y="602"/>
                        <a:pt x="400" y="593"/>
                        <a:pt x="436" y="575"/>
                      </a:cubicBezTo>
                      <a:cubicBezTo>
                        <a:pt x="529" y="547"/>
                        <a:pt x="572" y="455"/>
                        <a:pt x="554" y="370"/>
                      </a:cubicBezTo>
                      <a:lnTo>
                        <a:pt x="554" y="370"/>
                      </a:lnTo>
                      <a:cubicBezTo>
                        <a:pt x="554" y="350"/>
                        <a:pt x="552" y="331"/>
                        <a:pt x="548" y="309"/>
                      </a:cubicBezTo>
                      <a:lnTo>
                        <a:pt x="548" y="309"/>
                      </a:lnTo>
                      <a:cubicBezTo>
                        <a:pt x="570" y="203"/>
                        <a:pt x="530" y="96"/>
                        <a:pt x="436" y="43"/>
                      </a:cubicBezTo>
                      <a:cubicBezTo>
                        <a:pt x="393" y="15"/>
                        <a:pt x="346" y="1"/>
                        <a:pt x="30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3"/>
                <p:cNvSpPr/>
                <p:nvPr/>
              </p:nvSpPr>
              <p:spPr>
                <a:xfrm>
                  <a:off x="1234869" y="799885"/>
                  <a:ext cx="24649" cy="21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18" extrusionOk="0">
                      <a:moveTo>
                        <a:pt x="223" y="1"/>
                      </a:moveTo>
                      <a:cubicBezTo>
                        <a:pt x="130" y="1"/>
                        <a:pt x="38" y="52"/>
                        <a:pt x="7" y="167"/>
                      </a:cubicBezTo>
                      <a:cubicBezTo>
                        <a:pt x="0" y="325"/>
                        <a:pt x="124" y="417"/>
                        <a:pt x="246" y="417"/>
                      </a:cubicBezTo>
                      <a:cubicBezTo>
                        <a:pt x="339" y="417"/>
                        <a:pt x="431" y="365"/>
                        <a:pt x="467" y="251"/>
                      </a:cubicBezTo>
                      <a:cubicBezTo>
                        <a:pt x="474" y="92"/>
                        <a:pt x="347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3"/>
                <p:cNvSpPr/>
                <p:nvPr/>
              </p:nvSpPr>
              <p:spPr>
                <a:xfrm>
                  <a:off x="1208348" y="782308"/>
                  <a:ext cx="28341" cy="25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489" extrusionOk="0">
                      <a:moveTo>
                        <a:pt x="270" y="1"/>
                      </a:moveTo>
                      <a:cubicBezTo>
                        <a:pt x="162" y="1"/>
                        <a:pt x="53" y="64"/>
                        <a:pt x="21" y="202"/>
                      </a:cubicBezTo>
                      <a:cubicBezTo>
                        <a:pt x="1" y="385"/>
                        <a:pt x="140" y="489"/>
                        <a:pt x="277" y="489"/>
                      </a:cubicBezTo>
                      <a:cubicBezTo>
                        <a:pt x="385" y="489"/>
                        <a:pt x="491" y="425"/>
                        <a:pt x="517" y="287"/>
                      </a:cubicBezTo>
                      <a:cubicBezTo>
                        <a:pt x="544" y="104"/>
                        <a:pt x="408" y="1"/>
                        <a:pt x="2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3"/>
                <p:cNvSpPr/>
                <p:nvPr/>
              </p:nvSpPr>
              <p:spPr>
                <a:xfrm>
                  <a:off x="1083596" y="717930"/>
                  <a:ext cx="98233" cy="98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9" h="1888" extrusionOk="0">
                      <a:moveTo>
                        <a:pt x="1102" y="1"/>
                      </a:moveTo>
                      <a:cubicBezTo>
                        <a:pt x="977" y="659"/>
                        <a:pt x="931" y="846"/>
                        <a:pt x="554" y="846"/>
                      </a:cubicBezTo>
                      <a:cubicBezTo>
                        <a:pt x="419" y="846"/>
                        <a:pt x="241" y="822"/>
                        <a:pt x="1" y="787"/>
                      </a:cubicBezTo>
                      <a:lnTo>
                        <a:pt x="1" y="787"/>
                      </a:lnTo>
                      <a:cubicBezTo>
                        <a:pt x="896" y="968"/>
                        <a:pt x="920" y="981"/>
                        <a:pt x="787" y="1888"/>
                      </a:cubicBezTo>
                      <a:cubicBezTo>
                        <a:pt x="921" y="1227"/>
                        <a:pt x="969" y="1047"/>
                        <a:pt x="1346" y="1047"/>
                      </a:cubicBezTo>
                      <a:cubicBezTo>
                        <a:pt x="1479" y="1047"/>
                        <a:pt x="1654" y="1070"/>
                        <a:pt x="1888" y="1101"/>
                      </a:cubicBezTo>
                      <a:cubicBezTo>
                        <a:pt x="993" y="932"/>
                        <a:pt x="981" y="908"/>
                        <a:pt x="110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3"/>
                <p:cNvSpPr/>
                <p:nvPr/>
              </p:nvSpPr>
              <p:spPr>
                <a:xfrm>
                  <a:off x="801798" y="792813"/>
                  <a:ext cx="98181" cy="97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876" extrusionOk="0">
                      <a:moveTo>
                        <a:pt x="1101" y="0"/>
                      </a:moveTo>
                      <a:cubicBezTo>
                        <a:pt x="977" y="649"/>
                        <a:pt x="931" y="834"/>
                        <a:pt x="556" y="834"/>
                      </a:cubicBezTo>
                      <a:cubicBezTo>
                        <a:pt x="420" y="834"/>
                        <a:pt x="242" y="810"/>
                        <a:pt x="1" y="774"/>
                      </a:cubicBezTo>
                      <a:lnTo>
                        <a:pt x="1" y="774"/>
                      </a:lnTo>
                      <a:cubicBezTo>
                        <a:pt x="896" y="956"/>
                        <a:pt x="908" y="980"/>
                        <a:pt x="787" y="1875"/>
                      </a:cubicBezTo>
                      <a:cubicBezTo>
                        <a:pt x="910" y="1223"/>
                        <a:pt x="957" y="1039"/>
                        <a:pt x="1324" y="1039"/>
                      </a:cubicBezTo>
                      <a:cubicBezTo>
                        <a:pt x="1460" y="1039"/>
                        <a:pt x="1642" y="1065"/>
                        <a:pt x="1888" y="1101"/>
                      </a:cubicBezTo>
                      <a:cubicBezTo>
                        <a:pt x="993" y="920"/>
                        <a:pt x="980" y="895"/>
                        <a:pt x="110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3"/>
                <p:cNvSpPr/>
                <p:nvPr/>
              </p:nvSpPr>
              <p:spPr>
                <a:xfrm>
                  <a:off x="988016" y="661301"/>
                  <a:ext cx="37806" cy="37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7" h="727" extrusionOk="0">
                      <a:moveTo>
                        <a:pt x="424" y="1"/>
                      </a:moveTo>
                      <a:cubicBezTo>
                        <a:pt x="370" y="253"/>
                        <a:pt x="349" y="324"/>
                        <a:pt x="203" y="324"/>
                      </a:cubicBezTo>
                      <a:cubicBezTo>
                        <a:pt x="152" y="324"/>
                        <a:pt x="87" y="316"/>
                        <a:pt x="0" y="303"/>
                      </a:cubicBezTo>
                      <a:lnTo>
                        <a:pt x="0" y="303"/>
                      </a:lnTo>
                      <a:cubicBezTo>
                        <a:pt x="339" y="364"/>
                        <a:pt x="351" y="376"/>
                        <a:pt x="303" y="727"/>
                      </a:cubicBezTo>
                      <a:cubicBezTo>
                        <a:pt x="347" y="471"/>
                        <a:pt x="365" y="402"/>
                        <a:pt x="508" y="402"/>
                      </a:cubicBezTo>
                      <a:cubicBezTo>
                        <a:pt x="561" y="402"/>
                        <a:pt x="631" y="411"/>
                        <a:pt x="726" y="424"/>
                      </a:cubicBezTo>
                      <a:cubicBezTo>
                        <a:pt x="375" y="352"/>
                        <a:pt x="375" y="340"/>
                        <a:pt x="42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3"/>
                <p:cNvSpPr/>
                <p:nvPr/>
              </p:nvSpPr>
              <p:spPr>
                <a:xfrm>
                  <a:off x="478346" y="705502"/>
                  <a:ext cx="37390" cy="30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9" h="583" extrusionOk="0">
                      <a:moveTo>
                        <a:pt x="374" y="0"/>
                      </a:moveTo>
                      <a:cubicBezTo>
                        <a:pt x="190" y="0"/>
                        <a:pt x="1" y="160"/>
                        <a:pt x="75" y="385"/>
                      </a:cubicBezTo>
                      <a:cubicBezTo>
                        <a:pt x="122" y="523"/>
                        <a:pt x="233" y="583"/>
                        <a:pt x="347" y="583"/>
                      </a:cubicBezTo>
                      <a:cubicBezTo>
                        <a:pt x="530" y="583"/>
                        <a:pt x="719" y="428"/>
                        <a:pt x="644" y="203"/>
                      </a:cubicBezTo>
                      <a:cubicBezTo>
                        <a:pt x="598" y="61"/>
                        <a:pt x="487" y="0"/>
                        <a:pt x="37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3"/>
                <p:cNvSpPr/>
                <p:nvPr/>
              </p:nvSpPr>
              <p:spPr>
                <a:xfrm>
                  <a:off x="488851" y="644400"/>
                  <a:ext cx="32190" cy="26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" h="515" extrusionOk="0">
                      <a:moveTo>
                        <a:pt x="313" y="1"/>
                      </a:moveTo>
                      <a:cubicBezTo>
                        <a:pt x="157" y="1"/>
                        <a:pt x="0" y="137"/>
                        <a:pt x="67" y="338"/>
                      </a:cubicBezTo>
                      <a:cubicBezTo>
                        <a:pt x="108" y="462"/>
                        <a:pt x="204" y="515"/>
                        <a:pt x="301" y="515"/>
                      </a:cubicBezTo>
                      <a:cubicBezTo>
                        <a:pt x="458" y="515"/>
                        <a:pt x="618" y="376"/>
                        <a:pt x="551" y="181"/>
                      </a:cubicBezTo>
                      <a:cubicBezTo>
                        <a:pt x="509" y="55"/>
                        <a:pt x="411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3"/>
                <p:cNvSpPr/>
                <p:nvPr/>
              </p:nvSpPr>
              <p:spPr>
                <a:xfrm>
                  <a:off x="541373" y="450018"/>
                  <a:ext cx="40458" cy="32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" h="629" extrusionOk="0">
                      <a:moveTo>
                        <a:pt x="387" y="0"/>
                      </a:moveTo>
                      <a:cubicBezTo>
                        <a:pt x="359" y="0"/>
                        <a:pt x="330" y="4"/>
                        <a:pt x="303" y="12"/>
                      </a:cubicBezTo>
                      <a:cubicBezTo>
                        <a:pt x="97" y="84"/>
                        <a:pt x="1" y="399"/>
                        <a:pt x="194" y="544"/>
                      </a:cubicBezTo>
                      <a:lnTo>
                        <a:pt x="218" y="556"/>
                      </a:lnTo>
                      <a:cubicBezTo>
                        <a:pt x="276" y="606"/>
                        <a:pt x="345" y="629"/>
                        <a:pt x="412" y="629"/>
                      </a:cubicBezTo>
                      <a:cubicBezTo>
                        <a:pt x="539" y="629"/>
                        <a:pt x="662" y="546"/>
                        <a:pt x="702" y="411"/>
                      </a:cubicBezTo>
                      <a:lnTo>
                        <a:pt x="714" y="374"/>
                      </a:lnTo>
                      <a:cubicBezTo>
                        <a:pt x="778" y="174"/>
                        <a:pt x="582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3"/>
                <p:cNvSpPr/>
                <p:nvPr/>
              </p:nvSpPr>
              <p:spPr>
                <a:xfrm>
                  <a:off x="495403" y="546117"/>
                  <a:ext cx="24077" cy="20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" h="389" extrusionOk="0">
                      <a:moveTo>
                        <a:pt x="236" y="0"/>
                      </a:moveTo>
                      <a:cubicBezTo>
                        <a:pt x="117" y="0"/>
                        <a:pt x="1" y="101"/>
                        <a:pt x="38" y="256"/>
                      </a:cubicBezTo>
                      <a:cubicBezTo>
                        <a:pt x="75" y="349"/>
                        <a:pt x="149" y="388"/>
                        <a:pt x="223" y="388"/>
                      </a:cubicBezTo>
                      <a:cubicBezTo>
                        <a:pt x="343" y="388"/>
                        <a:pt x="462" y="285"/>
                        <a:pt x="425" y="135"/>
                      </a:cubicBezTo>
                      <a:cubicBezTo>
                        <a:pt x="387" y="41"/>
                        <a:pt x="311" y="0"/>
                        <a:pt x="23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3"/>
                <p:cNvSpPr/>
                <p:nvPr/>
              </p:nvSpPr>
              <p:spPr>
                <a:xfrm>
                  <a:off x="643712" y="529164"/>
                  <a:ext cx="32502" cy="26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5" h="515" extrusionOk="0">
                      <a:moveTo>
                        <a:pt x="324" y="0"/>
                      </a:moveTo>
                      <a:cubicBezTo>
                        <a:pt x="162" y="0"/>
                        <a:pt x="0" y="138"/>
                        <a:pt x="53" y="340"/>
                      </a:cubicBezTo>
                      <a:cubicBezTo>
                        <a:pt x="99" y="461"/>
                        <a:pt x="200" y="514"/>
                        <a:pt x="301" y="514"/>
                      </a:cubicBezTo>
                      <a:cubicBezTo>
                        <a:pt x="462" y="514"/>
                        <a:pt x="625" y="379"/>
                        <a:pt x="573" y="171"/>
                      </a:cubicBezTo>
                      <a:cubicBezTo>
                        <a:pt x="522" y="52"/>
                        <a:pt x="423" y="0"/>
                        <a:pt x="32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3"/>
                <p:cNvSpPr/>
                <p:nvPr/>
              </p:nvSpPr>
              <p:spPr>
                <a:xfrm>
                  <a:off x="635392" y="422145"/>
                  <a:ext cx="34582" cy="27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534" extrusionOk="0">
                      <a:moveTo>
                        <a:pt x="352" y="0"/>
                      </a:moveTo>
                      <a:cubicBezTo>
                        <a:pt x="178" y="0"/>
                        <a:pt x="0" y="145"/>
                        <a:pt x="68" y="354"/>
                      </a:cubicBezTo>
                      <a:cubicBezTo>
                        <a:pt x="119" y="479"/>
                        <a:pt x="223" y="533"/>
                        <a:pt x="327" y="533"/>
                      </a:cubicBezTo>
                      <a:cubicBezTo>
                        <a:pt x="496" y="533"/>
                        <a:pt x="664" y="394"/>
                        <a:pt x="612" y="185"/>
                      </a:cubicBezTo>
                      <a:cubicBezTo>
                        <a:pt x="566" y="55"/>
                        <a:pt x="459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3"/>
                <p:cNvSpPr/>
                <p:nvPr/>
              </p:nvSpPr>
              <p:spPr>
                <a:xfrm>
                  <a:off x="828111" y="422249"/>
                  <a:ext cx="36766" cy="30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" h="578" extrusionOk="0">
                      <a:moveTo>
                        <a:pt x="361" y="0"/>
                      </a:moveTo>
                      <a:cubicBezTo>
                        <a:pt x="182" y="0"/>
                        <a:pt x="1" y="158"/>
                        <a:pt x="75" y="388"/>
                      </a:cubicBezTo>
                      <a:cubicBezTo>
                        <a:pt x="121" y="521"/>
                        <a:pt x="229" y="578"/>
                        <a:pt x="339" y="578"/>
                      </a:cubicBezTo>
                      <a:cubicBezTo>
                        <a:pt x="520" y="578"/>
                        <a:pt x="707" y="425"/>
                        <a:pt x="632" y="207"/>
                      </a:cubicBezTo>
                      <a:cubicBezTo>
                        <a:pt x="585" y="62"/>
                        <a:pt x="474" y="0"/>
                        <a:pt x="3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3"/>
                <p:cNvSpPr/>
                <p:nvPr/>
              </p:nvSpPr>
              <p:spPr>
                <a:xfrm>
                  <a:off x="821090" y="355738"/>
                  <a:ext cx="30005" cy="24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475" extrusionOk="0">
                      <a:moveTo>
                        <a:pt x="297" y="0"/>
                      </a:moveTo>
                      <a:cubicBezTo>
                        <a:pt x="150" y="0"/>
                        <a:pt x="1" y="127"/>
                        <a:pt x="53" y="312"/>
                      </a:cubicBezTo>
                      <a:cubicBezTo>
                        <a:pt x="95" y="425"/>
                        <a:pt x="188" y="474"/>
                        <a:pt x="282" y="474"/>
                      </a:cubicBezTo>
                      <a:cubicBezTo>
                        <a:pt x="429" y="474"/>
                        <a:pt x="577" y="352"/>
                        <a:pt x="525" y="167"/>
                      </a:cubicBezTo>
                      <a:cubicBezTo>
                        <a:pt x="483" y="51"/>
                        <a:pt x="390" y="0"/>
                        <a:pt x="29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3"/>
                <p:cNvSpPr/>
                <p:nvPr/>
              </p:nvSpPr>
              <p:spPr>
                <a:xfrm>
                  <a:off x="721299" y="365619"/>
                  <a:ext cx="49090" cy="3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" h="724" extrusionOk="0">
                      <a:moveTo>
                        <a:pt x="458" y="1"/>
                      </a:moveTo>
                      <a:cubicBezTo>
                        <a:pt x="178" y="1"/>
                        <a:pt x="0" y="407"/>
                        <a:pt x="242" y="594"/>
                      </a:cubicBezTo>
                      <a:lnTo>
                        <a:pt x="291" y="631"/>
                      </a:lnTo>
                      <a:cubicBezTo>
                        <a:pt x="358" y="694"/>
                        <a:pt x="444" y="724"/>
                        <a:pt x="529" y="724"/>
                      </a:cubicBezTo>
                      <a:cubicBezTo>
                        <a:pt x="656" y="724"/>
                        <a:pt x="782" y="657"/>
                        <a:pt x="847" y="534"/>
                      </a:cubicBezTo>
                      <a:cubicBezTo>
                        <a:pt x="944" y="316"/>
                        <a:pt x="823" y="74"/>
                        <a:pt x="593" y="26"/>
                      </a:cubicBezTo>
                      <a:lnTo>
                        <a:pt x="605" y="26"/>
                      </a:lnTo>
                      <a:lnTo>
                        <a:pt x="545" y="14"/>
                      </a:lnTo>
                      <a:cubicBezTo>
                        <a:pt x="515" y="5"/>
                        <a:pt x="486" y="1"/>
                        <a:pt x="45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3"/>
                <p:cNvSpPr/>
                <p:nvPr/>
              </p:nvSpPr>
              <p:spPr>
                <a:xfrm>
                  <a:off x="919478" y="321625"/>
                  <a:ext cx="27041" cy="22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0" h="425" extrusionOk="0">
                      <a:moveTo>
                        <a:pt x="266" y="1"/>
                      </a:moveTo>
                      <a:cubicBezTo>
                        <a:pt x="135" y="1"/>
                        <a:pt x="0" y="114"/>
                        <a:pt x="60" y="279"/>
                      </a:cubicBezTo>
                      <a:cubicBezTo>
                        <a:pt x="93" y="381"/>
                        <a:pt x="173" y="424"/>
                        <a:pt x="254" y="424"/>
                      </a:cubicBezTo>
                      <a:cubicBezTo>
                        <a:pt x="385" y="424"/>
                        <a:pt x="519" y="310"/>
                        <a:pt x="459" y="146"/>
                      </a:cubicBezTo>
                      <a:cubicBezTo>
                        <a:pt x="427" y="44"/>
                        <a:pt x="347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3"/>
                <p:cNvSpPr/>
                <p:nvPr/>
              </p:nvSpPr>
              <p:spPr>
                <a:xfrm>
                  <a:off x="1089420" y="317881"/>
                  <a:ext cx="42330" cy="34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" h="660" extrusionOk="0">
                      <a:moveTo>
                        <a:pt x="421" y="1"/>
                      </a:moveTo>
                      <a:cubicBezTo>
                        <a:pt x="215" y="1"/>
                        <a:pt x="0" y="181"/>
                        <a:pt x="82" y="436"/>
                      </a:cubicBezTo>
                      <a:cubicBezTo>
                        <a:pt x="133" y="593"/>
                        <a:pt x="260" y="660"/>
                        <a:pt x="389" y="660"/>
                      </a:cubicBezTo>
                      <a:cubicBezTo>
                        <a:pt x="598" y="660"/>
                        <a:pt x="813" y="484"/>
                        <a:pt x="724" y="230"/>
                      </a:cubicBezTo>
                      <a:cubicBezTo>
                        <a:pt x="673" y="69"/>
                        <a:pt x="549" y="1"/>
                        <a:pt x="4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3"/>
                <p:cNvSpPr/>
                <p:nvPr/>
              </p:nvSpPr>
              <p:spPr>
                <a:xfrm>
                  <a:off x="1217500" y="337278"/>
                  <a:ext cx="40302" cy="3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5" h="630" extrusionOk="0">
                      <a:moveTo>
                        <a:pt x="397" y="0"/>
                      </a:moveTo>
                      <a:cubicBezTo>
                        <a:pt x="201" y="0"/>
                        <a:pt x="1" y="168"/>
                        <a:pt x="75" y="413"/>
                      </a:cubicBezTo>
                      <a:cubicBezTo>
                        <a:pt x="126" y="565"/>
                        <a:pt x="247" y="630"/>
                        <a:pt x="369" y="630"/>
                      </a:cubicBezTo>
                      <a:cubicBezTo>
                        <a:pt x="569" y="630"/>
                        <a:pt x="774" y="460"/>
                        <a:pt x="692" y="220"/>
                      </a:cubicBezTo>
                      <a:cubicBezTo>
                        <a:pt x="641" y="66"/>
                        <a:pt x="520" y="0"/>
                        <a:pt x="39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3"/>
                <p:cNvSpPr/>
                <p:nvPr/>
              </p:nvSpPr>
              <p:spPr>
                <a:xfrm>
                  <a:off x="1207100" y="432129"/>
                  <a:ext cx="21061" cy="174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5" h="336" extrusionOk="0">
                      <a:moveTo>
                        <a:pt x="205" y="0"/>
                      </a:moveTo>
                      <a:cubicBezTo>
                        <a:pt x="103" y="0"/>
                        <a:pt x="1" y="88"/>
                        <a:pt x="45" y="223"/>
                      </a:cubicBezTo>
                      <a:cubicBezTo>
                        <a:pt x="73" y="302"/>
                        <a:pt x="137" y="336"/>
                        <a:pt x="200" y="336"/>
                      </a:cubicBezTo>
                      <a:cubicBezTo>
                        <a:pt x="302" y="336"/>
                        <a:pt x="404" y="248"/>
                        <a:pt x="360" y="114"/>
                      </a:cubicBezTo>
                      <a:cubicBezTo>
                        <a:pt x="332" y="35"/>
                        <a:pt x="268" y="0"/>
                        <a:pt x="20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3"/>
                <p:cNvSpPr/>
                <p:nvPr/>
              </p:nvSpPr>
              <p:spPr>
                <a:xfrm>
                  <a:off x="878344" y="846219"/>
                  <a:ext cx="25585" cy="2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" h="414" extrusionOk="0">
                      <a:moveTo>
                        <a:pt x="252" y="1"/>
                      </a:moveTo>
                      <a:cubicBezTo>
                        <a:pt x="127" y="1"/>
                        <a:pt x="1" y="111"/>
                        <a:pt x="53" y="268"/>
                      </a:cubicBezTo>
                      <a:cubicBezTo>
                        <a:pt x="85" y="370"/>
                        <a:pt x="163" y="413"/>
                        <a:pt x="241" y="413"/>
                      </a:cubicBezTo>
                      <a:cubicBezTo>
                        <a:pt x="366" y="413"/>
                        <a:pt x="492" y="303"/>
                        <a:pt x="440" y="147"/>
                      </a:cubicBezTo>
                      <a:cubicBezTo>
                        <a:pt x="407" y="44"/>
                        <a:pt x="330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3"/>
                <p:cNvSpPr/>
                <p:nvPr/>
              </p:nvSpPr>
              <p:spPr>
                <a:xfrm>
                  <a:off x="463162" y="499627"/>
                  <a:ext cx="25585" cy="21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" h="408" extrusionOk="0">
                      <a:moveTo>
                        <a:pt x="252" y="1"/>
                      </a:moveTo>
                      <a:cubicBezTo>
                        <a:pt x="127" y="1"/>
                        <a:pt x="1" y="111"/>
                        <a:pt x="53" y="267"/>
                      </a:cubicBezTo>
                      <a:cubicBezTo>
                        <a:pt x="86" y="366"/>
                        <a:pt x="164" y="408"/>
                        <a:pt x="242" y="408"/>
                      </a:cubicBezTo>
                      <a:cubicBezTo>
                        <a:pt x="367" y="408"/>
                        <a:pt x="492" y="302"/>
                        <a:pt x="440" y="146"/>
                      </a:cubicBezTo>
                      <a:cubicBezTo>
                        <a:pt x="407" y="44"/>
                        <a:pt x="330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3"/>
                <p:cNvSpPr/>
                <p:nvPr/>
              </p:nvSpPr>
              <p:spPr>
                <a:xfrm>
                  <a:off x="777981" y="401032"/>
                  <a:ext cx="28913" cy="22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" h="424" extrusionOk="0">
                      <a:moveTo>
                        <a:pt x="233" y="1"/>
                      </a:moveTo>
                      <a:cubicBezTo>
                        <a:pt x="136" y="1"/>
                        <a:pt x="41" y="67"/>
                        <a:pt x="23" y="167"/>
                      </a:cubicBezTo>
                      <a:cubicBezTo>
                        <a:pt x="1" y="280"/>
                        <a:pt x="83" y="424"/>
                        <a:pt x="202" y="424"/>
                      </a:cubicBezTo>
                      <a:cubicBezTo>
                        <a:pt x="210" y="424"/>
                        <a:pt x="219" y="423"/>
                        <a:pt x="229" y="421"/>
                      </a:cubicBezTo>
                      <a:lnTo>
                        <a:pt x="241" y="421"/>
                      </a:lnTo>
                      <a:cubicBezTo>
                        <a:pt x="301" y="409"/>
                        <a:pt x="350" y="397"/>
                        <a:pt x="410" y="385"/>
                      </a:cubicBezTo>
                      <a:cubicBezTo>
                        <a:pt x="543" y="337"/>
                        <a:pt x="555" y="155"/>
                        <a:pt x="434" y="83"/>
                      </a:cubicBezTo>
                      <a:cubicBezTo>
                        <a:pt x="398" y="58"/>
                        <a:pt x="362" y="46"/>
                        <a:pt x="326" y="22"/>
                      </a:cubicBezTo>
                      <a:cubicBezTo>
                        <a:pt x="296" y="7"/>
                        <a:pt x="264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3"/>
                <p:cNvSpPr/>
                <p:nvPr/>
              </p:nvSpPr>
              <p:spPr>
                <a:xfrm>
                  <a:off x="982660" y="387096"/>
                  <a:ext cx="45658" cy="31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" h="612" extrusionOk="0">
                      <a:moveTo>
                        <a:pt x="430" y="1"/>
                      </a:moveTo>
                      <a:cubicBezTo>
                        <a:pt x="126" y="1"/>
                        <a:pt x="1" y="474"/>
                        <a:pt x="345" y="593"/>
                      </a:cubicBezTo>
                      <a:cubicBezTo>
                        <a:pt x="390" y="605"/>
                        <a:pt x="437" y="611"/>
                        <a:pt x="485" y="611"/>
                      </a:cubicBezTo>
                      <a:cubicBezTo>
                        <a:pt x="671" y="611"/>
                        <a:pt x="858" y="516"/>
                        <a:pt x="877" y="314"/>
                      </a:cubicBezTo>
                      <a:cubicBezTo>
                        <a:pt x="877" y="218"/>
                        <a:pt x="829" y="133"/>
                        <a:pt x="756" y="84"/>
                      </a:cubicBezTo>
                      <a:cubicBezTo>
                        <a:pt x="708" y="60"/>
                        <a:pt x="660" y="36"/>
                        <a:pt x="611" y="36"/>
                      </a:cubicBezTo>
                      <a:lnTo>
                        <a:pt x="568" y="27"/>
                      </a:lnTo>
                      <a:lnTo>
                        <a:pt x="568" y="27"/>
                      </a:lnTo>
                      <a:cubicBezTo>
                        <a:pt x="566" y="26"/>
                        <a:pt x="560" y="24"/>
                        <a:pt x="551" y="24"/>
                      </a:cubicBezTo>
                      <a:cubicBezTo>
                        <a:pt x="508" y="8"/>
                        <a:pt x="468" y="1"/>
                        <a:pt x="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3"/>
                <p:cNvSpPr/>
                <p:nvPr/>
              </p:nvSpPr>
              <p:spPr>
                <a:xfrm>
                  <a:off x="1012353" y="304153"/>
                  <a:ext cx="32554" cy="27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520" extrusionOk="0">
                      <a:moveTo>
                        <a:pt x="321" y="0"/>
                      </a:moveTo>
                      <a:cubicBezTo>
                        <a:pt x="160" y="0"/>
                        <a:pt x="0" y="140"/>
                        <a:pt x="52" y="349"/>
                      </a:cubicBezTo>
                      <a:cubicBezTo>
                        <a:pt x="103" y="468"/>
                        <a:pt x="202" y="520"/>
                        <a:pt x="301" y="520"/>
                      </a:cubicBezTo>
                      <a:cubicBezTo>
                        <a:pt x="463" y="520"/>
                        <a:pt x="625" y="382"/>
                        <a:pt x="573" y="179"/>
                      </a:cubicBezTo>
                      <a:cubicBezTo>
                        <a:pt x="522" y="54"/>
                        <a:pt x="421" y="0"/>
                        <a:pt x="32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3"/>
                <p:cNvSpPr/>
                <p:nvPr/>
              </p:nvSpPr>
              <p:spPr>
                <a:xfrm>
                  <a:off x="1107308" y="373315"/>
                  <a:ext cx="32918" cy="27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529" extrusionOk="0">
                      <a:moveTo>
                        <a:pt x="326" y="1"/>
                      </a:moveTo>
                      <a:cubicBezTo>
                        <a:pt x="165" y="1"/>
                        <a:pt x="1" y="141"/>
                        <a:pt x="53" y="349"/>
                      </a:cubicBezTo>
                      <a:cubicBezTo>
                        <a:pt x="99" y="475"/>
                        <a:pt x="201" y="529"/>
                        <a:pt x="303" y="529"/>
                      </a:cubicBezTo>
                      <a:cubicBezTo>
                        <a:pt x="467" y="529"/>
                        <a:pt x="633" y="389"/>
                        <a:pt x="573" y="180"/>
                      </a:cubicBezTo>
                      <a:cubicBezTo>
                        <a:pt x="527" y="55"/>
                        <a:pt x="427" y="1"/>
                        <a:pt x="32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3"/>
                <p:cNvSpPr/>
                <p:nvPr/>
              </p:nvSpPr>
              <p:spPr>
                <a:xfrm>
                  <a:off x="934350" y="874144"/>
                  <a:ext cx="8528" cy="7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" h="141" extrusionOk="0">
                      <a:moveTo>
                        <a:pt x="92" y="1"/>
                      </a:moveTo>
                      <a:cubicBezTo>
                        <a:pt x="48" y="1"/>
                        <a:pt x="1" y="40"/>
                        <a:pt x="16" y="93"/>
                      </a:cubicBezTo>
                      <a:cubicBezTo>
                        <a:pt x="25" y="126"/>
                        <a:pt x="51" y="141"/>
                        <a:pt x="78" y="141"/>
                      </a:cubicBezTo>
                      <a:cubicBezTo>
                        <a:pt x="120" y="141"/>
                        <a:pt x="164" y="104"/>
                        <a:pt x="149" y="45"/>
                      </a:cubicBezTo>
                      <a:cubicBezTo>
                        <a:pt x="140" y="14"/>
                        <a:pt x="117" y="1"/>
                        <a:pt x="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3"/>
                <p:cNvSpPr/>
                <p:nvPr/>
              </p:nvSpPr>
              <p:spPr>
                <a:xfrm>
                  <a:off x="878188" y="890420"/>
                  <a:ext cx="32814" cy="27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" h="529" extrusionOk="0">
                      <a:moveTo>
                        <a:pt x="324" y="0"/>
                      </a:moveTo>
                      <a:cubicBezTo>
                        <a:pt x="164" y="0"/>
                        <a:pt x="1" y="140"/>
                        <a:pt x="68" y="349"/>
                      </a:cubicBezTo>
                      <a:cubicBezTo>
                        <a:pt x="110" y="474"/>
                        <a:pt x="208" y="528"/>
                        <a:pt x="308" y="528"/>
                      </a:cubicBezTo>
                      <a:cubicBezTo>
                        <a:pt x="468" y="528"/>
                        <a:pt x="631" y="388"/>
                        <a:pt x="564" y="180"/>
                      </a:cubicBezTo>
                      <a:cubicBezTo>
                        <a:pt x="522" y="54"/>
                        <a:pt x="423" y="0"/>
                        <a:pt x="32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3"/>
                <p:cNvSpPr/>
                <p:nvPr/>
              </p:nvSpPr>
              <p:spPr>
                <a:xfrm>
                  <a:off x="949119" y="792657"/>
                  <a:ext cx="35154" cy="30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" h="585" extrusionOk="0">
                      <a:moveTo>
                        <a:pt x="361" y="1"/>
                      </a:moveTo>
                      <a:cubicBezTo>
                        <a:pt x="259" y="1"/>
                        <a:pt x="158" y="53"/>
                        <a:pt x="107" y="160"/>
                      </a:cubicBezTo>
                      <a:cubicBezTo>
                        <a:pt x="0" y="363"/>
                        <a:pt x="157" y="584"/>
                        <a:pt x="361" y="584"/>
                      </a:cubicBezTo>
                      <a:cubicBezTo>
                        <a:pt x="389" y="584"/>
                        <a:pt x="417" y="580"/>
                        <a:pt x="446" y="572"/>
                      </a:cubicBezTo>
                      <a:cubicBezTo>
                        <a:pt x="591" y="511"/>
                        <a:pt x="676" y="354"/>
                        <a:pt x="639" y="197"/>
                      </a:cubicBezTo>
                      <a:cubicBezTo>
                        <a:pt x="594" y="68"/>
                        <a:pt x="477" y="1"/>
                        <a:pt x="3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3"/>
                <p:cNvSpPr/>
                <p:nvPr/>
              </p:nvSpPr>
              <p:spPr>
                <a:xfrm>
                  <a:off x="946623" y="749287"/>
                  <a:ext cx="35778" cy="30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584" extrusionOk="0">
                      <a:moveTo>
                        <a:pt x="370" y="0"/>
                      </a:moveTo>
                      <a:cubicBezTo>
                        <a:pt x="268" y="0"/>
                        <a:pt x="163" y="52"/>
                        <a:pt x="107" y="160"/>
                      </a:cubicBezTo>
                      <a:cubicBezTo>
                        <a:pt x="0" y="362"/>
                        <a:pt x="157" y="584"/>
                        <a:pt x="369" y="584"/>
                      </a:cubicBezTo>
                      <a:cubicBezTo>
                        <a:pt x="398" y="584"/>
                        <a:pt x="427" y="580"/>
                        <a:pt x="458" y="571"/>
                      </a:cubicBezTo>
                      <a:cubicBezTo>
                        <a:pt x="603" y="511"/>
                        <a:pt x="687" y="353"/>
                        <a:pt x="639" y="196"/>
                      </a:cubicBezTo>
                      <a:cubicBezTo>
                        <a:pt x="600" y="67"/>
                        <a:pt x="486" y="0"/>
                        <a:pt x="37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3"/>
                <p:cNvSpPr/>
                <p:nvPr/>
              </p:nvSpPr>
              <p:spPr>
                <a:xfrm>
                  <a:off x="1063315" y="774820"/>
                  <a:ext cx="17161" cy="14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" h="273" extrusionOk="0">
                      <a:moveTo>
                        <a:pt x="175" y="1"/>
                      </a:moveTo>
                      <a:cubicBezTo>
                        <a:pt x="89" y="1"/>
                        <a:pt x="1" y="76"/>
                        <a:pt x="16" y="189"/>
                      </a:cubicBezTo>
                      <a:cubicBezTo>
                        <a:pt x="47" y="247"/>
                        <a:pt x="100" y="272"/>
                        <a:pt x="152" y="272"/>
                      </a:cubicBezTo>
                      <a:cubicBezTo>
                        <a:pt x="241" y="272"/>
                        <a:pt x="329" y="199"/>
                        <a:pt x="306" y="92"/>
                      </a:cubicBezTo>
                      <a:cubicBezTo>
                        <a:pt x="279" y="28"/>
                        <a:pt x="227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3"/>
                <p:cNvSpPr/>
                <p:nvPr/>
              </p:nvSpPr>
              <p:spPr>
                <a:xfrm>
                  <a:off x="1097480" y="748767"/>
                  <a:ext cx="32554" cy="28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6" h="541" extrusionOk="0">
                      <a:moveTo>
                        <a:pt x="440" y="1"/>
                      </a:moveTo>
                      <a:cubicBezTo>
                        <a:pt x="419" y="1"/>
                        <a:pt x="397" y="5"/>
                        <a:pt x="375" y="13"/>
                      </a:cubicBezTo>
                      <a:cubicBezTo>
                        <a:pt x="327" y="13"/>
                        <a:pt x="290" y="37"/>
                        <a:pt x="230" y="49"/>
                      </a:cubicBezTo>
                      <a:cubicBezTo>
                        <a:pt x="48" y="109"/>
                        <a:pt x="0" y="351"/>
                        <a:pt x="145" y="472"/>
                      </a:cubicBezTo>
                      <a:cubicBezTo>
                        <a:pt x="196" y="519"/>
                        <a:pt x="258" y="540"/>
                        <a:pt x="319" y="540"/>
                      </a:cubicBezTo>
                      <a:cubicBezTo>
                        <a:pt x="430" y="540"/>
                        <a:pt x="537" y="469"/>
                        <a:pt x="569" y="351"/>
                      </a:cubicBezTo>
                      <a:lnTo>
                        <a:pt x="569" y="339"/>
                      </a:lnTo>
                      <a:cubicBezTo>
                        <a:pt x="581" y="303"/>
                        <a:pt x="593" y="254"/>
                        <a:pt x="605" y="206"/>
                      </a:cubicBezTo>
                      <a:cubicBezTo>
                        <a:pt x="625" y="95"/>
                        <a:pt x="544" y="1"/>
                        <a:pt x="44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3"/>
                <p:cNvSpPr/>
                <p:nvPr/>
              </p:nvSpPr>
              <p:spPr>
                <a:xfrm>
                  <a:off x="1139394" y="741123"/>
                  <a:ext cx="31930" cy="2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" h="512" extrusionOk="0">
                      <a:moveTo>
                        <a:pt x="321" y="1"/>
                      </a:moveTo>
                      <a:cubicBezTo>
                        <a:pt x="162" y="1"/>
                        <a:pt x="0" y="138"/>
                        <a:pt x="53" y="341"/>
                      </a:cubicBezTo>
                      <a:cubicBezTo>
                        <a:pt x="99" y="460"/>
                        <a:pt x="195" y="512"/>
                        <a:pt x="293" y="512"/>
                      </a:cubicBezTo>
                      <a:cubicBezTo>
                        <a:pt x="452" y="512"/>
                        <a:pt x="614" y="374"/>
                        <a:pt x="561" y="172"/>
                      </a:cubicBezTo>
                      <a:cubicBezTo>
                        <a:pt x="515" y="52"/>
                        <a:pt x="419" y="1"/>
                        <a:pt x="3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3"/>
                <p:cNvSpPr/>
                <p:nvPr/>
              </p:nvSpPr>
              <p:spPr>
                <a:xfrm>
                  <a:off x="1016097" y="733427"/>
                  <a:ext cx="31930" cy="26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" h="515" extrusionOk="0">
                      <a:moveTo>
                        <a:pt x="317" y="0"/>
                      </a:moveTo>
                      <a:cubicBezTo>
                        <a:pt x="159" y="0"/>
                        <a:pt x="1" y="136"/>
                        <a:pt x="53" y="344"/>
                      </a:cubicBezTo>
                      <a:cubicBezTo>
                        <a:pt x="99" y="463"/>
                        <a:pt x="195" y="515"/>
                        <a:pt x="293" y="515"/>
                      </a:cubicBezTo>
                      <a:cubicBezTo>
                        <a:pt x="452" y="515"/>
                        <a:pt x="614" y="377"/>
                        <a:pt x="561" y="174"/>
                      </a:cubicBezTo>
                      <a:cubicBezTo>
                        <a:pt x="514" y="53"/>
                        <a:pt x="416" y="0"/>
                        <a:pt x="31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3"/>
                <p:cNvSpPr/>
                <p:nvPr/>
              </p:nvSpPr>
              <p:spPr>
                <a:xfrm>
                  <a:off x="1178395" y="749287"/>
                  <a:ext cx="31306" cy="25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496" extrusionOk="0">
                      <a:moveTo>
                        <a:pt x="311" y="0"/>
                      </a:moveTo>
                      <a:cubicBezTo>
                        <a:pt x="156" y="0"/>
                        <a:pt x="1" y="135"/>
                        <a:pt x="53" y="329"/>
                      </a:cubicBezTo>
                      <a:cubicBezTo>
                        <a:pt x="99" y="445"/>
                        <a:pt x="196" y="495"/>
                        <a:pt x="292" y="495"/>
                      </a:cubicBezTo>
                      <a:cubicBezTo>
                        <a:pt x="446" y="495"/>
                        <a:pt x="601" y="366"/>
                        <a:pt x="549" y="172"/>
                      </a:cubicBezTo>
                      <a:cubicBezTo>
                        <a:pt x="503" y="52"/>
                        <a:pt x="407" y="0"/>
                        <a:pt x="31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3"/>
                <p:cNvSpPr/>
                <p:nvPr/>
              </p:nvSpPr>
              <p:spPr>
                <a:xfrm>
                  <a:off x="1228577" y="810181"/>
                  <a:ext cx="36610" cy="29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" h="570" extrusionOk="0">
                      <a:moveTo>
                        <a:pt x="368" y="1"/>
                      </a:moveTo>
                      <a:cubicBezTo>
                        <a:pt x="187" y="1"/>
                        <a:pt x="0" y="156"/>
                        <a:pt x="68" y="380"/>
                      </a:cubicBezTo>
                      <a:cubicBezTo>
                        <a:pt x="114" y="513"/>
                        <a:pt x="222" y="569"/>
                        <a:pt x="332" y="569"/>
                      </a:cubicBezTo>
                      <a:cubicBezTo>
                        <a:pt x="515" y="569"/>
                        <a:pt x="704" y="417"/>
                        <a:pt x="636" y="198"/>
                      </a:cubicBezTo>
                      <a:cubicBezTo>
                        <a:pt x="590" y="60"/>
                        <a:pt x="480" y="1"/>
                        <a:pt x="3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3"/>
                <p:cNvSpPr/>
                <p:nvPr/>
              </p:nvSpPr>
              <p:spPr>
                <a:xfrm>
                  <a:off x="347614" y="509716"/>
                  <a:ext cx="93813" cy="94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4" h="1816" extrusionOk="0">
                      <a:moveTo>
                        <a:pt x="606" y="1"/>
                      </a:moveTo>
                      <a:cubicBezTo>
                        <a:pt x="860" y="872"/>
                        <a:pt x="847" y="896"/>
                        <a:pt x="1" y="1210"/>
                      </a:cubicBezTo>
                      <a:cubicBezTo>
                        <a:pt x="307" y="1117"/>
                        <a:pt x="509" y="1058"/>
                        <a:pt x="655" y="1058"/>
                      </a:cubicBezTo>
                      <a:cubicBezTo>
                        <a:pt x="923" y="1058"/>
                        <a:pt x="1002" y="1258"/>
                        <a:pt x="1198" y="1815"/>
                      </a:cubicBezTo>
                      <a:cubicBezTo>
                        <a:pt x="944" y="932"/>
                        <a:pt x="944" y="908"/>
                        <a:pt x="1803" y="605"/>
                      </a:cubicBezTo>
                      <a:lnTo>
                        <a:pt x="1803" y="605"/>
                      </a:lnTo>
                      <a:cubicBezTo>
                        <a:pt x="1497" y="699"/>
                        <a:pt x="1295" y="758"/>
                        <a:pt x="1149" y="758"/>
                      </a:cubicBezTo>
                      <a:cubicBezTo>
                        <a:pt x="881" y="758"/>
                        <a:pt x="802" y="557"/>
                        <a:pt x="6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3"/>
                <p:cNvSpPr/>
                <p:nvPr/>
              </p:nvSpPr>
              <p:spPr>
                <a:xfrm>
                  <a:off x="669089" y="404672"/>
                  <a:ext cx="94385" cy="94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5" h="1816" extrusionOk="0">
                      <a:moveTo>
                        <a:pt x="605" y="1"/>
                      </a:moveTo>
                      <a:cubicBezTo>
                        <a:pt x="871" y="871"/>
                        <a:pt x="847" y="896"/>
                        <a:pt x="0" y="1210"/>
                      </a:cubicBezTo>
                      <a:cubicBezTo>
                        <a:pt x="311" y="1117"/>
                        <a:pt x="515" y="1057"/>
                        <a:pt x="663" y="1057"/>
                      </a:cubicBezTo>
                      <a:cubicBezTo>
                        <a:pt x="935" y="1057"/>
                        <a:pt x="1014" y="1258"/>
                        <a:pt x="1210" y="1815"/>
                      </a:cubicBezTo>
                      <a:cubicBezTo>
                        <a:pt x="944" y="932"/>
                        <a:pt x="956" y="908"/>
                        <a:pt x="1815" y="605"/>
                      </a:cubicBezTo>
                      <a:lnTo>
                        <a:pt x="1815" y="605"/>
                      </a:lnTo>
                      <a:cubicBezTo>
                        <a:pt x="1504" y="699"/>
                        <a:pt x="1300" y="758"/>
                        <a:pt x="1152" y="758"/>
                      </a:cubicBezTo>
                      <a:cubicBezTo>
                        <a:pt x="880" y="758"/>
                        <a:pt x="801" y="557"/>
                        <a:pt x="6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3"/>
                <p:cNvSpPr/>
                <p:nvPr/>
              </p:nvSpPr>
              <p:spPr>
                <a:xfrm>
                  <a:off x="1168567" y="302749"/>
                  <a:ext cx="57879" cy="5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3" h="1126" extrusionOk="0">
                      <a:moveTo>
                        <a:pt x="375" y="1"/>
                      </a:moveTo>
                      <a:cubicBezTo>
                        <a:pt x="532" y="545"/>
                        <a:pt x="520" y="557"/>
                        <a:pt x="0" y="751"/>
                      </a:cubicBezTo>
                      <a:cubicBezTo>
                        <a:pt x="187" y="695"/>
                        <a:pt x="310" y="660"/>
                        <a:pt x="399" y="660"/>
                      </a:cubicBezTo>
                      <a:cubicBezTo>
                        <a:pt x="563" y="660"/>
                        <a:pt x="613" y="781"/>
                        <a:pt x="738" y="1126"/>
                      </a:cubicBezTo>
                      <a:cubicBezTo>
                        <a:pt x="581" y="581"/>
                        <a:pt x="581" y="569"/>
                        <a:pt x="1113" y="388"/>
                      </a:cubicBezTo>
                      <a:lnTo>
                        <a:pt x="1113" y="388"/>
                      </a:lnTo>
                      <a:cubicBezTo>
                        <a:pt x="931" y="442"/>
                        <a:pt x="808" y="476"/>
                        <a:pt x="718" y="476"/>
                      </a:cubicBezTo>
                      <a:cubicBezTo>
                        <a:pt x="546" y="476"/>
                        <a:pt x="494" y="35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"/>
                <p:cNvSpPr/>
                <p:nvPr/>
              </p:nvSpPr>
              <p:spPr>
                <a:xfrm>
                  <a:off x="1004969" y="928017"/>
                  <a:ext cx="6968" cy="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10" extrusionOk="0">
                      <a:moveTo>
                        <a:pt x="73" y="1"/>
                      </a:moveTo>
                      <a:cubicBezTo>
                        <a:pt x="1" y="1"/>
                        <a:pt x="1" y="110"/>
                        <a:pt x="73" y="110"/>
                      </a:cubicBezTo>
                      <a:cubicBezTo>
                        <a:pt x="134" y="110"/>
                        <a:pt x="134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"/>
                <p:cNvSpPr/>
                <p:nvPr/>
              </p:nvSpPr>
              <p:spPr>
                <a:xfrm>
                  <a:off x="1041474" y="899104"/>
                  <a:ext cx="10765" cy="7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" h="146" extrusionOk="0">
                      <a:moveTo>
                        <a:pt x="97" y="1"/>
                      </a:moveTo>
                      <a:cubicBezTo>
                        <a:pt x="0" y="1"/>
                        <a:pt x="0" y="146"/>
                        <a:pt x="97" y="146"/>
                      </a:cubicBezTo>
                      <a:cubicBezTo>
                        <a:pt x="206" y="146"/>
                        <a:pt x="206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3"/>
                <p:cNvSpPr/>
                <p:nvPr/>
              </p:nvSpPr>
              <p:spPr>
                <a:xfrm>
                  <a:off x="1112769" y="911949"/>
                  <a:ext cx="23037" cy="2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" h="395" extrusionOk="0">
                      <a:moveTo>
                        <a:pt x="178" y="274"/>
                      </a:moveTo>
                      <a:lnTo>
                        <a:pt x="190" y="298"/>
                      </a:lnTo>
                      <a:lnTo>
                        <a:pt x="154" y="298"/>
                      </a:lnTo>
                      <a:lnTo>
                        <a:pt x="137" y="275"/>
                      </a:lnTo>
                      <a:lnTo>
                        <a:pt x="137" y="275"/>
                      </a:lnTo>
                      <a:cubicBezTo>
                        <a:pt x="142" y="276"/>
                        <a:pt x="148" y="276"/>
                        <a:pt x="154" y="276"/>
                      </a:cubicBezTo>
                      <a:cubicBezTo>
                        <a:pt x="162" y="276"/>
                        <a:pt x="170" y="275"/>
                        <a:pt x="178" y="274"/>
                      </a:cubicBezTo>
                      <a:close/>
                      <a:moveTo>
                        <a:pt x="215" y="1"/>
                      </a:moveTo>
                      <a:cubicBezTo>
                        <a:pt x="199" y="1"/>
                        <a:pt x="183" y="3"/>
                        <a:pt x="166" y="8"/>
                      </a:cubicBezTo>
                      <a:cubicBezTo>
                        <a:pt x="144" y="13"/>
                        <a:pt x="124" y="21"/>
                        <a:pt x="107" y="32"/>
                      </a:cubicBezTo>
                      <a:lnTo>
                        <a:pt x="107" y="32"/>
                      </a:lnTo>
                      <a:cubicBezTo>
                        <a:pt x="96" y="35"/>
                        <a:pt x="87" y="38"/>
                        <a:pt x="81" y="44"/>
                      </a:cubicBezTo>
                      <a:cubicBezTo>
                        <a:pt x="0" y="88"/>
                        <a:pt x="4" y="172"/>
                        <a:pt x="50" y="226"/>
                      </a:cubicBezTo>
                      <a:lnTo>
                        <a:pt x="50" y="226"/>
                      </a:lnTo>
                      <a:cubicBezTo>
                        <a:pt x="55" y="268"/>
                        <a:pt x="76" y="308"/>
                        <a:pt x="107" y="336"/>
                      </a:cubicBezTo>
                      <a:lnTo>
                        <a:pt x="107" y="336"/>
                      </a:lnTo>
                      <a:cubicBezTo>
                        <a:pt x="129" y="373"/>
                        <a:pt x="168" y="395"/>
                        <a:pt x="214" y="395"/>
                      </a:cubicBezTo>
                      <a:cubicBezTo>
                        <a:pt x="250" y="395"/>
                        <a:pt x="287" y="383"/>
                        <a:pt x="311" y="358"/>
                      </a:cubicBezTo>
                      <a:cubicBezTo>
                        <a:pt x="329" y="341"/>
                        <a:pt x="372" y="278"/>
                        <a:pt x="366" y="278"/>
                      </a:cubicBezTo>
                      <a:lnTo>
                        <a:pt x="366" y="278"/>
                      </a:lnTo>
                      <a:cubicBezTo>
                        <a:pt x="365" y="278"/>
                        <a:pt x="363" y="280"/>
                        <a:pt x="359" y="284"/>
                      </a:cubicBezTo>
                      <a:lnTo>
                        <a:pt x="359" y="284"/>
                      </a:lnTo>
                      <a:cubicBezTo>
                        <a:pt x="442" y="171"/>
                        <a:pt x="356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3"/>
                <p:cNvSpPr/>
                <p:nvPr/>
              </p:nvSpPr>
              <p:spPr>
                <a:xfrm>
                  <a:off x="1163522" y="895984"/>
                  <a:ext cx="11337" cy="8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" h="170" extrusionOk="0">
                      <a:moveTo>
                        <a:pt x="109" y="0"/>
                      </a:moveTo>
                      <a:cubicBezTo>
                        <a:pt x="0" y="0"/>
                        <a:pt x="0" y="169"/>
                        <a:pt x="109" y="169"/>
                      </a:cubicBezTo>
                      <a:cubicBezTo>
                        <a:pt x="218" y="169"/>
                        <a:pt x="218" y="0"/>
                        <a:pt x="10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3"/>
                <p:cNvSpPr/>
                <p:nvPr/>
              </p:nvSpPr>
              <p:spPr>
                <a:xfrm>
                  <a:off x="1064771" y="862599"/>
                  <a:ext cx="32086" cy="23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461" extrusionOk="0">
                      <a:moveTo>
                        <a:pt x="290" y="1"/>
                      </a:moveTo>
                      <a:cubicBezTo>
                        <a:pt x="0" y="1"/>
                        <a:pt x="0" y="449"/>
                        <a:pt x="290" y="449"/>
                      </a:cubicBezTo>
                      <a:lnTo>
                        <a:pt x="290" y="461"/>
                      </a:lnTo>
                      <a:lnTo>
                        <a:pt x="315" y="461"/>
                      </a:lnTo>
                      <a:cubicBezTo>
                        <a:pt x="617" y="461"/>
                        <a:pt x="617" y="1"/>
                        <a:pt x="3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3"/>
                <p:cNvSpPr/>
                <p:nvPr/>
              </p:nvSpPr>
              <p:spPr>
                <a:xfrm>
                  <a:off x="1223896" y="924897"/>
                  <a:ext cx="22673" cy="17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" h="328" extrusionOk="0">
                      <a:moveTo>
                        <a:pt x="218" y="1"/>
                      </a:moveTo>
                      <a:cubicBezTo>
                        <a:pt x="1" y="1"/>
                        <a:pt x="1" y="327"/>
                        <a:pt x="218" y="327"/>
                      </a:cubicBezTo>
                      <a:cubicBezTo>
                        <a:pt x="436" y="327"/>
                        <a:pt x="436" y="1"/>
                        <a:pt x="21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3"/>
                <p:cNvSpPr/>
                <p:nvPr/>
              </p:nvSpPr>
              <p:spPr>
                <a:xfrm>
                  <a:off x="1206268" y="875808"/>
                  <a:ext cx="22101" cy="18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" h="352" extrusionOk="0">
                      <a:moveTo>
                        <a:pt x="219" y="1"/>
                      </a:moveTo>
                      <a:cubicBezTo>
                        <a:pt x="1" y="25"/>
                        <a:pt x="1" y="328"/>
                        <a:pt x="219" y="352"/>
                      </a:cubicBezTo>
                      <a:cubicBezTo>
                        <a:pt x="424" y="328"/>
                        <a:pt x="424" y="25"/>
                        <a:pt x="21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3"/>
                <p:cNvSpPr/>
                <p:nvPr/>
              </p:nvSpPr>
              <p:spPr>
                <a:xfrm>
                  <a:off x="1044594" y="873311"/>
                  <a:ext cx="24597" cy="18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" h="352" extrusionOk="0">
                      <a:moveTo>
                        <a:pt x="243" y="1"/>
                      </a:moveTo>
                      <a:cubicBezTo>
                        <a:pt x="1" y="1"/>
                        <a:pt x="1" y="351"/>
                        <a:pt x="243" y="351"/>
                      </a:cubicBezTo>
                      <a:cubicBezTo>
                        <a:pt x="473" y="351"/>
                        <a:pt x="473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" name="Google Shape;1060;p3"/>
                <p:cNvSpPr/>
                <p:nvPr/>
              </p:nvSpPr>
              <p:spPr>
                <a:xfrm>
                  <a:off x="955931" y="908465"/>
                  <a:ext cx="29225" cy="24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2" h="467" extrusionOk="0">
                      <a:moveTo>
                        <a:pt x="217" y="0"/>
                      </a:moveTo>
                      <a:cubicBezTo>
                        <a:pt x="141" y="0"/>
                        <a:pt x="73" y="35"/>
                        <a:pt x="49" y="123"/>
                      </a:cubicBezTo>
                      <a:cubicBezTo>
                        <a:pt x="37" y="135"/>
                        <a:pt x="37" y="159"/>
                        <a:pt x="24" y="183"/>
                      </a:cubicBezTo>
                      <a:cubicBezTo>
                        <a:pt x="0" y="280"/>
                        <a:pt x="49" y="377"/>
                        <a:pt x="133" y="437"/>
                      </a:cubicBezTo>
                      <a:cubicBezTo>
                        <a:pt x="167" y="457"/>
                        <a:pt x="205" y="466"/>
                        <a:pt x="243" y="466"/>
                      </a:cubicBezTo>
                      <a:cubicBezTo>
                        <a:pt x="299" y="466"/>
                        <a:pt x="356" y="445"/>
                        <a:pt x="399" y="401"/>
                      </a:cubicBezTo>
                      <a:cubicBezTo>
                        <a:pt x="424" y="365"/>
                        <a:pt x="448" y="329"/>
                        <a:pt x="472" y="292"/>
                      </a:cubicBezTo>
                      <a:cubicBezTo>
                        <a:pt x="561" y="146"/>
                        <a:pt x="373" y="0"/>
                        <a:pt x="21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" name="Google Shape;1061;p3"/>
                <p:cNvSpPr/>
                <p:nvPr/>
              </p:nvSpPr>
              <p:spPr>
                <a:xfrm>
                  <a:off x="-152337" y="-50625"/>
                  <a:ext cx="2586475" cy="2389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151" h="41712" extrusionOk="0">
                      <a:moveTo>
                        <a:pt x="13338" y="9583"/>
                      </a:moveTo>
                      <a:cubicBezTo>
                        <a:pt x="13314" y="9598"/>
                        <a:pt x="13290" y="9612"/>
                        <a:pt x="13266" y="9627"/>
                      </a:cubicBezTo>
                      <a:lnTo>
                        <a:pt x="13266" y="9627"/>
                      </a:lnTo>
                      <a:cubicBezTo>
                        <a:pt x="13290" y="9612"/>
                        <a:pt x="13314" y="9598"/>
                        <a:pt x="13338" y="9583"/>
                      </a:cubicBezTo>
                      <a:close/>
                      <a:moveTo>
                        <a:pt x="19948" y="0"/>
                      </a:moveTo>
                      <a:cubicBezTo>
                        <a:pt x="12481" y="0"/>
                        <a:pt x="4987" y="4289"/>
                        <a:pt x="1689" y="11434"/>
                      </a:cubicBezTo>
                      <a:cubicBezTo>
                        <a:pt x="2270" y="10515"/>
                        <a:pt x="2923" y="9631"/>
                        <a:pt x="3637" y="8809"/>
                      </a:cubicBezTo>
                      <a:lnTo>
                        <a:pt x="3637" y="8809"/>
                      </a:lnTo>
                      <a:cubicBezTo>
                        <a:pt x="3407" y="9172"/>
                        <a:pt x="3189" y="9535"/>
                        <a:pt x="2959" y="9898"/>
                      </a:cubicBezTo>
                      <a:cubicBezTo>
                        <a:pt x="6381" y="5050"/>
                        <a:pt x="13084" y="2282"/>
                        <a:pt x="19513" y="2282"/>
                      </a:cubicBezTo>
                      <a:cubicBezTo>
                        <a:pt x="26880" y="2282"/>
                        <a:pt x="33887" y="5916"/>
                        <a:pt x="35185" y="14216"/>
                      </a:cubicBezTo>
                      <a:cubicBezTo>
                        <a:pt x="35137" y="13926"/>
                        <a:pt x="35088" y="13648"/>
                        <a:pt x="35028" y="13369"/>
                      </a:cubicBezTo>
                      <a:lnTo>
                        <a:pt x="35028" y="13369"/>
                      </a:lnTo>
                      <a:cubicBezTo>
                        <a:pt x="35851" y="18123"/>
                        <a:pt x="34701" y="23639"/>
                        <a:pt x="30298" y="26264"/>
                      </a:cubicBezTo>
                      <a:cubicBezTo>
                        <a:pt x="28832" y="27141"/>
                        <a:pt x="27070" y="27569"/>
                        <a:pt x="25314" y="27569"/>
                      </a:cubicBezTo>
                      <a:cubicBezTo>
                        <a:pt x="20910" y="27569"/>
                        <a:pt x="16535" y="24877"/>
                        <a:pt x="16907" y="19793"/>
                      </a:cubicBezTo>
                      <a:lnTo>
                        <a:pt x="16907" y="19793"/>
                      </a:lnTo>
                      <a:cubicBezTo>
                        <a:pt x="17374" y="23874"/>
                        <a:pt x="20170" y="25607"/>
                        <a:pt x="23197" y="25607"/>
                      </a:cubicBezTo>
                      <a:cubicBezTo>
                        <a:pt x="26290" y="25607"/>
                        <a:pt x="29625" y="23798"/>
                        <a:pt x="30963" y="20833"/>
                      </a:cubicBezTo>
                      <a:cubicBezTo>
                        <a:pt x="33613" y="14978"/>
                        <a:pt x="29173" y="7938"/>
                        <a:pt x="23258" y="6365"/>
                      </a:cubicBezTo>
                      <a:cubicBezTo>
                        <a:pt x="22129" y="6069"/>
                        <a:pt x="20990" y="5929"/>
                        <a:pt x="19860" y="5929"/>
                      </a:cubicBezTo>
                      <a:cubicBezTo>
                        <a:pt x="13603" y="5929"/>
                        <a:pt x="7645" y="10227"/>
                        <a:pt x="5524" y="16140"/>
                      </a:cubicBezTo>
                      <a:cubicBezTo>
                        <a:pt x="1205" y="28188"/>
                        <a:pt x="10822" y="41071"/>
                        <a:pt x="23197" y="41712"/>
                      </a:cubicBezTo>
                      <a:cubicBezTo>
                        <a:pt x="22133" y="41506"/>
                        <a:pt x="21068" y="41228"/>
                        <a:pt x="20040" y="40865"/>
                      </a:cubicBezTo>
                      <a:lnTo>
                        <a:pt x="20040" y="40865"/>
                      </a:lnTo>
                      <a:cubicBezTo>
                        <a:pt x="20463" y="40950"/>
                        <a:pt x="20875" y="41022"/>
                        <a:pt x="21310" y="41095"/>
                      </a:cubicBezTo>
                      <a:cubicBezTo>
                        <a:pt x="8991" y="38162"/>
                        <a:pt x="1" y="18035"/>
                        <a:pt x="12928" y="9835"/>
                      </a:cubicBezTo>
                      <a:lnTo>
                        <a:pt x="12928" y="9835"/>
                      </a:lnTo>
                      <a:cubicBezTo>
                        <a:pt x="15187" y="8521"/>
                        <a:pt x="17807" y="7724"/>
                        <a:pt x="20340" y="7724"/>
                      </a:cubicBezTo>
                      <a:cubicBezTo>
                        <a:pt x="23391" y="7724"/>
                        <a:pt x="26315" y="8881"/>
                        <a:pt x="28326" y="11688"/>
                      </a:cubicBezTo>
                      <a:cubicBezTo>
                        <a:pt x="31602" y="16259"/>
                        <a:pt x="30089" y="24890"/>
                        <a:pt x="23768" y="24890"/>
                      </a:cubicBezTo>
                      <a:cubicBezTo>
                        <a:pt x="23180" y="24890"/>
                        <a:pt x="22550" y="24815"/>
                        <a:pt x="21879" y="24656"/>
                      </a:cubicBezTo>
                      <a:lnTo>
                        <a:pt x="21879" y="24656"/>
                      </a:lnTo>
                      <a:cubicBezTo>
                        <a:pt x="22160" y="24683"/>
                        <a:pt x="22432" y="24696"/>
                        <a:pt x="22693" y="24696"/>
                      </a:cubicBezTo>
                      <a:cubicBezTo>
                        <a:pt x="30619" y="24696"/>
                        <a:pt x="29331" y="12656"/>
                        <a:pt x="21637" y="11930"/>
                      </a:cubicBezTo>
                      <a:cubicBezTo>
                        <a:pt x="21372" y="11905"/>
                        <a:pt x="21111" y="11894"/>
                        <a:pt x="20854" y="11894"/>
                      </a:cubicBezTo>
                      <a:cubicBezTo>
                        <a:pt x="14597" y="11894"/>
                        <a:pt x="10588" y="18934"/>
                        <a:pt x="11947" y="24813"/>
                      </a:cubicBezTo>
                      <a:cubicBezTo>
                        <a:pt x="13401" y="31070"/>
                        <a:pt x="19987" y="35037"/>
                        <a:pt x="26139" y="35037"/>
                      </a:cubicBezTo>
                      <a:cubicBezTo>
                        <a:pt x="26231" y="35037"/>
                        <a:pt x="26323" y="35036"/>
                        <a:pt x="26415" y="35035"/>
                      </a:cubicBezTo>
                      <a:cubicBezTo>
                        <a:pt x="35863" y="34865"/>
                        <a:pt x="43254" y="25551"/>
                        <a:pt x="43181" y="16490"/>
                      </a:cubicBezTo>
                      <a:cubicBezTo>
                        <a:pt x="43012" y="11373"/>
                        <a:pt x="41355" y="6462"/>
                        <a:pt x="37798" y="2700"/>
                      </a:cubicBezTo>
                      <a:lnTo>
                        <a:pt x="37798" y="2700"/>
                      </a:lnTo>
                      <a:cubicBezTo>
                        <a:pt x="38427" y="3583"/>
                        <a:pt x="38996" y="4515"/>
                        <a:pt x="39492" y="5494"/>
                      </a:cubicBezTo>
                      <a:cubicBezTo>
                        <a:pt x="39250" y="5144"/>
                        <a:pt x="38996" y="4805"/>
                        <a:pt x="38742" y="4454"/>
                      </a:cubicBezTo>
                      <a:lnTo>
                        <a:pt x="38742" y="4454"/>
                      </a:lnTo>
                      <a:cubicBezTo>
                        <a:pt x="45150" y="14341"/>
                        <a:pt x="39160" y="33163"/>
                        <a:pt x="26096" y="33163"/>
                      </a:cubicBezTo>
                      <a:cubicBezTo>
                        <a:pt x="25212" y="33163"/>
                        <a:pt x="24295" y="33077"/>
                        <a:pt x="23348" y="32896"/>
                      </a:cubicBezTo>
                      <a:lnTo>
                        <a:pt x="23348" y="32896"/>
                      </a:lnTo>
                      <a:cubicBezTo>
                        <a:pt x="17581" y="31559"/>
                        <a:pt x="12303" y="27014"/>
                        <a:pt x="13423" y="20579"/>
                      </a:cubicBezTo>
                      <a:cubicBezTo>
                        <a:pt x="14114" y="16579"/>
                        <a:pt x="18430" y="12904"/>
                        <a:pt x="22251" y="12904"/>
                      </a:cubicBezTo>
                      <a:cubicBezTo>
                        <a:pt x="24382" y="12904"/>
                        <a:pt x="26359" y="14047"/>
                        <a:pt x="27468" y="16914"/>
                      </a:cubicBezTo>
                      <a:cubicBezTo>
                        <a:pt x="26475" y="14674"/>
                        <a:pt x="24789" y="13747"/>
                        <a:pt x="23006" y="13747"/>
                      </a:cubicBezTo>
                      <a:cubicBezTo>
                        <a:pt x="18356" y="13747"/>
                        <a:pt x="13050" y="20056"/>
                        <a:pt x="17693" y="25853"/>
                      </a:cubicBezTo>
                      <a:cubicBezTo>
                        <a:pt x="19527" y="28145"/>
                        <a:pt x="22302" y="29180"/>
                        <a:pt x="25139" y="29180"/>
                      </a:cubicBezTo>
                      <a:cubicBezTo>
                        <a:pt x="28293" y="29180"/>
                        <a:pt x="31524" y="27902"/>
                        <a:pt x="33625" y="25648"/>
                      </a:cubicBezTo>
                      <a:cubicBezTo>
                        <a:pt x="39080" y="19781"/>
                        <a:pt x="37883" y="9922"/>
                        <a:pt x="32173" y="4684"/>
                      </a:cubicBezTo>
                      <a:cubicBezTo>
                        <a:pt x="28670" y="1466"/>
                        <a:pt x="24313" y="0"/>
                        <a:pt x="19948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2723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62" name="Google Shape;1062;p3"/>
            <p:cNvGrpSpPr/>
            <p:nvPr/>
          </p:nvGrpSpPr>
          <p:grpSpPr>
            <a:xfrm>
              <a:off x="7335608" y="2845634"/>
              <a:ext cx="2735698" cy="2906951"/>
              <a:chOff x="7074538" y="2755486"/>
              <a:chExt cx="2010655" cy="2136521"/>
            </a:xfrm>
          </p:grpSpPr>
          <p:grpSp>
            <p:nvGrpSpPr>
              <p:cNvPr id="1063" name="Google Shape;1063;p3"/>
              <p:cNvGrpSpPr/>
              <p:nvPr/>
            </p:nvGrpSpPr>
            <p:grpSpPr>
              <a:xfrm flipH="1">
                <a:off x="7346152" y="2910434"/>
                <a:ext cx="1569582" cy="1981573"/>
                <a:chOff x="146217" y="2712579"/>
                <a:chExt cx="1552966" cy="1960401"/>
              </a:xfrm>
            </p:grpSpPr>
            <p:grpSp>
              <p:nvGrpSpPr>
                <p:cNvPr id="1064" name="Google Shape;1064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065" name="Google Shape;1065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79" name="Google Shape;1079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080" name="Google Shape;1080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" name="Google Shape;1081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" name="Google Shape;1082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" name="Google Shape;1083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" name="Google Shape;1084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" name="Google Shape;1085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" name="Google Shape;1086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7" name="Google Shape;1087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" name="Google Shape;1088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" name="Google Shape;1089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" name="Google Shape;1090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" name="Google Shape;1091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" name="Google Shape;1092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" name="Google Shape;1093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94" name="Google Shape;1094;p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095" name="Google Shape;1095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" name="Google Shape;1096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" name="Google Shape;1097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" name="Google Shape;1098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" name="Google Shape;1099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" name="Google Shape;1100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" name="Google Shape;1101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" name="Google Shape;1102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" name="Google Shape;1103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" name="Google Shape;1104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" name="Google Shape;1105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" name="Google Shape;1106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" name="Google Shape;1107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" name="Google Shape;1108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109" name="Google Shape;1109;p3"/>
              <p:cNvSpPr/>
              <p:nvPr/>
            </p:nvSpPr>
            <p:spPr>
              <a:xfrm>
                <a:off x="7161230" y="2910343"/>
                <a:ext cx="1870244" cy="1349511"/>
              </a:xfrm>
              <a:custGeom>
                <a:avLst/>
                <a:gdLst/>
                <a:ahLst/>
                <a:cxnLst/>
                <a:rect l="l" t="t" r="r" b="b"/>
                <a:pathLst>
                  <a:path w="16610" h="11985" extrusionOk="0">
                    <a:moveTo>
                      <a:pt x="9059" y="0"/>
                    </a:moveTo>
                    <a:cubicBezTo>
                      <a:pt x="7874" y="0"/>
                      <a:pt x="6703" y="379"/>
                      <a:pt x="5722" y="1117"/>
                    </a:cubicBezTo>
                    <a:cubicBezTo>
                      <a:pt x="4694" y="1903"/>
                      <a:pt x="4004" y="3064"/>
                      <a:pt x="3799" y="4346"/>
                    </a:cubicBezTo>
                    <a:cubicBezTo>
                      <a:pt x="3654" y="5423"/>
                      <a:pt x="4113" y="6621"/>
                      <a:pt x="4972" y="7371"/>
                    </a:cubicBezTo>
                    <a:cubicBezTo>
                      <a:pt x="5537" y="7872"/>
                      <a:pt x="6191" y="8133"/>
                      <a:pt x="6857" y="8133"/>
                    </a:cubicBezTo>
                    <a:cubicBezTo>
                      <a:pt x="7075" y="8133"/>
                      <a:pt x="7295" y="8105"/>
                      <a:pt x="7512" y="8048"/>
                    </a:cubicBezTo>
                    <a:cubicBezTo>
                      <a:pt x="7633" y="8012"/>
                      <a:pt x="7754" y="7951"/>
                      <a:pt x="7863" y="7879"/>
                    </a:cubicBezTo>
                    <a:cubicBezTo>
                      <a:pt x="8178" y="7637"/>
                      <a:pt x="8359" y="7238"/>
                      <a:pt x="8541" y="6863"/>
                    </a:cubicBezTo>
                    <a:cubicBezTo>
                      <a:pt x="8698" y="6524"/>
                      <a:pt x="8855" y="6197"/>
                      <a:pt x="9097" y="6004"/>
                    </a:cubicBezTo>
                    <a:cubicBezTo>
                      <a:pt x="9234" y="5896"/>
                      <a:pt x="9402" y="5836"/>
                      <a:pt x="9577" y="5836"/>
                    </a:cubicBezTo>
                    <a:cubicBezTo>
                      <a:pt x="9618" y="5836"/>
                      <a:pt x="9660" y="5839"/>
                      <a:pt x="9702" y="5846"/>
                    </a:cubicBezTo>
                    <a:cubicBezTo>
                      <a:pt x="10246" y="5895"/>
                      <a:pt x="10718" y="6246"/>
                      <a:pt x="10936" y="6742"/>
                    </a:cubicBezTo>
                    <a:cubicBezTo>
                      <a:pt x="11371" y="7758"/>
                      <a:pt x="10900" y="9403"/>
                      <a:pt x="10210" y="10346"/>
                    </a:cubicBezTo>
                    <a:cubicBezTo>
                      <a:pt x="10053" y="10528"/>
                      <a:pt x="9871" y="10685"/>
                      <a:pt x="9690" y="10830"/>
                    </a:cubicBezTo>
                    <a:cubicBezTo>
                      <a:pt x="8621" y="11648"/>
                      <a:pt x="7295" y="11838"/>
                      <a:pt x="6167" y="11838"/>
                    </a:cubicBezTo>
                    <a:cubicBezTo>
                      <a:pt x="5828" y="11838"/>
                      <a:pt x="5506" y="11820"/>
                      <a:pt x="5214" y="11798"/>
                    </a:cubicBezTo>
                    <a:cubicBezTo>
                      <a:pt x="2783" y="11375"/>
                      <a:pt x="908" y="9488"/>
                      <a:pt x="0" y="7649"/>
                    </a:cubicBezTo>
                    <a:lnTo>
                      <a:pt x="0" y="7649"/>
                    </a:lnTo>
                    <a:cubicBezTo>
                      <a:pt x="1011" y="10334"/>
                      <a:pt x="3570" y="11984"/>
                      <a:pt x="6284" y="11984"/>
                    </a:cubicBezTo>
                    <a:cubicBezTo>
                      <a:pt x="7079" y="11984"/>
                      <a:pt x="7887" y="11843"/>
                      <a:pt x="8674" y="11544"/>
                    </a:cubicBezTo>
                    <a:cubicBezTo>
                      <a:pt x="9049" y="11387"/>
                      <a:pt x="9412" y="11181"/>
                      <a:pt x="9738" y="10927"/>
                    </a:cubicBezTo>
                    <a:cubicBezTo>
                      <a:pt x="10754" y="10165"/>
                      <a:pt x="11383" y="9016"/>
                      <a:pt x="11468" y="7758"/>
                    </a:cubicBezTo>
                    <a:cubicBezTo>
                      <a:pt x="11420" y="6258"/>
                      <a:pt x="10815" y="5121"/>
                      <a:pt x="9823" y="4649"/>
                    </a:cubicBezTo>
                    <a:cubicBezTo>
                      <a:pt x="9508" y="4491"/>
                      <a:pt x="9186" y="4414"/>
                      <a:pt x="8873" y="4414"/>
                    </a:cubicBezTo>
                    <a:cubicBezTo>
                      <a:pt x="8465" y="4414"/>
                      <a:pt x="8073" y="4546"/>
                      <a:pt x="7730" y="4806"/>
                    </a:cubicBezTo>
                    <a:cubicBezTo>
                      <a:pt x="7271" y="5181"/>
                      <a:pt x="6944" y="5701"/>
                      <a:pt x="6787" y="6270"/>
                    </a:cubicBezTo>
                    <a:cubicBezTo>
                      <a:pt x="6750" y="6439"/>
                      <a:pt x="6666" y="6584"/>
                      <a:pt x="6533" y="6681"/>
                    </a:cubicBezTo>
                    <a:cubicBezTo>
                      <a:pt x="6407" y="6778"/>
                      <a:pt x="6258" y="6818"/>
                      <a:pt x="6100" y="6818"/>
                    </a:cubicBezTo>
                    <a:cubicBezTo>
                      <a:pt x="5742" y="6818"/>
                      <a:pt x="5338" y="6610"/>
                      <a:pt x="5045" y="6367"/>
                    </a:cubicBezTo>
                    <a:lnTo>
                      <a:pt x="5033" y="6354"/>
                    </a:lnTo>
                    <a:cubicBezTo>
                      <a:pt x="4331" y="5677"/>
                      <a:pt x="4089" y="4613"/>
                      <a:pt x="4379" y="3427"/>
                    </a:cubicBezTo>
                    <a:cubicBezTo>
                      <a:pt x="4646" y="2532"/>
                      <a:pt x="5190" y="1734"/>
                      <a:pt x="5928" y="1165"/>
                    </a:cubicBezTo>
                    <a:cubicBezTo>
                      <a:pt x="6768" y="525"/>
                      <a:pt x="7830" y="207"/>
                      <a:pt x="8942" y="207"/>
                    </a:cubicBezTo>
                    <a:cubicBezTo>
                      <a:pt x="10122" y="207"/>
                      <a:pt x="11359" y="564"/>
                      <a:pt x="12448" y="1274"/>
                    </a:cubicBezTo>
                    <a:cubicBezTo>
                      <a:pt x="15968" y="3475"/>
                      <a:pt x="16609" y="7540"/>
                      <a:pt x="15521" y="11205"/>
                    </a:cubicBezTo>
                    <a:cubicBezTo>
                      <a:pt x="16246" y="9354"/>
                      <a:pt x="16343" y="7322"/>
                      <a:pt x="15811" y="5411"/>
                    </a:cubicBezTo>
                    <a:cubicBezTo>
                      <a:pt x="15133" y="3064"/>
                      <a:pt x="13476" y="1286"/>
                      <a:pt x="11142" y="403"/>
                    </a:cubicBezTo>
                    <a:cubicBezTo>
                      <a:pt x="10467" y="133"/>
                      <a:pt x="9761" y="0"/>
                      <a:pt x="9059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0" name="Google Shape;1110;p3"/>
              <p:cNvGrpSpPr/>
              <p:nvPr/>
            </p:nvGrpSpPr>
            <p:grpSpPr>
              <a:xfrm rot="-4586846" flipH="1">
                <a:off x="7577630" y="2882375"/>
                <a:ext cx="1351919" cy="1384943"/>
                <a:chOff x="146217" y="2712579"/>
                <a:chExt cx="1552966" cy="1960401"/>
              </a:xfrm>
            </p:grpSpPr>
            <p:grpSp>
              <p:nvGrpSpPr>
                <p:cNvPr id="1111" name="Google Shape;1111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112" name="Google Shape;1112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" name="Google Shape;1113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" name="Google Shape;1114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" name="Google Shape;1115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" name="Google Shape;1116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" name="Google Shape;1117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" name="Google Shape;1118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" name="Google Shape;1119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0" name="Google Shape;1120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1" name="Google Shape;1121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" name="Google Shape;1122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3" name="Google Shape;1123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" name="Google Shape;1124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" name="Google Shape;1125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26" name="Google Shape;1126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127" name="Google Shape;1127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8" name="Google Shape;1128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9" name="Google Shape;1129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0" name="Google Shape;1130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" name="Google Shape;1131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" name="Google Shape;1132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41" name="Google Shape;1141;p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142" name="Google Shape;1142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156" name="Google Shape;1156;p3"/>
              <p:cNvGrpSpPr/>
              <p:nvPr/>
            </p:nvGrpSpPr>
            <p:grpSpPr>
              <a:xfrm rot="5833908" flipH="1">
                <a:off x="7188987" y="2833692"/>
                <a:ext cx="1612381" cy="1651433"/>
                <a:chOff x="146217" y="2712579"/>
                <a:chExt cx="1552966" cy="1960401"/>
              </a:xfrm>
            </p:grpSpPr>
            <p:grpSp>
              <p:nvGrpSpPr>
                <p:cNvPr id="1157" name="Google Shape;1157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158" name="Google Shape;1158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0" name="Google Shape;1160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1" name="Google Shape;1161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2" name="Google Shape;1162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3" name="Google Shape;1163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4" name="Google Shape;1164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5" name="Google Shape;1165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6" name="Google Shape;1166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7" name="Google Shape;1167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8" name="Google Shape;1168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9" name="Google Shape;1169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0" name="Google Shape;1170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1" name="Google Shape;1171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72" name="Google Shape;1172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173" name="Google Shape;1173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4" name="Google Shape;1174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5" name="Google Shape;1175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87" name="Google Shape;1187;p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188" name="Google Shape;1188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202" name="Google Shape;1202;p3"/>
              <p:cNvGrpSpPr/>
              <p:nvPr/>
            </p:nvGrpSpPr>
            <p:grpSpPr>
              <a:xfrm>
                <a:off x="7351673" y="2996434"/>
                <a:ext cx="1612289" cy="1651638"/>
                <a:chOff x="146217" y="2712579"/>
                <a:chExt cx="1552966" cy="1960401"/>
              </a:xfrm>
            </p:grpSpPr>
            <p:grpSp>
              <p:nvGrpSpPr>
                <p:cNvPr id="1203" name="Google Shape;1203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204" name="Google Shape;1204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5" name="Google Shape;1205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6" name="Google Shape;1206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7" name="Google Shape;1207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8" name="Google Shape;1208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9" name="Google Shape;1209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0" name="Google Shape;1210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1" name="Google Shape;1211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2" name="Google Shape;1212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3" name="Google Shape;1213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4" name="Google Shape;1214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5" name="Google Shape;1215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6" name="Google Shape;1216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7" name="Google Shape;1217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18" name="Google Shape;1218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219" name="Google Shape;1219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0" name="Google Shape;1220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1" name="Google Shape;1221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2" name="Google Shape;1222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3" name="Google Shape;1223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4" name="Google Shape;1224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5" name="Google Shape;1225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6" name="Google Shape;1226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7" name="Google Shape;1227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8" name="Google Shape;1228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9" name="Google Shape;1229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0" name="Google Shape;1230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1" name="Google Shape;1231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2" name="Google Shape;1232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33" name="Google Shape;1233;p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234" name="Google Shape;1234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5" name="Google Shape;1235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6" name="Google Shape;1236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7" name="Google Shape;1237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8" name="Google Shape;1238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9" name="Google Shape;1239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0" name="Google Shape;1240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1" name="Google Shape;1241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2" name="Google Shape;1242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3" name="Google Shape;1243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4" name="Google Shape;1244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5" name="Google Shape;1245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6" name="Google Shape;1246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7" name="Google Shape;1247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1248" name="Google Shape;1248;p3"/>
          <p:cNvSpPr txBox="1">
            <a:spLocks noGrp="1"/>
          </p:cNvSpPr>
          <p:nvPr>
            <p:ph type="title"/>
          </p:nvPr>
        </p:nvSpPr>
        <p:spPr>
          <a:xfrm>
            <a:off x="2691300" y="1289225"/>
            <a:ext cx="3761400" cy="15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49" name="Google Shape;1249;p3"/>
          <p:cNvSpPr txBox="1">
            <a:spLocks noGrp="1"/>
          </p:cNvSpPr>
          <p:nvPr>
            <p:ph type="subTitle" idx="1"/>
          </p:nvPr>
        </p:nvSpPr>
        <p:spPr>
          <a:xfrm>
            <a:off x="2691300" y="3012450"/>
            <a:ext cx="3761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2_1">
    <p:spTree>
      <p:nvGrpSpPr>
        <p:cNvPr id="1" name="Shape 7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11" name="Google Shape;7211;p2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7212" name="Google Shape;7212;p2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13" name="Google Shape;7213;p2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7214" name="Google Shape;7214;p21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21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21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21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21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21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21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21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21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21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21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21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21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21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21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21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21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2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2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2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2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2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2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2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2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9" name="Google Shape;7239;p2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7240" name="Google Shape;7240;p2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2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2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2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2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2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2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2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2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21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2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2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2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2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2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2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2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66" name="Google Shape;7266;p2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1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1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1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1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1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1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1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1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1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1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1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1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1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1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1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1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1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1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1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1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1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1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1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1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1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1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1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1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1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1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1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1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1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1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1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1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1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1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1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1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1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1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1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1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1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1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1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1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1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1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1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2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2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1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66" name="Google Shape;7366;p2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7367" name="Google Shape;7367;p2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2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2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2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2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2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2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2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2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2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2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2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2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2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2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2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2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93" name="Google Shape;7393;p21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98" name="Google Shape;7398;p2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399" name="Google Shape;7399;p2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2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2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2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2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2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2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2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2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2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2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2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2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2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2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2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2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2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2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2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2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2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2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2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2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2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25" name="Google Shape;7425;p2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26" name="Google Shape;7426;p2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7427" name="Google Shape;7427;p2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2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2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2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2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2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2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2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2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2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2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2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2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2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2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2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2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53" name="Google Shape;7453;p21"/>
          <p:cNvGrpSpPr/>
          <p:nvPr/>
        </p:nvGrpSpPr>
        <p:grpSpPr>
          <a:xfrm>
            <a:off x="-770800" y="-60425"/>
            <a:ext cx="3059479" cy="3696037"/>
            <a:chOff x="-770800" y="0"/>
            <a:chExt cx="3059479" cy="3696037"/>
          </a:xfrm>
        </p:grpSpPr>
        <p:grpSp>
          <p:nvGrpSpPr>
            <p:cNvPr id="7454" name="Google Shape;7454;p21"/>
            <p:cNvGrpSpPr/>
            <p:nvPr/>
          </p:nvGrpSpPr>
          <p:grpSpPr>
            <a:xfrm>
              <a:off x="-256653" y="0"/>
              <a:ext cx="2545332" cy="2720544"/>
              <a:chOff x="-172178" y="-95475"/>
              <a:chExt cx="2545332" cy="2720544"/>
            </a:xfrm>
          </p:grpSpPr>
          <p:grpSp>
            <p:nvGrpSpPr>
              <p:cNvPr id="7455" name="Google Shape;7455;p21"/>
              <p:cNvGrpSpPr/>
              <p:nvPr/>
            </p:nvGrpSpPr>
            <p:grpSpPr>
              <a:xfrm>
                <a:off x="-172178" y="-95475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456" name="Google Shape;7456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57" name="Google Shape;7457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58" name="Google Shape;7458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59" name="Google Shape;7459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60" name="Google Shape;7460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61" name="Google Shape;7461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62" name="Google Shape;7462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63" name="Google Shape;7463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64" name="Google Shape;7464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65" name="Google Shape;7465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66" name="Google Shape;7466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67" name="Google Shape;7467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68" name="Google Shape;7468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69" name="Google Shape;7469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0" name="Google Shape;7470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1" name="Google Shape;7471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472" name="Google Shape;7472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73" name="Google Shape;7473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4" name="Google Shape;7474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5" name="Google Shape;7475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6" name="Google Shape;7476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7" name="Google Shape;7477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8" name="Google Shape;7478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9" name="Google Shape;7479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0" name="Google Shape;7480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1" name="Google Shape;7481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2" name="Google Shape;7482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3" name="Google Shape;7483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4" name="Google Shape;7484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5" name="Google Shape;7485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6" name="Google Shape;7486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7" name="Google Shape;7487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488" name="Google Shape;7488;p2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89" name="Google Shape;7489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0" name="Google Shape;7490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1" name="Google Shape;7491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2" name="Google Shape;7492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3" name="Google Shape;7493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4" name="Google Shape;7494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5" name="Google Shape;7495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6" name="Google Shape;7496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7" name="Google Shape;7497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8" name="Google Shape;7498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9" name="Google Shape;7499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0" name="Google Shape;7500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1" name="Google Shape;7501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2" name="Google Shape;7502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3" name="Google Shape;7503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504" name="Google Shape;7504;p21"/>
              <p:cNvGrpSpPr/>
              <p:nvPr/>
            </p:nvGrpSpPr>
            <p:grpSpPr>
              <a:xfrm rot="5400000">
                <a:off x="471122" y="250500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505" name="Google Shape;7505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06" name="Google Shape;7506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7" name="Google Shape;7507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8" name="Google Shape;7508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9" name="Google Shape;7509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0" name="Google Shape;7510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1" name="Google Shape;7511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2" name="Google Shape;7512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3" name="Google Shape;7513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4" name="Google Shape;7514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5" name="Google Shape;7515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6" name="Google Shape;7516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7" name="Google Shape;7517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8" name="Google Shape;7518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9" name="Google Shape;7519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0" name="Google Shape;7520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521" name="Google Shape;7521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22" name="Google Shape;7522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3" name="Google Shape;7523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4" name="Google Shape;7524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5" name="Google Shape;7525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6" name="Google Shape;7526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7" name="Google Shape;7527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8" name="Google Shape;7528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9" name="Google Shape;7529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0" name="Google Shape;7530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1" name="Google Shape;7531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2" name="Google Shape;7532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3" name="Google Shape;7533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4" name="Google Shape;7534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5" name="Google Shape;7535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6" name="Google Shape;7536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537" name="Google Shape;7537;p2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38" name="Google Shape;7538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9" name="Google Shape;7539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0" name="Google Shape;7540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1" name="Google Shape;7541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2" name="Google Shape;7542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3" name="Google Shape;7543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4" name="Google Shape;7544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5" name="Google Shape;7545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6" name="Google Shape;7546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7" name="Google Shape;7547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8" name="Google Shape;7548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9" name="Google Shape;7549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0" name="Google Shape;7550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1" name="Google Shape;7551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2" name="Google Shape;7552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553" name="Google Shape;7553;p21"/>
              <p:cNvGrpSpPr/>
              <p:nvPr/>
            </p:nvGrpSpPr>
            <p:grpSpPr>
              <a:xfrm flipH="1">
                <a:off x="862101" y="721575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554" name="Google Shape;7554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55" name="Google Shape;7555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6" name="Google Shape;7556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7" name="Google Shape;7557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8" name="Google Shape;7558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9" name="Google Shape;7559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0" name="Google Shape;7560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1" name="Google Shape;7561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2" name="Google Shape;7562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3" name="Google Shape;7563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4" name="Google Shape;7564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5" name="Google Shape;7565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6" name="Google Shape;7566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7" name="Google Shape;7567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8" name="Google Shape;7568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69" name="Google Shape;7569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570" name="Google Shape;7570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71" name="Google Shape;7571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2" name="Google Shape;7572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3" name="Google Shape;7573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4" name="Google Shape;7574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5" name="Google Shape;7575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6" name="Google Shape;7576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7" name="Google Shape;7577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8" name="Google Shape;7578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79" name="Google Shape;7579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0" name="Google Shape;7580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1" name="Google Shape;7581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2" name="Google Shape;7582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3" name="Google Shape;7583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4" name="Google Shape;7584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5" name="Google Shape;7585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586" name="Google Shape;7586;p2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87" name="Google Shape;7587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8" name="Google Shape;7588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9" name="Google Shape;7589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0" name="Google Shape;7590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1" name="Google Shape;7591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2" name="Google Shape;7592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3" name="Google Shape;7593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4" name="Google Shape;7594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5" name="Google Shape;7595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6" name="Google Shape;7596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7" name="Google Shape;7597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8" name="Google Shape;7598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9" name="Google Shape;7599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0" name="Google Shape;7600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1" name="Google Shape;7601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602" name="Google Shape;7602;p21"/>
              <p:cNvGrpSpPr/>
              <p:nvPr/>
            </p:nvGrpSpPr>
            <p:grpSpPr>
              <a:xfrm rot="-5400000" flipH="1">
                <a:off x="218801" y="1067550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603" name="Google Shape;7603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04" name="Google Shape;7604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5" name="Google Shape;7605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6" name="Google Shape;7606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7" name="Google Shape;7607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8" name="Google Shape;7608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9" name="Google Shape;7609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0" name="Google Shape;7610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1" name="Google Shape;7611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2" name="Google Shape;7612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3" name="Google Shape;7613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4" name="Google Shape;7614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5" name="Google Shape;7615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6" name="Google Shape;7616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7" name="Google Shape;7617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8" name="Google Shape;7618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619" name="Google Shape;7619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20" name="Google Shape;7620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21" name="Google Shape;7621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22" name="Google Shape;7622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23" name="Google Shape;7623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24" name="Google Shape;7624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25" name="Google Shape;7625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26" name="Google Shape;7626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27" name="Google Shape;7627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28" name="Google Shape;7628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29" name="Google Shape;7629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0" name="Google Shape;7630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1" name="Google Shape;7631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2" name="Google Shape;7632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3" name="Google Shape;7633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4" name="Google Shape;7634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635" name="Google Shape;7635;p2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36" name="Google Shape;7636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7" name="Google Shape;7637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8" name="Google Shape;7638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9" name="Google Shape;7639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0" name="Google Shape;7640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1" name="Google Shape;7641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2" name="Google Shape;7642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3" name="Google Shape;7643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4" name="Google Shape;7644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5" name="Google Shape;7645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6" name="Google Shape;7646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7" name="Google Shape;7647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8" name="Google Shape;7648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9" name="Google Shape;7649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50" name="Google Shape;7650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651" name="Google Shape;7651;p21"/>
            <p:cNvGrpSpPr/>
            <p:nvPr/>
          </p:nvGrpSpPr>
          <p:grpSpPr>
            <a:xfrm rot="-962378" flipH="1">
              <a:off x="-507459" y="1357977"/>
              <a:ext cx="1699088" cy="2145102"/>
              <a:chOff x="146217" y="2712579"/>
              <a:chExt cx="1552966" cy="1960401"/>
            </a:xfrm>
          </p:grpSpPr>
          <p:grpSp>
            <p:nvGrpSpPr>
              <p:cNvPr id="7652" name="Google Shape;7652;p21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7653" name="Google Shape;7653;p2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4" name="Google Shape;7654;p2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2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6" name="Google Shape;7656;p2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7" name="Google Shape;7657;p2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2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9" name="Google Shape;7659;p2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0" name="Google Shape;7660;p2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2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2" name="Google Shape;7662;p2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3" name="Google Shape;7663;p2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4" name="Google Shape;7664;p2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2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2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7" name="Google Shape;7667;p21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7668" name="Google Shape;7668;p2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2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0" name="Google Shape;7670;p2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1" name="Google Shape;7671;p2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2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3" name="Google Shape;7673;p2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4" name="Google Shape;7674;p2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2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6" name="Google Shape;7676;p2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7" name="Google Shape;7677;p2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2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9" name="Google Shape;7679;p2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0" name="Google Shape;7680;p2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2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21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7683" name="Google Shape;7683;p2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2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5" name="Google Shape;7685;p2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6" name="Google Shape;7686;p2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2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8" name="Google Shape;7688;p2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9" name="Google Shape;7689;p2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2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1" name="Google Shape;7691;p2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2" name="Google Shape;7692;p2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3" name="Google Shape;7693;p2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2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2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6" name="Google Shape;7696;p2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697" name="Google Shape;7697;p21"/>
          <p:cNvGrpSpPr/>
          <p:nvPr/>
        </p:nvGrpSpPr>
        <p:grpSpPr>
          <a:xfrm rot="1008907" flipH="1">
            <a:off x="7964989" y="2587611"/>
            <a:ext cx="1699068" cy="2145022"/>
            <a:chOff x="146217" y="2712579"/>
            <a:chExt cx="1552966" cy="1960401"/>
          </a:xfrm>
        </p:grpSpPr>
        <p:grpSp>
          <p:nvGrpSpPr>
            <p:cNvPr id="7698" name="Google Shape;7698;p21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7699" name="Google Shape;7699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13" name="Google Shape;7713;p21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7714" name="Google Shape;7714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28" name="Google Shape;7728;p21"/>
            <p:cNvGrpSpPr/>
            <p:nvPr/>
          </p:nvGrpSpPr>
          <p:grpSpPr>
            <a:xfrm rot="7120513" flipH="1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7729" name="Google Shape;7729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43" name="Google Shape;7743;p21"/>
          <p:cNvGrpSpPr/>
          <p:nvPr/>
        </p:nvGrpSpPr>
        <p:grpSpPr>
          <a:xfrm rot="-10179883" flipH="1">
            <a:off x="7905620" y="3033308"/>
            <a:ext cx="1699182" cy="2145171"/>
            <a:chOff x="146217" y="2712579"/>
            <a:chExt cx="1552966" cy="1960401"/>
          </a:xfrm>
        </p:grpSpPr>
        <p:grpSp>
          <p:nvGrpSpPr>
            <p:cNvPr id="7744" name="Google Shape;7744;p21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7745" name="Google Shape;7745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59" name="Google Shape;7759;p21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7760" name="Google Shape;7760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74" name="Google Shape;7774;p21"/>
            <p:cNvGrpSpPr/>
            <p:nvPr/>
          </p:nvGrpSpPr>
          <p:grpSpPr>
            <a:xfrm rot="7120513" flipH="1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7775" name="Google Shape;7775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89" name="Google Shape;7789;p21"/>
          <p:cNvGrpSpPr/>
          <p:nvPr/>
        </p:nvGrpSpPr>
        <p:grpSpPr>
          <a:xfrm>
            <a:off x="8191502" y="3958131"/>
            <a:ext cx="646577" cy="411765"/>
            <a:chOff x="8315725" y="3909900"/>
            <a:chExt cx="402000" cy="256025"/>
          </a:xfrm>
        </p:grpSpPr>
        <p:sp>
          <p:nvSpPr>
            <p:cNvPr id="7790" name="Google Shape;7790;p21"/>
            <p:cNvSpPr/>
            <p:nvPr/>
          </p:nvSpPr>
          <p:spPr>
            <a:xfrm>
              <a:off x="8386625" y="3909900"/>
              <a:ext cx="255200" cy="256025"/>
            </a:xfrm>
            <a:custGeom>
              <a:avLst/>
              <a:gdLst/>
              <a:ahLst/>
              <a:cxnLst/>
              <a:rect l="l" t="t" r="r" b="b"/>
              <a:pathLst>
                <a:path w="10208" h="10241" extrusionOk="0">
                  <a:moveTo>
                    <a:pt x="5151" y="1"/>
                  </a:moveTo>
                  <a:cubicBezTo>
                    <a:pt x="2707" y="1"/>
                    <a:pt x="297" y="1732"/>
                    <a:pt x="34" y="4666"/>
                  </a:cubicBezTo>
                  <a:cubicBezTo>
                    <a:pt x="0" y="4732"/>
                    <a:pt x="0" y="4832"/>
                    <a:pt x="0" y="4932"/>
                  </a:cubicBezTo>
                  <a:lnTo>
                    <a:pt x="0" y="5133"/>
                  </a:lnTo>
                  <a:cubicBezTo>
                    <a:pt x="0" y="5433"/>
                    <a:pt x="34" y="5733"/>
                    <a:pt x="67" y="6033"/>
                  </a:cubicBezTo>
                  <a:cubicBezTo>
                    <a:pt x="167" y="6500"/>
                    <a:pt x="301" y="6967"/>
                    <a:pt x="534" y="7401"/>
                  </a:cubicBezTo>
                  <a:cubicBezTo>
                    <a:pt x="701" y="7734"/>
                    <a:pt x="901" y="8068"/>
                    <a:pt x="1168" y="8368"/>
                  </a:cubicBezTo>
                  <a:cubicBezTo>
                    <a:pt x="2223" y="9656"/>
                    <a:pt x="3657" y="10241"/>
                    <a:pt x="5071" y="10241"/>
                  </a:cubicBezTo>
                  <a:cubicBezTo>
                    <a:pt x="7504" y="10241"/>
                    <a:pt x="9879" y="8513"/>
                    <a:pt x="10174" y="5666"/>
                  </a:cubicBezTo>
                  <a:cubicBezTo>
                    <a:pt x="10208" y="5466"/>
                    <a:pt x="10208" y="5299"/>
                    <a:pt x="10208" y="5133"/>
                  </a:cubicBezTo>
                  <a:cubicBezTo>
                    <a:pt x="10208" y="5032"/>
                    <a:pt x="10208" y="4966"/>
                    <a:pt x="10208" y="4832"/>
                  </a:cubicBezTo>
                  <a:cubicBezTo>
                    <a:pt x="10208" y="4732"/>
                    <a:pt x="10208" y="4632"/>
                    <a:pt x="10174" y="4499"/>
                  </a:cubicBezTo>
                  <a:cubicBezTo>
                    <a:pt x="10174" y="4332"/>
                    <a:pt x="10141" y="4199"/>
                    <a:pt x="10108" y="4032"/>
                  </a:cubicBezTo>
                  <a:cubicBezTo>
                    <a:pt x="9974" y="3431"/>
                    <a:pt x="9707" y="2831"/>
                    <a:pt x="9374" y="2331"/>
                  </a:cubicBezTo>
                  <a:cubicBezTo>
                    <a:pt x="8337" y="729"/>
                    <a:pt x="6737" y="1"/>
                    <a:pt x="5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1" name="Google Shape;7791;p21"/>
            <p:cNvGrpSpPr/>
            <p:nvPr/>
          </p:nvGrpSpPr>
          <p:grpSpPr>
            <a:xfrm>
              <a:off x="8386625" y="3910600"/>
              <a:ext cx="255200" cy="221025"/>
              <a:chOff x="8386625" y="3910600"/>
              <a:chExt cx="255200" cy="221025"/>
            </a:xfrm>
          </p:grpSpPr>
          <p:sp>
            <p:nvSpPr>
              <p:cNvPr id="7792" name="Google Shape;7792;p21"/>
              <p:cNvSpPr/>
              <p:nvPr/>
            </p:nvSpPr>
            <p:spPr>
              <a:xfrm>
                <a:off x="8407475" y="3910600"/>
                <a:ext cx="213500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2303" extrusionOk="0">
                    <a:moveTo>
                      <a:pt x="4270" y="1"/>
                    </a:moveTo>
                    <a:cubicBezTo>
                      <a:pt x="2635" y="1"/>
                      <a:pt x="1001" y="768"/>
                      <a:pt x="0" y="2303"/>
                    </a:cubicBezTo>
                    <a:cubicBezTo>
                      <a:pt x="167" y="2303"/>
                      <a:pt x="334" y="2303"/>
                      <a:pt x="501" y="2269"/>
                    </a:cubicBezTo>
                    <a:cubicBezTo>
                      <a:pt x="734" y="2169"/>
                      <a:pt x="968" y="2102"/>
                      <a:pt x="1234" y="2069"/>
                    </a:cubicBezTo>
                    <a:cubicBezTo>
                      <a:pt x="1735" y="1969"/>
                      <a:pt x="1802" y="1936"/>
                      <a:pt x="2335" y="1869"/>
                    </a:cubicBezTo>
                    <a:cubicBezTo>
                      <a:pt x="2869" y="1802"/>
                      <a:pt x="3203" y="1735"/>
                      <a:pt x="3703" y="1702"/>
                    </a:cubicBezTo>
                    <a:cubicBezTo>
                      <a:pt x="3870" y="1669"/>
                      <a:pt x="4045" y="1652"/>
                      <a:pt x="4220" y="1652"/>
                    </a:cubicBezTo>
                    <a:cubicBezTo>
                      <a:pt x="4395" y="1652"/>
                      <a:pt x="4570" y="1669"/>
                      <a:pt x="4737" y="1702"/>
                    </a:cubicBezTo>
                    <a:cubicBezTo>
                      <a:pt x="5104" y="1802"/>
                      <a:pt x="5404" y="1769"/>
                      <a:pt x="5738" y="1869"/>
                    </a:cubicBezTo>
                    <a:cubicBezTo>
                      <a:pt x="6005" y="2002"/>
                      <a:pt x="6271" y="2069"/>
                      <a:pt x="6538" y="2136"/>
                    </a:cubicBezTo>
                    <a:cubicBezTo>
                      <a:pt x="6972" y="2202"/>
                      <a:pt x="7406" y="2269"/>
                      <a:pt x="7839" y="2303"/>
                    </a:cubicBezTo>
                    <a:lnTo>
                      <a:pt x="8540" y="2303"/>
                    </a:lnTo>
                    <a:cubicBezTo>
                      <a:pt x="7539" y="768"/>
                      <a:pt x="5904" y="1"/>
                      <a:pt x="4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21"/>
              <p:cNvSpPr/>
              <p:nvPr/>
            </p:nvSpPr>
            <p:spPr>
              <a:xfrm>
                <a:off x="8386625" y="4010675"/>
                <a:ext cx="254375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10175" h="902" extrusionOk="0">
                    <a:moveTo>
                      <a:pt x="10108" y="1"/>
                    </a:moveTo>
                    <a:lnTo>
                      <a:pt x="8773" y="134"/>
                    </a:lnTo>
                    <a:cubicBezTo>
                      <a:pt x="8206" y="201"/>
                      <a:pt x="7572" y="234"/>
                      <a:pt x="6605" y="268"/>
                    </a:cubicBezTo>
                    <a:cubicBezTo>
                      <a:pt x="6105" y="268"/>
                      <a:pt x="5604" y="268"/>
                      <a:pt x="5104" y="201"/>
                    </a:cubicBezTo>
                    <a:cubicBezTo>
                      <a:pt x="4618" y="137"/>
                      <a:pt x="4118" y="114"/>
                      <a:pt x="3622" y="114"/>
                    </a:cubicBezTo>
                    <a:cubicBezTo>
                      <a:pt x="3335" y="114"/>
                      <a:pt x="3050" y="122"/>
                      <a:pt x="2769" y="134"/>
                    </a:cubicBezTo>
                    <a:cubicBezTo>
                      <a:pt x="2169" y="201"/>
                      <a:pt x="868" y="468"/>
                      <a:pt x="34" y="635"/>
                    </a:cubicBezTo>
                    <a:cubicBezTo>
                      <a:pt x="0" y="735"/>
                      <a:pt x="0" y="801"/>
                      <a:pt x="0" y="901"/>
                    </a:cubicBezTo>
                    <a:cubicBezTo>
                      <a:pt x="1068" y="768"/>
                      <a:pt x="3670" y="401"/>
                      <a:pt x="4137" y="401"/>
                    </a:cubicBezTo>
                    <a:cubicBezTo>
                      <a:pt x="4704" y="434"/>
                      <a:pt x="4804" y="468"/>
                      <a:pt x="5304" y="501"/>
                    </a:cubicBezTo>
                    <a:cubicBezTo>
                      <a:pt x="5638" y="534"/>
                      <a:pt x="6005" y="568"/>
                      <a:pt x="6372" y="568"/>
                    </a:cubicBezTo>
                    <a:cubicBezTo>
                      <a:pt x="6738" y="534"/>
                      <a:pt x="7706" y="568"/>
                      <a:pt x="8373" y="501"/>
                    </a:cubicBezTo>
                    <a:cubicBezTo>
                      <a:pt x="8707" y="468"/>
                      <a:pt x="9507" y="468"/>
                      <a:pt x="10174" y="468"/>
                    </a:cubicBezTo>
                    <a:cubicBezTo>
                      <a:pt x="10174" y="301"/>
                      <a:pt x="10141" y="168"/>
                      <a:pt x="10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21"/>
              <p:cNvSpPr/>
              <p:nvPr/>
            </p:nvSpPr>
            <p:spPr>
              <a:xfrm>
                <a:off x="8386625" y="4024850"/>
                <a:ext cx="25520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0208" h="1569" extrusionOk="0">
                    <a:moveTo>
                      <a:pt x="4070" y="1"/>
                    </a:moveTo>
                    <a:cubicBezTo>
                      <a:pt x="3870" y="1"/>
                      <a:pt x="3670" y="1"/>
                      <a:pt x="3469" y="34"/>
                    </a:cubicBezTo>
                    <a:cubicBezTo>
                      <a:pt x="3169" y="101"/>
                      <a:pt x="2969" y="101"/>
                      <a:pt x="2836" y="134"/>
                    </a:cubicBezTo>
                    <a:cubicBezTo>
                      <a:pt x="2669" y="168"/>
                      <a:pt x="2369" y="168"/>
                      <a:pt x="2135" y="201"/>
                    </a:cubicBezTo>
                    <a:cubicBezTo>
                      <a:pt x="1902" y="234"/>
                      <a:pt x="1735" y="234"/>
                      <a:pt x="1535" y="268"/>
                    </a:cubicBezTo>
                    <a:cubicBezTo>
                      <a:pt x="1368" y="301"/>
                      <a:pt x="1401" y="301"/>
                      <a:pt x="1134" y="368"/>
                    </a:cubicBezTo>
                    <a:cubicBezTo>
                      <a:pt x="868" y="468"/>
                      <a:pt x="634" y="501"/>
                      <a:pt x="367" y="501"/>
                    </a:cubicBezTo>
                    <a:cubicBezTo>
                      <a:pt x="100" y="501"/>
                      <a:pt x="34" y="501"/>
                      <a:pt x="0" y="535"/>
                    </a:cubicBezTo>
                    <a:cubicBezTo>
                      <a:pt x="0" y="835"/>
                      <a:pt x="34" y="1135"/>
                      <a:pt x="67" y="1435"/>
                    </a:cubicBezTo>
                    <a:cubicBezTo>
                      <a:pt x="634" y="1235"/>
                      <a:pt x="1201" y="1102"/>
                      <a:pt x="1768" y="968"/>
                    </a:cubicBezTo>
                    <a:cubicBezTo>
                      <a:pt x="1935" y="952"/>
                      <a:pt x="2102" y="943"/>
                      <a:pt x="2269" y="943"/>
                    </a:cubicBezTo>
                    <a:cubicBezTo>
                      <a:pt x="2435" y="943"/>
                      <a:pt x="2602" y="952"/>
                      <a:pt x="2769" y="968"/>
                    </a:cubicBezTo>
                    <a:cubicBezTo>
                      <a:pt x="3069" y="1002"/>
                      <a:pt x="3369" y="1068"/>
                      <a:pt x="3670" y="1135"/>
                    </a:cubicBezTo>
                    <a:cubicBezTo>
                      <a:pt x="4070" y="1268"/>
                      <a:pt x="4470" y="1368"/>
                      <a:pt x="4904" y="1368"/>
                    </a:cubicBezTo>
                    <a:cubicBezTo>
                      <a:pt x="5771" y="1469"/>
                      <a:pt x="6071" y="1569"/>
                      <a:pt x="6672" y="1569"/>
                    </a:cubicBezTo>
                    <a:lnTo>
                      <a:pt x="7973" y="1569"/>
                    </a:lnTo>
                    <a:cubicBezTo>
                      <a:pt x="8133" y="1562"/>
                      <a:pt x="8267" y="1561"/>
                      <a:pt x="8382" y="1561"/>
                    </a:cubicBezTo>
                    <a:cubicBezTo>
                      <a:pt x="8509" y="1561"/>
                      <a:pt x="8613" y="1563"/>
                      <a:pt x="8704" y="1563"/>
                    </a:cubicBezTo>
                    <a:cubicBezTo>
                      <a:pt x="8982" y="1563"/>
                      <a:pt x="9146" y="1545"/>
                      <a:pt x="9474" y="1402"/>
                    </a:cubicBezTo>
                    <a:cubicBezTo>
                      <a:pt x="9807" y="1235"/>
                      <a:pt x="10041" y="1135"/>
                      <a:pt x="10174" y="1068"/>
                    </a:cubicBezTo>
                    <a:cubicBezTo>
                      <a:pt x="10208" y="868"/>
                      <a:pt x="10208" y="701"/>
                      <a:pt x="10208" y="535"/>
                    </a:cubicBezTo>
                    <a:cubicBezTo>
                      <a:pt x="10208" y="434"/>
                      <a:pt x="10208" y="368"/>
                      <a:pt x="10174" y="234"/>
                    </a:cubicBezTo>
                    <a:cubicBezTo>
                      <a:pt x="9774" y="334"/>
                      <a:pt x="9340" y="368"/>
                      <a:pt x="8907" y="368"/>
                    </a:cubicBezTo>
                    <a:cubicBezTo>
                      <a:pt x="8873" y="346"/>
                      <a:pt x="8829" y="338"/>
                      <a:pt x="8765" y="338"/>
                    </a:cubicBezTo>
                    <a:cubicBezTo>
                      <a:pt x="8636" y="338"/>
                      <a:pt x="8429" y="368"/>
                      <a:pt x="8073" y="368"/>
                    </a:cubicBezTo>
                    <a:cubicBezTo>
                      <a:pt x="7906" y="379"/>
                      <a:pt x="7728" y="383"/>
                      <a:pt x="7565" y="383"/>
                    </a:cubicBezTo>
                    <a:cubicBezTo>
                      <a:pt x="7239" y="383"/>
                      <a:pt x="6972" y="368"/>
                      <a:pt x="6972" y="368"/>
                    </a:cubicBezTo>
                    <a:cubicBezTo>
                      <a:pt x="6972" y="368"/>
                      <a:pt x="6271" y="301"/>
                      <a:pt x="6038" y="268"/>
                    </a:cubicBezTo>
                    <a:cubicBezTo>
                      <a:pt x="5771" y="268"/>
                      <a:pt x="4303" y="1"/>
                      <a:pt x="40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21"/>
              <p:cNvSpPr/>
              <p:nvPr/>
            </p:nvSpPr>
            <p:spPr>
              <a:xfrm>
                <a:off x="8399975" y="4094900"/>
                <a:ext cx="205150" cy="36725"/>
              </a:xfrm>
              <a:custGeom>
                <a:avLst/>
                <a:gdLst/>
                <a:ahLst/>
                <a:cxnLst/>
                <a:rect l="l" t="t" r="r" b="b"/>
                <a:pathLst>
                  <a:path w="8206" h="1469" extrusionOk="0">
                    <a:moveTo>
                      <a:pt x="0" y="1"/>
                    </a:moveTo>
                    <a:cubicBezTo>
                      <a:pt x="167" y="334"/>
                      <a:pt x="400" y="668"/>
                      <a:pt x="634" y="968"/>
                    </a:cubicBezTo>
                    <a:cubicBezTo>
                      <a:pt x="1001" y="1002"/>
                      <a:pt x="1801" y="1135"/>
                      <a:pt x="2302" y="1202"/>
                    </a:cubicBezTo>
                    <a:cubicBezTo>
                      <a:pt x="2835" y="1302"/>
                      <a:pt x="3069" y="1369"/>
                      <a:pt x="3503" y="1435"/>
                    </a:cubicBezTo>
                    <a:cubicBezTo>
                      <a:pt x="3658" y="1457"/>
                      <a:pt x="3795" y="1469"/>
                      <a:pt x="3962" y="1469"/>
                    </a:cubicBezTo>
                    <a:cubicBezTo>
                      <a:pt x="4296" y="1469"/>
                      <a:pt x="4748" y="1424"/>
                      <a:pt x="5704" y="1335"/>
                    </a:cubicBezTo>
                    <a:cubicBezTo>
                      <a:pt x="6605" y="1235"/>
                      <a:pt x="7472" y="902"/>
                      <a:pt x="8206" y="368"/>
                    </a:cubicBezTo>
                    <a:lnTo>
                      <a:pt x="8206" y="368"/>
                    </a:lnTo>
                    <a:cubicBezTo>
                      <a:pt x="7447" y="874"/>
                      <a:pt x="6475" y="977"/>
                      <a:pt x="5669" y="977"/>
                    </a:cubicBezTo>
                    <a:cubicBezTo>
                      <a:pt x="5518" y="977"/>
                      <a:pt x="5374" y="973"/>
                      <a:pt x="5237" y="968"/>
                    </a:cubicBezTo>
                    <a:cubicBezTo>
                      <a:pt x="4603" y="935"/>
                      <a:pt x="3970" y="801"/>
                      <a:pt x="3402" y="568"/>
                    </a:cubicBezTo>
                    <a:cubicBezTo>
                      <a:pt x="2602" y="368"/>
                      <a:pt x="1801" y="201"/>
                      <a:pt x="1001" y="101"/>
                    </a:cubicBezTo>
                    <a:cubicBezTo>
                      <a:pt x="667" y="34"/>
                      <a:pt x="334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96" name="Google Shape;7796;p21"/>
            <p:cNvSpPr/>
            <p:nvPr/>
          </p:nvSpPr>
          <p:spPr>
            <a:xfrm>
              <a:off x="8315725" y="3920125"/>
              <a:ext cx="402000" cy="237400"/>
            </a:xfrm>
            <a:custGeom>
              <a:avLst/>
              <a:gdLst/>
              <a:ahLst/>
              <a:cxnLst/>
              <a:rect l="l" t="t" r="r" b="b"/>
              <a:pathLst>
                <a:path w="16080" h="9496" extrusionOk="0">
                  <a:moveTo>
                    <a:pt x="14796" y="0"/>
                  </a:moveTo>
                  <a:cubicBezTo>
                    <a:pt x="14054" y="0"/>
                    <a:pt x="12845" y="340"/>
                    <a:pt x="11376" y="954"/>
                  </a:cubicBezTo>
                  <a:lnTo>
                    <a:pt x="11476" y="1054"/>
                  </a:lnTo>
                  <a:cubicBezTo>
                    <a:pt x="12860" y="478"/>
                    <a:pt x="13989" y="156"/>
                    <a:pt x="14631" y="156"/>
                  </a:cubicBezTo>
                  <a:cubicBezTo>
                    <a:pt x="14917" y="156"/>
                    <a:pt x="15106" y="220"/>
                    <a:pt x="15178" y="354"/>
                  </a:cubicBezTo>
                  <a:cubicBezTo>
                    <a:pt x="15612" y="1088"/>
                    <a:pt x="12677" y="3589"/>
                    <a:pt x="8640" y="5958"/>
                  </a:cubicBezTo>
                  <a:cubicBezTo>
                    <a:pt x="5382" y="7885"/>
                    <a:pt x="2368" y="9128"/>
                    <a:pt x="1124" y="9128"/>
                  </a:cubicBezTo>
                  <a:cubicBezTo>
                    <a:pt x="840" y="9128"/>
                    <a:pt x="649" y="9063"/>
                    <a:pt x="568" y="8927"/>
                  </a:cubicBezTo>
                  <a:cubicBezTo>
                    <a:pt x="301" y="8460"/>
                    <a:pt x="1302" y="7359"/>
                    <a:pt x="3003" y="6024"/>
                  </a:cubicBezTo>
                  <a:lnTo>
                    <a:pt x="2970" y="5891"/>
                  </a:lnTo>
                  <a:cubicBezTo>
                    <a:pt x="1068" y="7359"/>
                    <a:pt x="1" y="8660"/>
                    <a:pt x="335" y="9227"/>
                  </a:cubicBezTo>
                  <a:cubicBezTo>
                    <a:pt x="440" y="9409"/>
                    <a:pt x="692" y="9496"/>
                    <a:pt x="1065" y="9496"/>
                  </a:cubicBezTo>
                  <a:cubicBezTo>
                    <a:pt x="2464" y="9496"/>
                    <a:pt x="5554" y="8274"/>
                    <a:pt x="8874" y="6325"/>
                  </a:cubicBezTo>
                  <a:cubicBezTo>
                    <a:pt x="13077" y="3890"/>
                    <a:pt x="16079" y="1188"/>
                    <a:pt x="15545" y="287"/>
                  </a:cubicBezTo>
                  <a:cubicBezTo>
                    <a:pt x="15443" y="93"/>
                    <a:pt x="15183" y="0"/>
                    <a:pt x="14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7" name="Google Shape;7797;p21"/>
          <p:cNvGrpSpPr/>
          <p:nvPr/>
        </p:nvGrpSpPr>
        <p:grpSpPr>
          <a:xfrm rot="9887729">
            <a:off x="7677833" y="4648046"/>
            <a:ext cx="369354" cy="250254"/>
            <a:chOff x="4815275" y="1064150"/>
            <a:chExt cx="432450" cy="297250"/>
          </a:xfrm>
        </p:grpSpPr>
        <p:sp>
          <p:nvSpPr>
            <p:cNvPr id="7798" name="Google Shape;7798;p21"/>
            <p:cNvSpPr/>
            <p:nvPr/>
          </p:nvSpPr>
          <p:spPr>
            <a:xfrm>
              <a:off x="4815275" y="1152575"/>
              <a:ext cx="144425" cy="123625"/>
            </a:xfrm>
            <a:custGeom>
              <a:avLst/>
              <a:gdLst/>
              <a:ahLst/>
              <a:cxnLst/>
              <a:rect l="l" t="t" r="r" b="b"/>
              <a:pathLst>
                <a:path w="5777" h="4945" extrusionOk="0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1"/>
            <p:cNvSpPr/>
            <p:nvPr/>
          </p:nvSpPr>
          <p:spPr>
            <a:xfrm>
              <a:off x="5105275" y="1188975"/>
              <a:ext cx="142450" cy="172425"/>
            </a:xfrm>
            <a:custGeom>
              <a:avLst/>
              <a:gdLst/>
              <a:ahLst/>
              <a:cxnLst/>
              <a:rect l="l" t="t" r="r" b="b"/>
              <a:pathLst>
                <a:path w="5698" h="6897" extrusionOk="0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1"/>
            <p:cNvSpPr/>
            <p:nvPr/>
          </p:nvSpPr>
          <p:spPr>
            <a:xfrm>
              <a:off x="5024075" y="1286975"/>
              <a:ext cx="71225" cy="58025"/>
            </a:xfrm>
            <a:custGeom>
              <a:avLst/>
              <a:gdLst/>
              <a:ahLst/>
              <a:cxnLst/>
              <a:rect l="l" t="t" r="r" b="b"/>
              <a:pathLst>
                <a:path w="2849" h="2321" extrusionOk="0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1"/>
            <p:cNvSpPr/>
            <p:nvPr/>
          </p:nvSpPr>
          <p:spPr>
            <a:xfrm>
              <a:off x="5176500" y="1064150"/>
              <a:ext cx="69625" cy="71250"/>
            </a:xfrm>
            <a:custGeom>
              <a:avLst/>
              <a:gdLst/>
              <a:ahLst/>
              <a:cxnLst/>
              <a:rect l="l" t="t" r="r" b="b"/>
              <a:pathLst>
                <a:path w="2785" h="2850" extrusionOk="0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2" name="Google Shape;7802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2_1_1">
    <p:spTree>
      <p:nvGrpSpPr>
        <p:cNvPr id="1" name="Shape 7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4" name="Google Shape;7804;p2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7805" name="Google Shape;7805;p2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06" name="Google Shape;7806;p2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7807" name="Google Shape;7807;p22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22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22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22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22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22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22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22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22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22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22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22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22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22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22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22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22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2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2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2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2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2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2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2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2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32" name="Google Shape;7832;p2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7833" name="Google Shape;7833;p2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2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2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2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2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2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2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2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2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22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2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2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2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2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2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2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2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59" name="Google Shape;7859;p2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2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2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2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2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2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2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2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2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2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2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2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22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22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22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22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22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22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22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22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2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2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2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2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2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2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2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2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2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2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2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2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2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2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2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2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22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22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22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22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22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22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22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22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22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2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22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22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22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22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22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22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22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22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22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22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22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22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22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22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22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22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22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2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2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2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2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2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2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2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2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2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22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22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22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22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22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22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22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22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22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22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22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22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22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22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22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22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22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2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2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2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2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2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2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2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2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2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22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2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59" name="Google Shape;7959;p2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7960" name="Google Shape;7960;p2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2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2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2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2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2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2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2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2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2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2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2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2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2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2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2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2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86" name="Google Shape;7986;p22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2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2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2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2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91" name="Google Shape;7991;p2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992" name="Google Shape;7992;p2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2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2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2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2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2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2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2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2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2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2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2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2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2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2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2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2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2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2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2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2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2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2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2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2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2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18" name="Google Shape;8018;p2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19" name="Google Shape;8019;p2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020" name="Google Shape;8020;p2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2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2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2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2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2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2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2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2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2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2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2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2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2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2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2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2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46" name="Google Shape;8046;p22"/>
          <p:cNvGrpSpPr/>
          <p:nvPr/>
        </p:nvGrpSpPr>
        <p:grpSpPr>
          <a:xfrm>
            <a:off x="-589390" y="-1317133"/>
            <a:ext cx="10550607" cy="6694833"/>
            <a:chOff x="-589390" y="-1317133"/>
            <a:chExt cx="10550607" cy="6694833"/>
          </a:xfrm>
        </p:grpSpPr>
        <p:grpSp>
          <p:nvGrpSpPr>
            <p:cNvPr id="8047" name="Google Shape;8047;p22"/>
            <p:cNvGrpSpPr/>
            <p:nvPr/>
          </p:nvGrpSpPr>
          <p:grpSpPr>
            <a:xfrm>
              <a:off x="7306176" y="-1317133"/>
              <a:ext cx="2655040" cy="3328274"/>
              <a:chOff x="7306176" y="-1317133"/>
              <a:chExt cx="2655040" cy="3328274"/>
            </a:xfrm>
          </p:grpSpPr>
          <p:grpSp>
            <p:nvGrpSpPr>
              <p:cNvPr id="8048" name="Google Shape;8048;p22"/>
              <p:cNvGrpSpPr/>
              <p:nvPr/>
            </p:nvGrpSpPr>
            <p:grpSpPr>
              <a:xfrm rot="10800000">
                <a:off x="8450164" y="40715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049" name="Google Shape;8049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050" name="Google Shape;8050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1" name="Google Shape;8051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2" name="Google Shape;8052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3" name="Google Shape;8053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4" name="Google Shape;8054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5" name="Google Shape;8055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6" name="Google Shape;8056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7" name="Google Shape;8057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8" name="Google Shape;8058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9" name="Google Shape;8059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0" name="Google Shape;8060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1" name="Google Shape;8061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2" name="Google Shape;8062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3" name="Google Shape;8063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4" name="Google Shape;8064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065" name="Google Shape;8065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066" name="Google Shape;806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7" name="Google Shape;806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8" name="Google Shape;806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9" name="Google Shape;806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0" name="Google Shape;807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1" name="Google Shape;807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2" name="Google Shape;807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3" name="Google Shape;807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4" name="Google Shape;807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5" name="Google Shape;807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6" name="Google Shape;807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7" name="Google Shape;807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8" name="Google Shape;807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9" name="Google Shape;807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0" name="Google Shape;808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081" name="Google Shape;8081;p22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082" name="Google Shape;8082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3" name="Google Shape;8083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4" name="Google Shape;8084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5" name="Google Shape;8085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6" name="Google Shape;8086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7" name="Google Shape;8087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8" name="Google Shape;8088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9" name="Google Shape;8089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0" name="Google Shape;8090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1" name="Google Shape;8091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2" name="Google Shape;8092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3" name="Google Shape;8093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4" name="Google Shape;8094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5" name="Google Shape;8095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6" name="Google Shape;8096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097" name="Google Shape;8097;p22"/>
              <p:cNvGrpSpPr/>
              <p:nvPr/>
            </p:nvGrpSpPr>
            <p:grpSpPr>
              <a:xfrm rot="9604665">
                <a:off x="7620658" y="-1091792"/>
                <a:ext cx="1699059" cy="2145125"/>
                <a:chOff x="146217" y="2712579"/>
                <a:chExt cx="1552966" cy="1960401"/>
              </a:xfrm>
            </p:grpSpPr>
            <p:grpSp>
              <p:nvGrpSpPr>
                <p:cNvPr id="8098" name="Google Shape;8098;p2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099" name="Google Shape;8099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0" name="Google Shape;8100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1" name="Google Shape;8101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2" name="Google Shape;8102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3" name="Google Shape;8103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4" name="Google Shape;8104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5" name="Google Shape;8105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6" name="Google Shape;8106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7" name="Google Shape;8107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8" name="Google Shape;8108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9" name="Google Shape;8109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0" name="Google Shape;8110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1" name="Google Shape;8111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2" name="Google Shape;8112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13" name="Google Shape;8113;p2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114" name="Google Shape;8114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5" name="Google Shape;8115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6" name="Google Shape;8116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7" name="Google Shape;8117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8" name="Google Shape;8118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9" name="Google Shape;8119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0" name="Google Shape;8120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1" name="Google Shape;8121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2" name="Google Shape;8122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3" name="Google Shape;8123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4" name="Google Shape;8124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5" name="Google Shape;8125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6" name="Google Shape;8126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7" name="Google Shape;8127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28" name="Google Shape;8128;p22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129" name="Google Shape;8129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0" name="Google Shape;8130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1" name="Google Shape;8131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2" name="Google Shape;8132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3" name="Google Shape;8133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4" name="Google Shape;8134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5" name="Google Shape;8135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6" name="Google Shape;8136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7" name="Google Shape;8137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8" name="Google Shape;8138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9" name="Google Shape;8139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0" name="Google Shape;8140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1" name="Google Shape;8141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2" name="Google Shape;8142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143" name="Google Shape;8143;p22"/>
            <p:cNvGrpSpPr/>
            <p:nvPr/>
          </p:nvGrpSpPr>
          <p:grpSpPr>
            <a:xfrm>
              <a:off x="-589390" y="2546885"/>
              <a:ext cx="2906011" cy="2830815"/>
              <a:chOff x="-362790" y="2705485"/>
              <a:chExt cx="2906011" cy="2830815"/>
            </a:xfrm>
          </p:grpSpPr>
          <p:grpSp>
            <p:nvGrpSpPr>
              <p:cNvPr id="8144" name="Google Shape;8144;p22"/>
              <p:cNvGrpSpPr/>
              <p:nvPr/>
            </p:nvGrpSpPr>
            <p:grpSpPr>
              <a:xfrm rot="10800000" flipH="1">
                <a:off x="-362790" y="380200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145" name="Google Shape;8145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46" name="Google Shape;814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7" name="Google Shape;814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8" name="Google Shape;814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9" name="Google Shape;814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0" name="Google Shape;815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1" name="Google Shape;815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2" name="Google Shape;815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3" name="Google Shape;815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4" name="Google Shape;815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5" name="Google Shape;815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6" name="Google Shape;815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7" name="Google Shape;815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8" name="Google Shape;815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9" name="Google Shape;815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0" name="Google Shape;816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61" name="Google Shape;8161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62" name="Google Shape;8162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3" name="Google Shape;8163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4" name="Google Shape;8164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5" name="Google Shape;8165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6" name="Google Shape;8166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7" name="Google Shape;8167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8" name="Google Shape;8168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9" name="Google Shape;8169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0" name="Google Shape;8170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1" name="Google Shape;8171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2" name="Google Shape;8172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3" name="Google Shape;8173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4" name="Google Shape;8174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5" name="Google Shape;8175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6" name="Google Shape;8176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177" name="Google Shape;8177;p22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78" name="Google Shape;8178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9" name="Google Shape;8179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0" name="Google Shape;8180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1" name="Google Shape;8181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2" name="Google Shape;8182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3" name="Google Shape;8183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4" name="Google Shape;8184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5" name="Google Shape;8185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6" name="Google Shape;8186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7" name="Google Shape;8187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8" name="Google Shape;8188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9" name="Google Shape;8189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0" name="Google Shape;8190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1" name="Google Shape;8191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2" name="Google Shape;8192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193" name="Google Shape;8193;p22"/>
              <p:cNvGrpSpPr/>
              <p:nvPr/>
            </p:nvGrpSpPr>
            <p:grpSpPr>
              <a:xfrm rot="5400000" flipH="1">
                <a:off x="-222578" y="2659018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194" name="Google Shape;8194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95" name="Google Shape;8195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6" name="Google Shape;8196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7" name="Google Shape;8197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8" name="Google Shape;8198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9" name="Google Shape;8199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0" name="Google Shape;8200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1" name="Google Shape;8201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2" name="Google Shape;8202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3" name="Google Shape;8203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4" name="Google Shape;8204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5" name="Google Shape;8205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6" name="Google Shape;8206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7" name="Google Shape;8207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8" name="Google Shape;8208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9" name="Google Shape;8209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210" name="Google Shape;8210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11" name="Google Shape;8211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2" name="Google Shape;8212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3" name="Google Shape;8213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4" name="Google Shape;8214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5" name="Google Shape;8215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6" name="Google Shape;8216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7" name="Google Shape;8217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8" name="Google Shape;8218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9" name="Google Shape;8219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0" name="Google Shape;8220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1" name="Google Shape;8221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2" name="Google Shape;8222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3" name="Google Shape;8223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4" name="Google Shape;8224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5" name="Google Shape;8225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226" name="Google Shape;8226;p22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27" name="Google Shape;8227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8" name="Google Shape;8228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9" name="Google Shape;8229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0" name="Google Shape;8230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1" name="Google Shape;8231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2" name="Google Shape;8232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3" name="Google Shape;8233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4" name="Google Shape;8234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5" name="Google Shape;8235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6" name="Google Shape;8236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7" name="Google Shape;8237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8" name="Google Shape;8238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9" name="Google Shape;8239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0" name="Google Shape;8240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1" name="Google Shape;8241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242" name="Google Shape;8242;p22"/>
              <p:cNvGrpSpPr/>
              <p:nvPr/>
            </p:nvGrpSpPr>
            <p:grpSpPr>
              <a:xfrm rot="-5400000">
                <a:off x="985701" y="3978781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243" name="Google Shape;8243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44" name="Google Shape;8244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5" name="Google Shape;8245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6" name="Google Shape;8246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7" name="Google Shape;8247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8" name="Google Shape;8248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9" name="Google Shape;8249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0" name="Google Shape;8250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1" name="Google Shape;8251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2" name="Google Shape;8252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3" name="Google Shape;8253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4" name="Google Shape;8254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5" name="Google Shape;8255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6" name="Google Shape;8256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7" name="Google Shape;8257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8" name="Google Shape;8258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259" name="Google Shape;8259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60" name="Google Shape;8260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1" name="Google Shape;8261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2" name="Google Shape;8262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3" name="Google Shape;8263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4" name="Google Shape;8264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5" name="Google Shape;8265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6" name="Google Shape;8266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7" name="Google Shape;8267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8" name="Google Shape;8268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9" name="Google Shape;8269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0" name="Google Shape;8270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1" name="Google Shape;8271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2" name="Google Shape;8272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3" name="Google Shape;8273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4" name="Google Shape;8274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275" name="Google Shape;8275;p22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76" name="Google Shape;827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7" name="Google Shape;827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8" name="Google Shape;827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9" name="Google Shape;827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0" name="Google Shape;828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1" name="Google Shape;828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2" name="Google Shape;828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3" name="Google Shape;828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4" name="Google Shape;828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5" name="Google Shape;828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6" name="Google Shape;828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7" name="Google Shape;828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8" name="Google Shape;828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9" name="Google Shape;828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0" name="Google Shape;829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291" name="Google Shape;8291;p22"/>
              <p:cNvSpPr/>
              <p:nvPr/>
            </p:nvSpPr>
            <p:spPr>
              <a:xfrm rot="1592122" flipH="1">
                <a:off x="1316278" y="3907017"/>
                <a:ext cx="540544" cy="29859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92" name="Google Shape;8292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2_1_1_1">
    <p:spTree>
      <p:nvGrpSpPr>
        <p:cNvPr id="1" name="Shape 8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94" name="Google Shape;8294;p2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8295" name="Google Shape;8295;p2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96" name="Google Shape;8296;p2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8297" name="Google Shape;8297;p2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2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2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2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2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2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2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2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2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2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2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2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2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2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2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2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2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2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2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2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2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2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2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2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2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22" name="Google Shape;8322;p2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8323" name="Google Shape;8323;p2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2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2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2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2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2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2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2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2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2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2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2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2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2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2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2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2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49" name="Google Shape;8349;p2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2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2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2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2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2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2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2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2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2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2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2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2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2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2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2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2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2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2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2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2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2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2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2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2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2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2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2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2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2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2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2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2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2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2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2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2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2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2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2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2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2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2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2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2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2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2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2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2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2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2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2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2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2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2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2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2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2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2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2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2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2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2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2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2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2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2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2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2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2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2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2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2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2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2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2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2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2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2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2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2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2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2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2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2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2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2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2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2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2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2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2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2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2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2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2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2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2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2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2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49" name="Google Shape;8449;p2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8450" name="Google Shape;8450;p2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2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2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2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2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2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2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2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2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2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2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2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2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2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2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2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2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6" name="Google Shape;8476;p2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2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2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2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2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1" name="Google Shape;8481;p2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8482" name="Google Shape;8482;p2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2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2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2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2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2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2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2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2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2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2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2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2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2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2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2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2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2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2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2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2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2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2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2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2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2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08" name="Google Shape;8508;p2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09" name="Google Shape;8509;p2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510" name="Google Shape;8510;p2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2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2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2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2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2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2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2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2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2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2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2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2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2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2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2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2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6" name="Google Shape;8536;p23"/>
          <p:cNvGrpSpPr/>
          <p:nvPr/>
        </p:nvGrpSpPr>
        <p:grpSpPr>
          <a:xfrm>
            <a:off x="-414835" y="-478575"/>
            <a:ext cx="9558843" cy="5245807"/>
            <a:chOff x="-414835" y="-478575"/>
            <a:chExt cx="9558843" cy="5245807"/>
          </a:xfrm>
        </p:grpSpPr>
        <p:grpSp>
          <p:nvGrpSpPr>
            <p:cNvPr id="8537" name="Google Shape;8537;p23"/>
            <p:cNvGrpSpPr/>
            <p:nvPr/>
          </p:nvGrpSpPr>
          <p:grpSpPr>
            <a:xfrm rot="-435006">
              <a:off x="-179930" y="22769"/>
              <a:ext cx="8214001" cy="4243119"/>
              <a:chOff x="-181370" y="-128188"/>
              <a:chExt cx="8214040" cy="4243140"/>
            </a:xfrm>
          </p:grpSpPr>
          <p:grpSp>
            <p:nvGrpSpPr>
              <p:cNvPr id="8538" name="Google Shape;8538;p23"/>
              <p:cNvGrpSpPr/>
              <p:nvPr/>
            </p:nvGrpSpPr>
            <p:grpSpPr>
              <a:xfrm rot="5400000" flipH="1">
                <a:off x="6110663" y="2192944"/>
                <a:ext cx="1698945" cy="2145071"/>
                <a:chOff x="146217" y="2712579"/>
                <a:chExt cx="1552966" cy="1960401"/>
              </a:xfrm>
            </p:grpSpPr>
            <p:grpSp>
              <p:nvGrpSpPr>
                <p:cNvPr id="8539" name="Google Shape;8539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540" name="Google Shape;8540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1" name="Google Shape;8541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2" name="Google Shape;8542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3" name="Google Shape;8543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4" name="Google Shape;8544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5" name="Google Shape;8545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6" name="Google Shape;8546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7" name="Google Shape;8547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8" name="Google Shape;8548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9" name="Google Shape;8549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0" name="Google Shape;8550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1" name="Google Shape;8551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2" name="Google Shape;8552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3" name="Google Shape;8553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554" name="Google Shape;8554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555" name="Google Shape;8555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6" name="Google Shape;8556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7" name="Google Shape;8557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8" name="Google Shape;8558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9" name="Google Shape;8559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0" name="Google Shape;8560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1" name="Google Shape;8561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2" name="Google Shape;8562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3" name="Google Shape;8563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4" name="Google Shape;8564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5" name="Google Shape;8565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6" name="Google Shape;8566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7" name="Google Shape;8567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8" name="Google Shape;8568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569" name="Google Shape;8569;p2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570" name="Google Shape;8570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1" name="Google Shape;8571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2" name="Google Shape;8572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3" name="Google Shape;8573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4" name="Google Shape;8574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5" name="Google Shape;8575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6" name="Google Shape;8576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7" name="Google Shape;8577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8" name="Google Shape;8578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9" name="Google Shape;8579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0" name="Google Shape;8580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1" name="Google Shape;8581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2" name="Google Shape;8582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3" name="Google Shape;8583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584" name="Google Shape;8584;p23"/>
              <p:cNvGrpSpPr/>
              <p:nvPr/>
            </p:nvGrpSpPr>
            <p:grpSpPr>
              <a:xfrm rot="-3764223" flipH="1">
                <a:off x="311660" y="45727"/>
                <a:ext cx="1699169" cy="2145136"/>
                <a:chOff x="146217" y="2712579"/>
                <a:chExt cx="1552966" cy="1960401"/>
              </a:xfrm>
            </p:grpSpPr>
            <p:grpSp>
              <p:nvGrpSpPr>
                <p:cNvPr id="8585" name="Google Shape;8585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586" name="Google Shape;858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7" name="Google Shape;858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8" name="Google Shape;858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9" name="Google Shape;858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0" name="Google Shape;859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1" name="Google Shape;859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2" name="Google Shape;859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3" name="Google Shape;859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4" name="Google Shape;859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5" name="Google Shape;859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6" name="Google Shape;859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7" name="Google Shape;859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8" name="Google Shape;859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9" name="Google Shape;859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00" name="Google Shape;8600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01" name="Google Shape;8601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2" name="Google Shape;8602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3" name="Google Shape;8603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4" name="Google Shape;8604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5" name="Google Shape;8605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6" name="Google Shape;8606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7" name="Google Shape;8607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8" name="Google Shape;8608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9" name="Google Shape;8609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0" name="Google Shape;8610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1" name="Google Shape;8611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2" name="Google Shape;8612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3" name="Google Shape;8613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4" name="Google Shape;8614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15" name="Google Shape;8615;p2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616" name="Google Shape;861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7" name="Google Shape;861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8" name="Google Shape;861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9" name="Google Shape;861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0" name="Google Shape;862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1" name="Google Shape;862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2" name="Google Shape;862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3" name="Google Shape;862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4" name="Google Shape;862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5" name="Google Shape;862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6" name="Google Shape;862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7" name="Google Shape;862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8" name="Google Shape;862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9" name="Google Shape;862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630" name="Google Shape;8630;p23"/>
              <p:cNvSpPr/>
              <p:nvPr/>
            </p:nvSpPr>
            <p:spPr>
              <a:xfrm>
                <a:off x="6430525" y="1869725"/>
                <a:ext cx="1700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34" extrusionOk="0">
                    <a:moveTo>
                      <a:pt x="0" y="0"/>
                    </a:moveTo>
                    <a:lnTo>
                      <a:pt x="67" y="34"/>
                    </a:lnTo>
                    <a:lnTo>
                      <a:pt x="67" y="34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31" name="Google Shape;8631;p23"/>
              <p:cNvGrpSpPr/>
              <p:nvPr/>
            </p:nvGrpSpPr>
            <p:grpSpPr>
              <a:xfrm rot="-3783895" flipH="1">
                <a:off x="1983646" y="1430144"/>
                <a:ext cx="1699078" cy="2145111"/>
                <a:chOff x="146217" y="2712579"/>
                <a:chExt cx="1552966" cy="1960401"/>
              </a:xfrm>
            </p:grpSpPr>
            <p:grpSp>
              <p:nvGrpSpPr>
                <p:cNvPr id="8632" name="Google Shape;8632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633" name="Google Shape;8633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4" name="Google Shape;8634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5" name="Google Shape;8635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6" name="Google Shape;8636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7" name="Google Shape;8637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8" name="Google Shape;8638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9" name="Google Shape;8639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0" name="Google Shape;8640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1" name="Google Shape;8641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2" name="Google Shape;8642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3" name="Google Shape;8643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4" name="Google Shape;8644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5" name="Google Shape;8645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6" name="Google Shape;8646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47" name="Google Shape;8647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48" name="Google Shape;8648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9" name="Google Shape;8649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0" name="Google Shape;8650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1" name="Google Shape;8651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2" name="Google Shape;8652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3" name="Google Shape;8653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4" name="Google Shape;8654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5" name="Google Shape;8655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6" name="Google Shape;8656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7" name="Google Shape;8657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8" name="Google Shape;8658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9" name="Google Shape;8659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0" name="Google Shape;8660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1" name="Google Shape;8661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62" name="Google Shape;8662;p2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663" name="Google Shape;8663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4" name="Google Shape;8664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5" name="Google Shape;8665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6" name="Google Shape;8666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7" name="Google Shape;8667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8" name="Google Shape;8668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9" name="Google Shape;8669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0" name="Google Shape;8670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1" name="Google Shape;8671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2" name="Google Shape;8672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3" name="Google Shape;8673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4" name="Google Shape;8674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5" name="Google Shape;8675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6" name="Google Shape;8676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677" name="Google Shape;8677;p23"/>
              <p:cNvGrpSpPr/>
              <p:nvPr/>
            </p:nvGrpSpPr>
            <p:grpSpPr>
              <a:xfrm rot="-5624831" flipH="1">
                <a:off x="3998304" y="1995395"/>
                <a:ext cx="1699005" cy="2145146"/>
                <a:chOff x="146217" y="2712579"/>
                <a:chExt cx="1552966" cy="1960401"/>
              </a:xfrm>
            </p:grpSpPr>
            <p:grpSp>
              <p:nvGrpSpPr>
                <p:cNvPr id="8678" name="Google Shape;8678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679" name="Google Shape;8679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0" name="Google Shape;8680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1" name="Google Shape;8681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2" name="Google Shape;8682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3" name="Google Shape;8683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4" name="Google Shape;8684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5" name="Google Shape;8685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6" name="Google Shape;8686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7" name="Google Shape;8687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8" name="Google Shape;8688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9" name="Google Shape;8689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0" name="Google Shape;8690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1" name="Google Shape;8691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2" name="Google Shape;8692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93" name="Google Shape;8693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94" name="Google Shape;8694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5" name="Google Shape;8695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6" name="Google Shape;8696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7" name="Google Shape;8697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8" name="Google Shape;8698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9" name="Google Shape;8699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0" name="Google Shape;8700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1" name="Google Shape;8701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2" name="Google Shape;8702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3" name="Google Shape;8703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4" name="Google Shape;8704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5" name="Google Shape;8705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6" name="Google Shape;8706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7" name="Google Shape;8707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08" name="Google Shape;8708;p2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709" name="Google Shape;8709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0" name="Google Shape;8710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1" name="Google Shape;8711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2" name="Google Shape;8712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3" name="Google Shape;8713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4" name="Google Shape;8714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5" name="Google Shape;8715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6" name="Google Shape;8716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7" name="Google Shape;8717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8" name="Google Shape;8718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9" name="Google Shape;8719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0" name="Google Shape;8720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1" name="Google Shape;8721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2" name="Google Shape;8722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723" name="Google Shape;8723;p23"/>
            <p:cNvGrpSpPr/>
            <p:nvPr/>
          </p:nvGrpSpPr>
          <p:grpSpPr>
            <a:xfrm>
              <a:off x="7444908" y="-9"/>
              <a:ext cx="1699100" cy="2145071"/>
              <a:chOff x="7367733" y="196366"/>
              <a:chExt cx="1699100" cy="2145071"/>
            </a:xfrm>
          </p:grpSpPr>
          <p:grpSp>
            <p:nvGrpSpPr>
              <p:cNvPr id="8724" name="Google Shape;8724;p23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8725" name="Google Shape;8725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726" name="Google Shape;872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7" name="Google Shape;872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8" name="Google Shape;872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9" name="Google Shape;872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0" name="Google Shape;873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1" name="Google Shape;873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2" name="Google Shape;873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3" name="Google Shape;873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4" name="Google Shape;873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5" name="Google Shape;873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6" name="Google Shape;873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7" name="Google Shape;873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8" name="Google Shape;873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9" name="Google Shape;873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40" name="Google Shape;8740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741" name="Google Shape;8741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2" name="Google Shape;8742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3" name="Google Shape;8743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4" name="Google Shape;8744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5" name="Google Shape;8745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6" name="Google Shape;8746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7" name="Google Shape;8747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8" name="Google Shape;8748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9" name="Google Shape;8749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0" name="Google Shape;8750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1" name="Google Shape;8751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2" name="Google Shape;8752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3" name="Google Shape;8753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4" name="Google Shape;8754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55" name="Google Shape;8755;p2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756" name="Google Shape;875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7" name="Google Shape;875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8" name="Google Shape;875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9" name="Google Shape;875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0" name="Google Shape;876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1" name="Google Shape;876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2" name="Google Shape;876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3" name="Google Shape;876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4" name="Google Shape;876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5" name="Google Shape;876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6" name="Google Shape;876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7" name="Google Shape;876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8" name="Google Shape;876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9" name="Google Shape;876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70" name="Google Shape;8770;p23"/>
              <p:cNvGrpSpPr/>
              <p:nvPr/>
            </p:nvGrpSpPr>
            <p:grpSpPr>
              <a:xfrm>
                <a:off x="7920143" y="760581"/>
                <a:ext cx="631314" cy="578969"/>
                <a:chOff x="7920143" y="760581"/>
                <a:chExt cx="631314" cy="578969"/>
              </a:xfrm>
            </p:grpSpPr>
            <p:grpSp>
              <p:nvGrpSpPr>
                <p:cNvPr id="8771" name="Google Shape;8771;p23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8772" name="Google Shape;8772;p23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73" name="Google Shape;8773;p23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4" name="Google Shape;8774;p23"/>
                <p:cNvGrpSpPr/>
                <p:nvPr/>
              </p:nvGrpSpPr>
              <p:grpSpPr>
                <a:xfrm>
                  <a:off x="7920143" y="760581"/>
                  <a:ext cx="631314" cy="578969"/>
                  <a:chOff x="7920143" y="760581"/>
                  <a:chExt cx="631314" cy="578969"/>
                </a:xfrm>
              </p:grpSpPr>
              <p:sp>
                <p:nvSpPr>
                  <p:cNvPr id="8775" name="Google Shape;8775;p23"/>
                  <p:cNvSpPr/>
                  <p:nvPr/>
                </p:nvSpPr>
                <p:spPr>
                  <a:xfrm>
                    <a:off x="8248228" y="1065572"/>
                    <a:ext cx="303229" cy="273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74" h="11090" extrusionOk="0">
                        <a:moveTo>
                          <a:pt x="624" y="7825"/>
                        </a:moveTo>
                        <a:cubicBezTo>
                          <a:pt x="960" y="8417"/>
                          <a:pt x="1520" y="8817"/>
                          <a:pt x="2016" y="9297"/>
                        </a:cubicBezTo>
                        <a:cubicBezTo>
                          <a:pt x="2465" y="9729"/>
                          <a:pt x="2865" y="10241"/>
                          <a:pt x="3425" y="10529"/>
                        </a:cubicBezTo>
                        <a:cubicBezTo>
                          <a:pt x="3825" y="10689"/>
                          <a:pt x="4241" y="10801"/>
                          <a:pt x="4657" y="10833"/>
                        </a:cubicBezTo>
                        <a:cubicBezTo>
                          <a:pt x="5521" y="10961"/>
                          <a:pt x="6417" y="11089"/>
                          <a:pt x="7265" y="10881"/>
                        </a:cubicBezTo>
                        <a:cubicBezTo>
                          <a:pt x="8193" y="10641"/>
                          <a:pt x="8961" y="10017"/>
                          <a:pt x="9681" y="9393"/>
                        </a:cubicBezTo>
                        <a:cubicBezTo>
                          <a:pt x="10753" y="8481"/>
                          <a:pt x="11873" y="7425"/>
                          <a:pt x="12081" y="6033"/>
                        </a:cubicBezTo>
                        <a:cubicBezTo>
                          <a:pt x="12273" y="4849"/>
                          <a:pt x="11761" y="3665"/>
                          <a:pt x="10993" y="2752"/>
                        </a:cubicBezTo>
                        <a:cubicBezTo>
                          <a:pt x="10225" y="1840"/>
                          <a:pt x="9233" y="1184"/>
                          <a:pt x="8241" y="528"/>
                        </a:cubicBezTo>
                        <a:cubicBezTo>
                          <a:pt x="7841" y="272"/>
                          <a:pt x="7393" y="0"/>
                          <a:pt x="6913" y="32"/>
                        </a:cubicBezTo>
                        <a:cubicBezTo>
                          <a:pt x="6257" y="64"/>
                          <a:pt x="5793" y="656"/>
                          <a:pt x="5345" y="1136"/>
                        </a:cubicBezTo>
                        <a:cubicBezTo>
                          <a:pt x="4209" y="2352"/>
                          <a:pt x="2561" y="2544"/>
                          <a:pt x="1424" y="3553"/>
                        </a:cubicBezTo>
                        <a:cubicBezTo>
                          <a:pt x="448" y="4449"/>
                          <a:pt x="0" y="6673"/>
                          <a:pt x="624" y="7825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76" name="Google Shape;8776;p23"/>
                  <p:cNvSpPr/>
                  <p:nvPr/>
                </p:nvSpPr>
                <p:spPr>
                  <a:xfrm>
                    <a:off x="8318661" y="810602"/>
                    <a:ext cx="195755" cy="2369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8" h="6897" extrusionOk="0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77" name="Google Shape;8777;p23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778" name="Google Shape;8778;p23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8779" name="Google Shape;8779;p23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" h="6897" extrusionOk="0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80" name="Google Shape;8780;p23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8781" name="Google Shape;8781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_1_1_1_1">
    <p:spTree>
      <p:nvGrpSpPr>
        <p:cNvPr id="1" name="Shape 8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83" name="Google Shape;8783;p2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8784" name="Google Shape;8784;p2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85" name="Google Shape;8785;p2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8786" name="Google Shape;8786;p2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2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2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2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2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2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2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2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2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2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2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2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2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2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2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2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2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2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2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2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2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2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2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2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2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11" name="Google Shape;8811;p2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8812" name="Google Shape;8812;p2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2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2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2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2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2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2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2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2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2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2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2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2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2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2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2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2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38" name="Google Shape;8838;p2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2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2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2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2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2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2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2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2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2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2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2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2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2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2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2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2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2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2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2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2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2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2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2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2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2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2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2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2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2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2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2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2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2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2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2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2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2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2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2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2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2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2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2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2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2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2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2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2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2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2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2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2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2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2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2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2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2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2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2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2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2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2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2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2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2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2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2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2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2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2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2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2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2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2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2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2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2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2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2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2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2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2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2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2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2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2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2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2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2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2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2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2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2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2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2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2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2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2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2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38" name="Google Shape;8938;p2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8939" name="Google Shape;8939;p2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2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2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2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2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2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2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2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2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2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2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2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2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2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2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2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2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65" name="Google Shape;8965;p2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2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2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2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2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70" name="Google Shape;8970;p2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8971" name="Google Shape;8971;p2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2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2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2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2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2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2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2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2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2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2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2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2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2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2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2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2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2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2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2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2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2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2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2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2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2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97" name="Google Shape;8997;p2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98" name="Google Shape;8998;p2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999" name="Google Shape;8999;p2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0" name="Google Shape;9000;p2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2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2" name="Google Shape;9002;p2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3" name="Google Shape;9003;p2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4" name="Google Shape;9004;p2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5" name="Google Shape;9005;p2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6" name="Google Shape;9006;p2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7" name="Google Shape;9007;p2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8" name="Google Shape;9008;p2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9" name="Google Shape;9009;p2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0" name="Google Shape;9010;p2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1" name="Google Shape;9011;p2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2" name="Google Shape;9012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3" name="Google Shape;9013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4" name="Google Shape;9014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5" name="Google Shape;9015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6" name="Google Shape;9016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7" name="Google Shape;9017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8" name="Google Shape;9018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9" name="Google Shape;9019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0" name="Google Shape;9020;p2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2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3" name="Google Shape;9023;p2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4" name="Google Shape;9024;p2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25" name="Google Shape;9025;p24"/>
          <p:cNvGrpSpPr/>
          <p:nvPr/>
        </p:nvGrpSpPr>
        <p:grpSpPr>
          <a:xfrm>
            <a:off x="-459862" y="-308630"/>
            <a:ext cx="10645658" cy="5576344"/>
            <a:chOff x="-459862" y="-308630"/>
            <a:chExt cx="10645658" cy="5576344"/>
          </a:xfrm>
        </p:grpSpPr>
        <p:grpSp>
          <p:nvGrpSpPr>
            <p:cNvPr id="9026" name="Google Shape;9026;p24"/>
            <p:cNvGrpSpPr/>
            <p:nvPr/>
          </p:nvGrpSpPr>
          <p:grpSpPr>
            <a:xfrm>
              <a:off x="-459862" y="-308630"/>
              <a:ext cx="2665792" cy="2736556"/>
              <a:chOff x="-459862" y="-308630"/>
              <a:chExt cx="2665792" cy="2736556"/>
            </a:xfrm>
          </p:grpSpPr>
          <p:grpSp>
            <p:nvGrpSpPr>
              <p:cNvPr id="9027" name="Google Shape;9027;p24"/>
              <p:cNvGrpSpPr/>
              <p:nvPr/>
            </p:nvGrpSpPr>
            <p:grpSpPr>
              <a:xfrm flipH="1">
                <a:off x="-173865" y="-308621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9028" name="Google Shape;9028;p24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9029" name="Google Shape;9029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0" name="Google Shape;9030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1" name="Google Shape;9031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2" name="Google Shape;9032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3" name="Google Shape;9033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4" name="Google Shape;9034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5" name="Google Shape;9035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6" name="Google Shape;9036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7" name="Google Shape;9037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8" name="Google Shape;9038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9" name="Google Shape;9039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0" name="Google Shape;9040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1" name="Google Shape;9041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2" name="Google Shape;9042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043" name="Google Shape;9043;p24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9044" name="Google Shape;9044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5" name="Google Shape;9045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6" name="Google Shape;9046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7" name="Google Shape;9047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8" name="Google Shape;9048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9" name="Google Shape;9049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0" name="Google Shape;9050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1" name="Google Shape;9051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2" name="Google Shape;9052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3" name="Google Shape;9053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4" name="Google Shape;9054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5" name="Google Shape;9055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6" name="Google Shape;9056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7" name="Google Shape;9057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058" name="Google Shape;9058;p24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9059" name="Google Shape;9059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0" name="Google Shape;9060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1" name="Google Shape;9061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2" name="Google Shape;9062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3" name="Google Shape;9063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4" name="Google Shape;9064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5" name="Google Shape;9065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6" name="Google Shape;9066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7" name="Google Shape;9067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8" name="Google Shape;9068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9" name="Google Shape;9069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0" name="Google Shape;9070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1" name="Google Shape;9071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2" name="Google Shape;9072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073" name="Google Shape;9073;p24"/>
              <p:cNvGrpSpPr/>
              <p:nvPr/>
            </p:nvGrpSpPr>
            <p:grpSpPr>
              <a:xfrm rot="-8485613" flipH="1">
                <a:off x="23466" y="-12889"/>
                <a:ext cx="1699136" cy="2145074"/>
                <a:chOff x="146217" y="2712579"/>
                <a:chExt cx="1552966" cy="1960401"/>
              </a:xfrm>
            </p:grpSpPr>
            <p:grpSp>
              <p:nvGrpSpPr>
                <p:cNvPr id="9074" name="Google Shape;9074;p24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9075" name="Google Shape;9075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6" name="Google Shape;9076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7" name="Google Shape;9077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8" name="Google Shape;9078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9" name="Google Shape;9079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0" name="Google Shape;9080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1" name="Google Shape;9081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2" name="Google Shape;9082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3" name="Google Shape;9083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4" name="Google Shape;9084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5" name="Google Shape;9085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6" name="Google Shape;9086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7" name="Google Shape;9087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8" name="Google Shape;9088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089" name="Google Shape;9089;p24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9090" name="Google Shape;9090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1" name="Google Shape;9091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2" name="Google Shape;9092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3" name="Google Shape;9093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4" name="Google Shape;9094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5" name="Google Shape;9095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6" name="Google Shape;9096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7" name="Google Shape;9097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8" name="Google Shape;9098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9" name="Google Shape;9099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0" name="Google Shape;9100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1" name="Google Shape;9101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2" name="Google Shape;9102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3" name="Google Shape;9103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104" name="Google Shape;9104;p24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9105" name="Google Shape;9105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6" name="Google Shape;9106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7" name="Google Shape;9107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8" name="Google Shape;9108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9" name="Google Shape;9109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0" name="Google Shape;9110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1" name="Google Shape;9111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2" name="Google Shape;9112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3" name="Google Shape;9113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4" name="Google Shape;9114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5" name="Google Shape;9115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6" name="Google Shape;9116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7" name="Google Shape;9117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8" name="Google Shape;9118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119" name="Google Shape;9119;p24"/>
            <p:cNvGrpSpPr/>
            <p:nvPr/>
          </p:nvGrpSpPr>
          <p:grpSpPr>
            <a:xfrm>
              <a:off x="221282" y="128507"/>
              <a:ext cx="983893" cy="983687"/>
              <a:chOff x="162475" y="150075"/>
              <a:chExt cx="871782" cy="871600"/>
            </a:xfrm>
          </p:grpSpPr>
          <p:sp>
            <p:nvSpPr>
              <p:cNvPr id="9120" name="Google Shape;9120;p24"/>
              <p:cNvSpPr/>
              <p:nvPr/>
            </p:nvSpPr>
            <p:spPr>
              <a:xfrm>
                <a:off x="162475" y="150075"/>
                <a:ext cx="871782" cy="871600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785" extrusionOk="0">
                    <a:moveTo>
                      <a:pt x="3937" y="848"/>
                    </a:moveTo>
                    <a:cubicBezTo>
                      <a:pt x="4785" y="1696"/>
                      <a:pt x="4785" y="3089"/>
                      <a:pt x="3937" y="3937"/>
                    </a:cubicBezTo>
                    <a:cubicBezTo>
                      <a:pt x="3089" y="4785"/>
                      <a:pt x="1697" y="4785"/>
                      <a:pt x="849" y="3937"/>
                    </a:cubicBezTo>
                    <a:cubicBezTo>
                      <a:pt x="1" y="3089"/>
                      <a:pt x="1" y="1696"/>
                      <a:pt x="849" y="848"/>
                    </a:cubicBezTo>
                    <a:cubicBezTo>
                      <a:pt x="1697" y="0"/>
                      <a:pt x="3089" y="0"/>
                      <a:pt x="3937" y="8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21" name="Google Shape;9121;p24"/>
              <p:cNvGrpSpPr/>
              <p:nvPr/>
            </p:nvGrpSpPr>
            <p:grpSpPr>
              <a:xfrm>
                <a:off x="203277" y="199620"/>
                <a:ext cx="793092" cy="739172"/>
                <a:chOff x="203277" y="199620"/>
                <a:chExt cx="793092" cy="739172"/>
              </a:xfrm>
            </p:grpSpPr>
            <p:sp>
              <p:nvSpPr>
                <p:cNvPr id="9122" name="Google Shape;9122;p24"/>
                <p:cNvSpPr/>
                <p:nvPr/>
              </p:nvSpPr>
              <p:spPr>
                <a:xfrm>
                  <a:off x="375228" y="199620"/>
                  <a:ext cx="425690" cy="103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569" extrusionOk="0">
                      <a:moveTo>
                        <a:pt x="1713" y="0"/>
                      </a:moveTo>
                      <a:cubicBezTo>
                        <a:pt x="1453" y="237"/>
                        <a:pt x="1142" y="306"/>
                        <a:pt x="865" y="306"/>
                      </a:cubicBezTo>
                      <a:cubicBezTo>
                        <a:pt x="580" y="306"/>
                        <a:pt x="330" y="233"/>
                        <a:pt x="209" y="192"/>
                      </a:cubicBezTo>
                      <a:cubicBezTo>
                        <a:pt x="129" y="240"/>
                        <a:pt x="65" y="272"/>
                        <a:pt x="1" y="320"/>
                      </a:cubicBezTo>
                      <a:cubicBezTo>
                        <a:pt x="129" y="352"/>
                        <a:pt x="273" y="416"/>
                        <a:pt x="417" y="464"/>
                      </a:cubicBezTo>
                      <a:cubicBezTo>
                        <a:pt x="589" y="539"/>
                        <a:pt x="771" y="569"/>
                        <a:pt x="958" y="569"/>
                      </a:cubicBezTo>
                      <a:cubicBezTo>
                        <a:pt x="1412" y="569"/>
                        <a:pt x="1895" y="392"/>
                        <a:pt x="2337" y="256"/>
                      </a:cubicBezTo>
                      <a:cubicBezTo>
                        <a:pt x="2145" y="128"/>
                        <a:pt x="1937" y="48"/>
                        <a:pt x="17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3" name="Google Shape;9123;p24"/>
                <p:cNvSpPr/>
                <p:nvPr/>
              </p:nvSpPr>
              <p:spPr>
                <a:xfrm>
                  <a:off x="223678" y="334230"/>
                  <a:ext cx="763948" cy="232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4" h="1277" extrusionOk="0">
                      <a:moveTo>
                        <a:pt x="2924" y="1"/>
                      </a:moveTo>
                      <a:cubicBezTo>
                        <a:pt x="2683" y="1"/>
                        <a:pt x="2489" y="266"/>
                        <a:pt x="1809" y="381"/>
                      </a:cubicBezTo>
                      <a:cubicBezTo>
                        <a:pt x="1505" y="430"/>
                        <a:pt x="1288" y="450"/>
                        <a:pt x="1120" y="450"/>
                      </a:cubicBezTo>
                      <a:cubicBezTo>
                        <a:pt x="728" y="450"/>
                        <a:pt x="594" y="340"/>
                        <a:pt x="225" y="205"/>
                      </a:cubicBezTo>
                      <a:cubicBezTo>
                        <a:pt x="129" y="349"/>
                        <a:pt x="49" y="509"/>
                        <a:pt x="1" y="669"/>
                      </a:cubicBezTo>
                      <a:cubicBezTo>
                        <a:pt x="49" y="680"/>
                        <a:pt x="97" y="685"/>
                        <a:pt x="145" y="685"/>
                      </a:cubicBezTo>
                      <a:cubicBezTo>
                        <a:pt x="241" y="685"/>
                        <a:pt x="337" y="664"/>
                        <a:pt x="433" y="621"/>
                      </a:cubicBezTo>
                      <a:cubicBezTo>
                        <a:pt x="538" y="574"/>
                        <a:pt x="643" y="553"/>
                        <a:pt x="747" y="553"/>
                      </a:cubicBezTo>
                      <a:cubicBezTo>
                        <a:pt x="1129" y="553"/>
                        <a:pt x="1491" y="837"/>
                        <a:pt x="1793" y="1101"/>
                      </a:cubicBezTo>
                      <a:cubicBezTo>
                        <a:pt x="1933" y="1224"/>
                        <a:pt x="2032" y="1276"/>
                        <a:pt x="2146" y="1276"/>
                      </a:cubicBezTo>
                      <a:cubicBezTo>
                        <a:pt x="2344" y="1276"/>
                        <a:pt x="2583" y="1117"/>
                        <a:pt x="3153" y="893"/>
                      </a:cubicBezTo>
                      <a:cubicBezTo>
                        <a:pt x="3342" y="820"/>
                        <a:pt x="3505" y="791"/>
                        <a:pt x="3647" y="791"/>
                      </a:cubicBezTo>
                      <a:cubicBezTo>
                        <a:pt x="3879" y="791"/>
                        <a:pt x="4054" y="868"/>
                        <a:pt x="4193" y="957"/>
                      </a:cubicBezTo>
                      <a:cubicBezTo>
                        <a:pt x="4177" y="877"/>
                        <a:pt x="4161" y="797"/>
                        <a:pt x="4129" y="717"/>
                      </a:cubicBezTo>
                      <a:cubicBezTo>
                        <a:pt x="3873" y="621"/>
                        <a:pt x="3633" y="477"/>
                        <a:pt x="3425" y="285"/>
                      </a:cubicBezTo>
                      <a:cubicBezTo>
                        <a:pt x="3192" y="75"/>
                        <a:pt x="3052" y="1"/>
                        <a:pt x="292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4" name="Google Shape;9124;p24"/>
                <p:cNvSpPr/>
                <p:nvPr/>
              </p:nvSpPr>
              <p:spPr>
                <a:xfrm>
                  <a:off x="244079" y="718570"/>
                  <a:ext cx="647188" cy="220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" h="1209" extrusionOk="0">
                      <a:moveTo>
                        <a:pt x="409" y="1"/>
                      </a:moveTo>
                      <a:cubicBezTo>
                        <a:pt x="217" y="1"/>
                        <a:pt x="88" y="119"/>
                        <a:pt x="1" y="256"/>
                      </a:cubicBezTo>
                      <a:cubicBezTo>
                        <a:pt x="113" y="480"/>
                        <a:pt x="257" y="672"/>
                        <a:pt x="449" y="848"/>
                      </a:cubicBezTo>
                      <a:cubicBezTo>
                        <a:pt x="512" y="837"/>
                        <a:pt x="580" y="831"/>
                        <a:pt x="654" y="831"/>
                      </a:cubicBezTo>
                      <a:cubicBezTo>
                        <a:pt x="918" y="831"/>
                        <a:pt x="1256" y="907"/>
                        <a:pt x="1681" y="1120"/>
                      </a:cubicBezTo>
                      <a:cubicBezTo>
                        <a:pt x="1809" y="1184"/>
                        <a:pt x="1928" y="1209"/>
                        <a:pt x="2039" y="1209"/>
                      </a:cubicBezTo>
                      <a:cubicBezTo>
                        <a:pt x="2427" y="1209"/>
                        <a:pt x="2728" y="907"/>
                        <a:pt x="3045" y="907"/>
                      </a:cubicBezTo>
                      <a:cubicBezTo>
                        <a:pt x="3091" y="907"/>
                        <a:pt x="3138" y="913"/>
                        <a:pt x="3185" y="928"/>
                      </a:cubicBezTo>
                      <a:cubicBezTo>
                        <a:pt x="3233" y="944"/>
                        <a:pt x="3281" y="944"/>
                        <a:pt x="3329" y="960"/>
                      </a:cubicBezTo>
                      <a:cubicBezTo>
                        <a:pt x="3409" y="896"/>
                        <a:pt x="3489" y="832"/>
                        <a:pt x="3553" y="752"/>
                      </a:cubicBezTo>
                      <a:cubicBezTo>
                        <a:pt x="3425" y="720"/>
                        <a:pt x="3313" y="640"/>
                        <a:pt x="3233" y="528"/>
                      </a:cubicBezTo>
                      <a:cubicBezTo>
                        <a:pt x="3068" y="300"/>
                        <a:pt x="2950" y="215"/>
                        <a:pt x="2833" y="215"/>
                      </a:cubicBezTo>
                      <a:cubicBezTo>
                        <a:pt x="2679" y="215"/>
                        <a:pt x="2528" y="364"/>
                        <a:pt x="2273" y="528"/>
                      </a:cubicBezTo>
                      <a:cubicBezTo>
                        <a:pt x="2107" y="634"/>
                        <a:pt x="1985" y="690"/>
                        <a:pt x="1855" y="690"/>
                      </a:cubicBezTo>
                      <a:cubicBezTo>
                        <a:pt x="1633" y="690"/>
                        <a:pt x="1389" y="528"/>
                        <a:pt x="865" y="176"/>
                      </a:cubicBezTo>
                      <a:cubicBezTo>
                        <a:pt x="683" y="50"/>
                        <a:pt x="533" y="1"/>
                        <a:pt x="40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5" name="Google Shape;9125;p24"/>
                <p:cNvSpPr/>
                <p:nvPr/>
              </p:nvSpPr>
              <p:spPr>
                <a:xfrm>
                  <a:off x="287795" y="298711"/>
                  <a:ext cx="414761" cy="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7" h="409" extrusionOk="0">
                      <a:moveTo>
                        <a:pt x="193" y="0"/>
                      </a:moveTo>
                      <a:cubicBezTo>
                        <a:pt x="129" y="64"/>
                        <a:pt x="49" y="144"/>
                        <a:pt x="1" y="224"/>
                      </a:cubicBezTo>
                      <a:cubicBezTo>
                        <a:pt x="257" y="272"/>
                        <a:pt x="609" y="336"/>
                        <a:pt x="1041" y="384"/>
                      </a:cubicBezTo>
                      <a:cubicBezTo>
                        <a:pt x="1171" y="401"/>
                        <a:pt x="1291" y="408"/>
                        <a:pt x="1400" y="408"/>
                      </a:cubicBezTo>
                      <a:cubicBezTo>
                        <a:pt x="2023" y="408"/>
                        <a:pt x="2277" y="174"/>
                        <a:pt x="1964" y="174"/>
                      </a:cubicBezTo>
                      <a:cubicBezTo>
                        <a:pt x="1916" y="174"/>
                        <a:pt x="1853" y="179"/>
                        <a:pt x="1777" y="192"/>
                      </a:cubicBezTo>
                      <a:cubicBezTo>
                        <a:pt x="1706" y="203"/>
                        <a:pt x="1627" y="207"/>
                        <a:pt x="1545" y="207"/>
                      </a:cubicBezTo>
                      <a:cubicBezTo>
                        <a:pt x="1107" y="207"/>
                        <a:pt x="543" y="81"/>
                        <a:pt x="19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6" name="Google Shape;9126;p24"/>
                <p:cNvSpPr/>
                <p:nvPr/>
              </p:nvSpPr>
              <p:spPr>
                <a:xfrm>
                  <a:off x="832427" y="506910"/>
                  <a:ext cx="163937" cy="81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447" extrusionOk="0">
                      <a:moveTo>
                        <a:pt x="155" y="1"/>
                      </a:moveTo>
                      <a:cubicBezTo>
                        <a:pt x="53" y="1"/>
                        <a:pt x="1" y="37"/>
                        <a:pt x="51" y="137"/>
                      </a:cubicBezTo>
                      <a:cubicBezTo>
                        <a:pt x="150" y="336"/>
                        <a:pt x="540" y="447"/>
                        <a:pt x="805" y="447"/>
                      </a:cubicBezTo>
                      <a:cubicBezTo>
                        <a:pt x="839" y="447"/>
                        <a:pt x="870" y="445"/>
                        <a:pt x="899" y="441"/>
                      </a:cubicBezTo>
                      <a:cubicBezTo>
                        <a:pt x="899" y="361"/>
                        <a:pt x="883" y="281"/>
                        <a:pt x="883" y="201"/>
                      </a:cubicBezTo>
                      <a:cubicBezTo>
                        <a:pt x="706" y="128"/>
                        <a:pt x="345" y="1"/>
                        <a:pt x="15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7" name="Google Shape;9127;p24"/>
                <p:cNvSpPr/>
                <p:nvPr/>
              </p:nvSpPr>
              <p:spPr>
                <a:xfrm>
                  <a:off x="829877" y="272481"/>
                  <a:ext cx="131514" cy="154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" h="849" extrusionOk="0">
                      <a:moveTo>
                        <a:pt x="81" y="0"/>
                      </a:moveTo>
                      <a:cubicBezTo>
                        <a:pt x="33" y="64"/>
                        <a:pt x="1" y="128"/>
                        <a:pt x="17" y="192"/>
                      </a:cubicBezTo>
                      <a:cubicBezTo>
                        <a:pt x="49" y="448"/>
                        <a:pt x="449" y="704"/>
                        <a:pt x="721" y="848"/>
                      </a:cubicBezTo>
                      <a:cubicBezTo>
                        <a:pt x="577" y="512"/>
                        <a:pt x="369" y="224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8" name="Google Shape;9128;p24"/>
                <p:cNvSpPr/>
                <p:nvPr/>
              </p:nvSpPr>
              <p:spPr>
                <a:xfrm>
                  <a:off x="203277" y="473394"/>
                  <a:ext cx="793092" cy="282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4" h="1551" extrusionOk="0">
                      <a:moveTo>
                        <a:pt x="543" y="0"/>
                      </a:moveTo>
                      <a:cubicBezTo>
                        <a:pt x="372" y="0"/>
                        <a:pt x="202" y="43"/>
                        <a:pt x="49" y="129"/>
                      </a:cubicBezTo>
                      <a:cubicBezTo>
                        <a:pt x="17" y="241"/>
                        <a:pt x="1" y="353"/>
                        <a:pt x="1" y="449"/>
                      </a:cubicBezTo>
                      <a:cubicBezTo>
                        <a:pt x="124" y="408"/>
                        <a:pt x="253" y="388"/>
                        <a:pt x="384" y="388"/>
                      </a:cubicBezTo>
                      <a:cubicBezTo>
                        <a:pt x="557" y="388"/>
                        <a:pt x="732" y="424"/>
                        <a:pt x="897" y="497"/>
                      </a:cubicBezTo>
                      <a:cubicBezTo>
                        <a:pt x="1377" y="754"/>
                        <a:pt x="577" y="625"/>
                        <a:pt x="1" y="786"/>
                      </a:cubicBezTo>
                      <a:cubicBezTo>
                        <a:pt x="1" y="962"/>
                        <a:pt x="49" y="1122"/>
                        <a:pt x="97" y="1298"/>
                      </a:cubicBezTo>
                      <a:cubicBezTo>
                        <a:pt x="262" y="1105"/>
                        <a:pt x="595" y="965"/>
                        <a:pt x="895" y="965"/>
                      </a:cubicBezTo>
                      <a:cubicBezTo>
                        <a:pt x="1118" y="965"/>
                        <a:pt x="1322" y="1042"/>
                        <a:pt x="1425" y="1234"/>
                      </a:cubicBezTo>
                      <a:cubicBezTo>
                        <a:pt x="1550" y="1457"/>
                        <a:pt x="1755" y="1551"/>
                        <a:pt x="1986" y="1551"/>
                      </a:cubicBezTo>
                      <a:cubicBezTo>
                        <a:pt x="2318" y="1551"/>
                        <a:pt x="2703" y="1357"/>
                        <a:pt x="2977" y="1074"/>
                      </a:cubicBezTo>
                      <a:cubicBezTo>
                        <a:pt x="3055" y="990"/>
                        <a:pt x="3119" y="956"/>
                        <a:pt x="3173" y="956"/>
                      </a:cubicBezTo>
                      <a:cubicBezTo>
                        <a:pt x="3385" y="956"/>
                        <a:pt x="3433" y="1482"/>
                        <a:pt x="3584" y="1482"/>
                      </a:cubicBezTo>
                      <a:cubicBezTo>
                        <a:pt x="3620" y="1482"/>
                        <a:pt x="3662" y="1452"/>
                        <a:pt x="3713" y="1378"/>
                      </a:cubicBezTo>
                      <a:cubicBezTo>
                        <a:pt x="3857" y="1170"/>
                        <a:pt x="4081" y="1010"/>
                        <a:pt x="4321" y="914"/>
                      </a:cubicBezTo>
                      <a:cubicBezTo>
                        <a:pt x="4321" y="866"/>
                        <a:pt x="4337" y="802"/>
                        <a:pt x="4353" y="738"/>
                      </a:cubicBezTo>
                      <a:lnTo>
                        <a:pt x="4353" y="738"/>
                      </a:lnTo>
                      <a:cubicBezTo>
                        <a:pt x="4254" y="814"/>
                        <a:pt x="4141" y="850"/>
                        <a:pt x="4030" y="850"/>
                      </a:cubicBezTo>
                      <a:cubicBezTo>
                        <a:pt x="3908" y="850"/>
                        <a:pt x="3789" y="805"/>
                        <a:pt x="3697" y="721"/>
                      </a:cubicBezTo>
                      <a:cubicBezTo>
                        <a:pt x="3530" y="547"/>
                        <a:pt x="3405" y="465"/>
                        <a:pt x="3273" y="465"/>
                      </a:cubicBezTo>
                      <a:cubicBezTo>
                        <a:pt x="3114" y="465"/>
                        <a:pt x="2944" y="583"/>
                        <a:pt x="2673" y="802"/>
                      </a:cubicBezTo>
                      <a:cubicBezTo>
                        <a:pt x="2529" y="918"/>
                        <a:pt x="2404" y="969"/>
                        <a:pt x="2282" y="969"/>
                      </a:cubicBezTo>
                      <a:cubicBezTo>
                        <a:pt x="1984" y="969"/>
                        <a:pt x="1705" y="662"/>
                        <a:pt x="1217" y="241"/>
                      </a:cubicBezTo>
                      <a:cubicBezTo>
                        <a:pt x="1021" y="83"/>
                        <a:pt x="782" y="0"/>
                        <a:pt x="54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129" name="Google Shape;9129;p24"/>
            <p:cNvGrpSpPr/>
            <p:nvPr/>
          </p:nvGrpSpPr>
          <p:grpSpPr>
            <a:xfrm>
              <a:off x="7759235" y="1680472"/>
              <a:ext cx="2426561" cy="3587242"/>
              <a:chOff x="7759235" y="1680472"/>
              <a:chExt cx="2426561" cy="3587242"/>
            </a:xfrm>
          </p:grpSpPr>
          <p:grpSp>
            <p:nvGrpSpPr>
              <p:cNvPr id="9130" name="Google Shape;9130;p24"/>
              <p:cNvGrpSpPr/>
              <p:nvPr/>
            </p:nvGrpSpPr>
            <p:grpSpPr>
              <a:xfrm rot="10800000" flipH="1">
                <a:off x="8295610" y="2427931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9131" name="Google Shape;9131;p24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32" name="Google Shape;9132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3" name="Google Shape;9133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4" name="Google Shape;9134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5" name="Google Shape;9135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6" name="Google Shape;9136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7" name="Google Shape;9137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8" name="Google Shape;9138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9" name="Google Shape;9139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0" name="Google Shape;9140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1" name="Google Shape;9141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2" name="Google Shape;9142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3" name="Google Shape;9143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4" name="Google Shape;9144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5" name="Google Shape;9145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6" name="Google Shape;9146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147" name="Google Shape;9147;p24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48" name="Google Shape;9148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9" name="Google Shape;9149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0" name="Google Shape;9150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1" name="Google Shape;9151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2" name="Google Shape;9152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3" name="Google Shape;9153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4" name="Google Shape;9154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5" name="Google Shape;9155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6" name="Google Shape;9156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7" name="Google Shape;9157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8" name="Google Shape;9158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9" name="Google Shape;9159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0" name="Google Shape;9160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1" name="Google Shape;9161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2" name="Google Shape;9162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163" name="Google Shape;9163;p24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64" name="Google Shape;9164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5" name="Google Shape;9165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6" name="Google Shape;9166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7" name="Google Shape;9167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8" name="Google Shape;9168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9" name="Google Shape;9169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0" name="Google Shape;9170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1" name="Google Shape;9171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2" name="Google Shape;9172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3" name="Google Shape;9173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4" name="Google Shape;9174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5" name="Google Shape;9175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6" name="Google Shape;9176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7" name="Google Shape;9177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8" name="Google Shape;9178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179" name="Google Shape;9179;p24"/>
              <p:cNvGrpSpPr/>
              <p:nvPr/>
            </p:nvGrpSpPr>
            <p:grpSpPr>
              <a:xfrm rot="-10641026" flipH="1">
                <a:off x="7795501" y="3629649"/>
                <a:ext cx="1511062" cy="1603996"/>
                <a:chOff x="7805848" y="0"/>
                <a:chExt cx="1338162" cy="1420462"/>
              </a:xfrm>
            </p:grpSpPr>
            <p:grpSp>
              <p:nvGrpSpPr>
                <p:cNvPr id="9180" name="Google Shape;9180;p24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81" name="Google Shape;9181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2" name="Google Shape;9182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3" name="Google Shape;9183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4" name="Google Shape;9184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5" name="Google Shape;9185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6" name="Google Shape;9186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7" name="Google Shape;9187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8" name="Google Shape;9188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9" name="Google Shape;9189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0" name="Google Shape;9190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1" name="Google Shape;9191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2" name="Google Shape;9192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3" name="Google Shape;9193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4" name="Google Shape;9194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5" name="Google Shape;9195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196" name="Google Shape;9196;p24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97" name="Google Shape;9197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8" name="Google Shape;9198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99" name="Google Shape;9199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0" name="Google Shape;9200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1" name="Google Shape;9201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2" name="Google Shape;9202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3" name="Google Shape;9203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4" name="Google Shape;9204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5" name="Google Shape;9205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6" name="Google Shape;9206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7" name="Google Shape;9207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8" name="Google Shape;9208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09" name="Google Shape;9209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0" name="Google Shape;9210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1" name="Google Shape;9211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12" name="Google Shape;9212;p24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13" name="Google Shape;9213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4" name="Google Shape;9214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5" name="Google Shape;9215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6" name="Google Shape;9216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7" name="Google Shape;9217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8" name="Google Shape;9218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9" name="Google Shape;9219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0" name="Google Shape;9220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1" name="Google Shape;9221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2" name="Google Shape;9222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3" name="Google Shape;9223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4" name="Google Shape;9224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5" name="Google Shape;9225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6" name="Google Shape;9226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7" name="Google Shape;9227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228" name="Google Shape;9228;p24"/>
              <p:cNvGrpSpPr/>
              <p:nvPr/>
            </p:nvGrpSpPr>
            <p:grpSpPr>
              <a:xfrm rot="-5400000">
                <a:off x="8628276" y="163400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9229" name="Google Shape;9229;p24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30" name="Google Shape;9230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1" name="Google Shape;9231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2" name="Google Shape;9232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3" name="Google Shape;9233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4" name="Google Shape;9234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5" name="Google Shape;9235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6" name="Google Shape;9236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7" name="Google Shape;9237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8" name="Google Shape;9238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39" name="Google Shape;9239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0" name="Google Shape;9240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1" name="Google Shape;9241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2" name="Google Shape;9242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3" name="Google Shape;9243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4" name="Google Shape;9244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45" name="Google Shape;9245;p24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46" name="Google Shape;9246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7" name="Google Shape;9247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8" name="Google Shape;9248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49" name="Google Shape;9249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0" name="Google Shape;9250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1" name="Google Shape;9251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2" name="Google Shape;9252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3" name="Google Shape;9253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4" name="Google Shape;9254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5" name="Google Shape;9255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6" name="Google Shape;9256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7" name="Google Shape;9257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8" name="Google Shape;9258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59" name="Google Shape;9259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0" name="Google Shape;9260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261" name="Google Shape;9261;p24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62" name="Google Shape;9262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3" name="Google Shape;9263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4" name="Google Shape;9264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5" name="Google Shape;9265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6" name="Google Shape;9266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7" name="Google Shape;9267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8" name="Google Shape;9268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69" name="Google Shape;9269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0" name="Google Shape;9270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1" name="Google Shape;9271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2" name="Google Shape;9272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3" name="Google Shape;9273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4" name="Google Shape;9274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5" name="Google Shape;9275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76" name="Google Shape;9276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9277" name="Google Shape;9277;p24"/>
              <p:cNvSpPr/>
              <p:nvPr/>
            </p:nvSpPr>
            <p:spPr>
              <a:xfrm rot="-1592122">
                <a:off x="7962278" y="4282354"/>
                <a:ext cx="540544" cy="29859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8" name="Google Shape;9278;p24"/>
              <p:cNvSpPr/>
              <p:nvPr/>
            </p:nvSpPr>
            <p:spPr>
              <a:xfrm rot="-1592165">
                <a:off x="8563429" y="2660711"/>
                <a:ext cx="316510" cy="174799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79" name="Google Shape;9279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2_1_1_1_1_2">
    <p:spTree>
      <p:nvGrpSpPr>
        <p:cNvPr id="1" name="Shape 9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81" name="Google Shape;9281;p2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9282" name="Google Shape;9282;p2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83" name="Google Shape;9283;p2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9284" name="Google Shape;9284;p2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2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2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7" name="Google Shape;9287;p2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8" name="Google Shape;9288;p2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9" name="Google Shape;9289;p2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0" name="Google Shape;9290;p2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1" name="Google Shape;9291;p2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2" name="Google Shape;9292;p2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3" name="Google Shape;9293;p2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4" name="Google Shape;9294;p2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2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2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2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2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2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0" name="Google Shape;9300;p2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1" name="Google Shape;9301;p2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2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3" name="Google Shape;9303;p2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4" name="Google Shape;9304;p2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5" name="Google Shape;9305;p2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6" name="Google Shape;9306;p2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7" name="Google Shape;9307;p2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8" name="Google Shape;9308;p2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09" name="Google Shape;9309;p2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9310" name="Google Shape;9310;p2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1" name="Google Shape;9311;p2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2" name="Google Shape;9312;p2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3" name="Google Shape;9313;p2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4" name="Google Shape;9314;p2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5" name="Google Shape;9315;p2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6" name="Google Shape;9316;p2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7" name="Google Shape;9317;p2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8" name="Google Shape;9318;p2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9" name="Google Shape;9319;p2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0" name="Google Shape;9320;p2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1" name="Google Shape;9321;p2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2" name="Google Shape;9322;p2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3" name="Google Shape;9323;p2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4" name="Google Shape;9324;p2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5" name="Google Shape;9325;p2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6" name="Google Shape;9326;p2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7" name="Google Shape;9327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8" name="Google Shape;9328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9" name="Google Shape;9329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0" name="Google Shape;9330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1" name="Google Shape;9331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2" name="Google Shape;9332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3" name="Google Shape;9333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4" name="Google Shape;9334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5" name="Google Shape;9335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36" name="Google Shape;9336;p2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2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2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2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2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2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2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2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2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2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2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2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2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2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2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2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2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2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2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2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2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2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2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2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2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2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2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2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2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2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2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2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2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2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2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2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2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2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2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2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2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2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2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2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2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2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2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2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2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2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2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2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2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2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2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2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2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2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2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2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2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2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2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2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2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2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2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2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2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2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2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2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2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2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2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2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2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2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2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2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2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2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2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2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2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2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2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2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2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2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2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2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2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2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2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2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2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2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2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2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36" name="Google Shape;9436;p2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9437" name="Google Shape;9437;p2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8" name="Google Shape;9438;p2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2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0" name="Google Shape;9440;p2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1" name="Google Shape;9441;p2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2" name="Google Shape;9442;p2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3" name="Google Shape;9443;p2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4" name="Google Shape;9444;p2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5" name="Google Shape;9445;p2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6" name="Google Shape;9446;p2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7" name="Google Shape;9447;p2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2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2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2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2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2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2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63" name="Google Shape;9463;p2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2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2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2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2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68" name="Google Shape;9468;p2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9469" name="Google Shape;9469;p2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2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2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2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2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2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2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2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2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2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2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2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2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2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2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2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2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2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2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2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2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2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2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2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2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2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95" name="Google Shape;9495;p2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96" name="Google Shape;9496;p2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9497" name="Google Shape;9497;p2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2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2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2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2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2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2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2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2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2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2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2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2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2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2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2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2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23" name="Google Shape;9523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524" name="Google Shape;9524;p25"/>
          <p:cNvGrpSpPr/>
          <p:nvPr/>
        </p:nvGrpSpPr>
        <p:grpSpPr>
          <a:xfrm rot="7328285">
            <a:off x="8209673" y="230891"/>
            <a:ext cx="962816" cy="781079"/>
            <a:chOff x="4911497" y="423244"/>
            <a:chExt cx="700659" cy="568406"/>
          </a:xfrm>
        </p:grpSpPr>
        <p:sp>
          <p:nvSpPr>
            <p:cNvPr id="9525" name="Google Shape;9525;p25"/>
            <p:cNvSpPr/>
            <p:nvPr/>
          </p:nvSpPr>
          <p:spPr>
            <a:xfrm>
              <a:off x="4984033" y="423244"/>
              <a:ext cx="306850" cy="277250"/>
            </a:xfrm>
            <a:custGeom>
              <a:avLst/>
              <a:gdLst/>
              <a:ahLst/>
              <a:cxnLst/>
              <a:rect l="l" t="t" r="r" b="b"/>
              <a:pathLst>
                <a:path w="12274" h="11090" extrusionOk="0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25"/>
            <p:cNvSpPr/>
            <p:nvPr/>
          </p:nvSpPr>
          <p:spPr>
            <a:xfrm>
              <a:off x="5467731" y="438799"/>
              <a:ext cx="144425" cy="123625"/>
            </a:xfrm>
            <a:custGeom>
              <a:avLst/>
              <a:gdLst/>
              <a:ahLst/>
              <a:cxnLst/>
              <a:rect l="l" t="t" r="r" b="b"/>
              <a:pathLst>
                <a:path w="5777" h="4945" extrusionOk="0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25"/>
            <p:cNvSpPr/>
            <p:nvPr/>
          </p:nvSpPr>
          <p:spPr>
            <a:xfrm>
              <a:off x="5212476" y="819225"/>
              <a:ext cx="142450" cy="172425"/>
            </a:xfrm>
            <a:custGeom>
              <a:avLst/>
              <a:gdLst/>
              <a:ahLst/>
              <a:cxnLst/>
              <a:rect l="l" t="t" r="r" b="b"/>
              <a:pathLst>
                <a:path w="5698" h="6897" extrusionOk="0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25"/>
            <p:cNvSpPr/>
            <p:nvPr/>
          </p:nvSpPr>
          <p:spPr>
            <a:xfrm>
              <a:off x="4911497" y="757039"/>
              <a:ext cx="71225" cy="58025"/>
            </a:xfrm>
            <a:custGeom>
              <a:avLst/>
              <a:gdLst/>
              <a:ahLst/>
              <a:cxnLst/>
              <a:rect l="l" t="t" r="r" b="b"/>
              <a:pathLst>
                <a:path w="2849" h="2321" extrusionOk="0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25"/>
            <p:cNvSpPr/>
            <p:nvPr/>
          </p:nvSpPr>
          <p:spPr>
            <a:xfrm>
              <a:off x="5385825" y="689585"/>
              <a:ext cx="69625" cy="71250"/>
            </a:xfrm>
            <a:custGeom>
              <a:avLst/>
              <a:gdLst/>
              <a:ahLst/>
              <a:cxnLst/>
              <a:rect l="l" t="t" r="r" b="b"/>
              <a:pathLst>
                <a:path w="2785" h="2850" extrusionOk="0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0" name="Google Shape;9530;p25"/>
          <p:cNvGrpSpPr/>
          <p:nvPr/>
        </p:nvGrpSpPr>
        <p:grpSpPr>
          <a:xfrm rot="128057" flipH="1">
            <a:off x="8031511" y="-498442"/>
            <a:ext cx="1510990" cy="1603919"/>
            <a:chOff x="7805848" y="0"/>
            <a:chExt cx="1338162" cy="1420462"/>
          </a:xfrm>
        </p:grpSpPr>
        <p:grpSp>
          <p:nvGrpSpPr>
            <p:cNvPr id="9531" name="Google Shape;9531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532" name="Google Shape;9532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7" name="Google Shape;9547;p25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9548" name="Google Shape;9548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25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25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9564" name="Google Shape;9564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25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79" name="Google Shape;9579;p25"/>
          <p:cNvGrpSpPr/>
          <p:nvPr/>
        </p:nvGrpSpPr>
        <p:grpSpPr>
          <a:xfrm rot="128057" flipH="1">
            <a:off x="8115755" y="655981"/>
            <a:ext cx="1510990" cy="1603919"/>
            <a:chOff x="7805848" y="0"/>
            <a:chExt cx="1338162" cy="1420462"/>
          </a:xfrm>
        </p:grpSpPr>
        <p:grpSp>
          <p:nvGrpSpPr>
            <p:cNvPr id="9580" name="Google Shape;9580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581" name="Google Shape;9581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8" name="Google Shape;9588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9" name="Google Shape;9589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0" name="Google Shape;9590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1" name="Google Shape;9591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2" name="Google Shape;9592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3" name="Google Shape;9593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4" name="Google Shape;9594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5" name="Google Shape;9595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96" name="Google Shape;9596;p25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9597" name="Google Shape;9597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8" name="Google Shape;9598;p25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9" name="Google Shape;9599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0" name="Google Shape;9600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1" name="Google Shape;9601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2" name="Google Shape;9602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3" name="Google Shape;9603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4" name="Google Shape;9604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5" name="Google Shape;9605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6" name="Google Shape;9606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7" name="Google Shape;9607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8" name="Google Shape;9608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9" name="Google Shape;9609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0" name="Google Shape;9610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1" name="Google Shape;9611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12" name="Google Shape;9612;p25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9613" name="Google Shape;9613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4" name="Google Shape;9614;p25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5" name="Google Shape;9615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6" name="Google Shape;9616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7" name="Google Shape;9617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8" name="Google Shape;9618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9" name="Google Shape;9619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0" name="Google Shape;9620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1" name="Google Shape;9621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2" name="Google Shape;9622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3" name="Google Shape;9623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4" name="Google Shape;9624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5" name="Google Shape;9625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6" name="Google Shape;9626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7" name="Google Shape;9627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28" name="Google Shape;9628;p25"/>
          <p:cNvGrpSpPr/>
          <p:nvPr/>
        </p:nvGrpSpPr>
        <p:grpSpPr>
          <a:xfrm>
            <a:off x="-1044178" y="3346088"/>
            <a:ext cx="4606862" cy="2631107"/>
            <a:chOff x="-1044178" y="3346088"/>
            <a:chExt cx="4606862" cy="2631107"/>
          </a:xfrm>
        </p:grpSpPr>
        <p:grpSp>
          <p:nvGrpSpPr>
            <p:cNvPr id="9629" name="Google Shape;9629;p25"/>
            <p:cNvGrpSpPr/>
            <p:nvPr/>
          </p:nvGrpSpPr>
          <p:grpSpPr>
            <a:xfrm rot="1481150" flipH="1">
              <a:off x="351508" y="3917869"/>
              <a:ext cx="1511047" cy="1603979"/>
              <a:chOff x="7805848" y="0"/>
              <a:chExt cx="1338162" cy="1420462"/>
            </a:xfrm>
          </p:grpSpPr>
          <p:grpSp>
            <p:nvGrpSpPr>
              <p:cNvPr id="9630" name="Google Shape;9630;p25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631" name="Google Shape;9631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2" name="Google Shape;9632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3" name="Google Shape;9633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4" name="Google Shape;9634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5" name="Google Shape;9635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6" name="Google Shape;9636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7" name="Google Shape;9637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8" name="Google Shape;9638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9" name="Google Shape;9639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0" name="Google Shape;9640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1" name="Google Shape;9641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2" name="Google Shape;9642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3" name="Google Shape;9643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4" name="Google Shape;9644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5" name="Google Shape;9645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46" name="Google Shape;9646;p25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9647" name="Google Shape;9647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8" name="Google Shape;9648;p25"/>
                <p:cNvSpPr/>
                <p:nvPr/>
              </p:nvSpPr>
              <p:spPr>
                <a:xfrm>
                  <a:off x="2092310" y="1107011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9" name="Google Shape;9649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0" name="Google Shape;9650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1" name="Google Shape;9651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2" name="Google Shape;9652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3" name="Google Shape;9653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4" name="Google Shape;9654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5" name="Google Shape;9655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6" name="Google Shape;9656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7" name="Google Shape;9657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8" name="Google Shape;9658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9" name="Google Shape;9659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0" name="Google Shape;9660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1" name="Google Shape;9661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62" name="Google Shape;9662;p25"/>
              <p:cNvGrpSpPr/>
              <p:nvPr/>
            </p:nvGrpSpPr>
            <p:grpSpPr>
              <a:xfrm rot="10800000" flipH="1">
                <a:off x="8257960" y="38962"/>
                <a:ext cx="775450" cy="1381500"/>
                <a:chOff x="2092310" y="847750"/>
                <a:chExt cx="775450" cy="1381500"/>
              </a:xfrm>
            </p:grpSpPr>
            <p:sp>
              <p:nvSpPr>
                <p:cNvPr id="9663" name="Google Shape;9663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4" name="Google Shape;9664;p25"/>
                <p:cNvSpPr/>
                <p:nvPr/>
              </p:nvSpPr>
              <p:spPr>
                <a:xfrm>
                  <a:off x="2092310" y="2186713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5" name="Google Shape;9665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6" name="Google Shape;9666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7" name="Google Shape;9667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8" name="Google Shape;9668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9" name="Google Shape;9669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0" name="Google Shape;9670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1" name="Google Shape;9671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2" name="Google Shape;9672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3" name="Google Shape;9673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4" name="Google Shape;9674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5" name="Google Shape;9675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6" name="Google Shape;9676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7" name="Google Shape;9677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678" name="Google Shape;9678;p25"/>
            <p:cNvGrpSpPr/>
            <p:nvPr/>
          </p:nvGrpSpPr>
          <p:grpSpPr>
            <a:xfrm rot="-9318850" flipH="1">
              <a:off x="1785739" y="4130970"/>
              <a:ext cx="1511047" cy="1603979"/>
              <a:chOff x="7805848" y="0"/>
              <a:chExt cx="1338162" cy="1420462"/>
            </a:xfrm>
          </p:grpSpPr>
          <p:grpSp>
            <p:nvGrpSpPr>
              <p:cNvPr id="9679" name="Google Shape;9679;p25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680" name="Google Shape;9680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1" name="Google Shape;9681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2" name="Google Shape;9682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3" name="Google Shape;9683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4" name="Google Shape;9684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5" name="Google Shape;9685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6" name="Google Shape;9686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7" name="Google Shape;9687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8" name="Google Shape;9688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9" name="Google Shape;9689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0" name="Google Shape;9690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1" name="Google Shape;9691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2" name="Google Shape;9692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3" name="Google Shape;9693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4" name="Google Shape;9694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95" name="Google Shape;9695;p25"/>
              <p:cNvGrpSpPr/>
              <p:nvPr/>
            </p:nvGrpSpPr>
            <p:grpSpPr>
              <a:xfrm rot="-5400000">
                <a:off x="7604532" y="353091"/>
                <a:ext cx="1112857" cy="710225"/>
                <a:chOff x="1754903" y="847750"/>
                <a:chExt cx="1112857" cy="710225"/>
              </a:xfrm>
            </p:grpSpPr>
            <p:sp>
              <p:nvSpPr>
                <p:cNvPr id="9696" name="Google Shape;9696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7" name="Google Shape;9697;p25"/>
                <p:cNvSpPr/>
                <p:nvPr/>
              </p:nvSpPr>
              <p:spPr>
                <a:xfrm>
                  <a:off x="1754903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8" name="Google Shape;9698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9" name="Google Shape;9699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0" name="Google Shape;9700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1" name="Google Shape;9701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2" name="Google Shape;9702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3" name="Google Shape;9703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4" name="Google Shape;9704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5" name="Google Shape;9705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6" name="Google Shape;9706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7" name="Google Shape;9707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8" name="Google Shape;9708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9" name="Google Shape;9709;p25"/>
                <p:cNvSpPr/>
                <p:nvPr/>
              </p:nvSpPr>
              <p:spPr>
                <a:xfrm>
                  <a:off x="2202052" y="1097227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0" name="Google Shape;9710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11" name="Google Shape;9711;p25"/>
              <p:cNvGrpSpPr/>
              <p:nvPr/>
            </p:nvGrpSpPr>
            <p:grpSpPr>
              <a:xfrm rot="10800000" flipH="1">
                <a:off x="8122997" y="710237"/>
                <a:ext cx="910413" cy="710225"/>
                <a:chOff x="1957347" y="847750"/>
                <a:chExt cx="910413" cy="710225"/>
              </a:xfrm>
            </p:grpSpPr>
            <p:sp>
              <p:nvSpPr>
                <p:cNvPr id="9712" name="Google Shape;9712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3" name="Google Shape;9713;p25"/>
                <p:cNvSpPr/>
                <p:nvPr/>
              </p:nvSpPr>
              <p:spPr>
                <a:xfrm>
                  <a:off x="1957347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4" name="Google Shape;9714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5" name="Google Shape;9715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6" name="Google Shape;9716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7" name="Google Shape;9717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8" name="Google Shape;9718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9" name="Google Shape;9719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0" name="Google Shape;9720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1" name="Google Shape;9721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2" name="Google Shape;9722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3" name="Google Shape;9723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4" name="Google Shape;9724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5" name="Google Shape;9725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6" name="Google Shape;9726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727" name="Google Shape;9727;p25"/>
            <p:cNvGrpSpPr/>
            <p:nvPr/>
          </p:nvGrpSpPr>
          <p:grpSpPr>
            <a:xfrm rot="-9318850" flipH="1">
              <a:off x="-778279" y="3588334"/>
              <a:ext cx="1511047" cy="1603979"/>
              <a:chOff x="7805848" y="0"/>
              <a:chExt cx="1338162" cy="1420462"/>
            </a:xfrm>
          </p:grpSpPr>
          <p:grpSp>
            <p:nvGrpSpPr>
              <p:cNvPr id="9728" name="Google Shape;9728;p25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729" name="Google Shape;9729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0" name="Google Shape;9730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1" name="Google Shape;9731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2" name="Google Shape;9732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3" name="Google Shape;9733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4" name="Google Shape;9734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5" name="Google Shape;9735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6" name="Google Shape;9736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7" name="Google Shape;9737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8" name="Google Shape;9738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9" name="Google Shape;9739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0" name="Google Shape;9740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1" name="Google Shape;9741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2" name="Google Shape;9742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3" name="Google Shape;9743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44" name="Google Shape;9744;p25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9745" name="Google Shape;9745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6" name="Google Shape;9746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7" name="Google Shape;9747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8" name="Google Shape;9748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9" name="Google Shape;9749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0" name="Google Shape;9750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1" name="Google Shape;9751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2" name="Google Shape;9752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3" name="Google Shape;9753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4" name="Google Shape;9754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5" name="Google Shape;9755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6" name="Google Shape;9756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7" name="Google Shape;9757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8" name="Google Shape;9758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9" name="Google Shape;9759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0" name="Google Shape;9760;p25"/>
              <p:cNvGrpSpPr/>
              <p:nvPr/>
            </p:nvGrpSpPr>
            <p:grpSpPr>
              <a:xfrm rot="10800000" flipH="1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9761" name="Google Shape;9761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2" name="Google Shape;9762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3" name="Google Shape;9763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4" name="Google Shape;9764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5" name="Google Shape;9765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7" name="Google Shape;9767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8" name="Google Shape;9768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9" name="Google Shape;9769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0" name="Google Shape;9770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1" name="Google Shape;9771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2" name="Google Shape;9772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4" name="Google Shape;9774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5" name="Google Shape;9775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776" name="Google Shape;9776;p25"/>
            <p:cNvGrpSpPr/>
            <p:nvPr/>
          </p:nvGrpSpPr>
          <p:grpSpPr>
            <a:xfrm rot="1276294" flipH="1">
              <a:off x="406503" y="4041561"/>
              <a:ext cx="3210242" cy="304776"/>
              <a:chOff x="4493636" y="3756451"/>
              <a:chExt cx="3210144" cy="304766"/>
            </a:xfrm>
          </p:grpSpPr>
          <p:sp>
            <p:nvSpPr>
              <p:cNvPr id="9777" name="Google Shape;9777;p25"/>
              <p:cNvSpPr/>
              <p:nvPr/>
            </p:nvSpPr>
            <p:spPr>
              <a:xfrm>
                <a:off x="7331441" y="3855586"/>
                <a:ext cx="372339" cy="205631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8" name="Google Shape;9778;p25"/>
              <p:cNvSpPr/>
              <p:nvPr/>
            </p:nvSpPr>
            <p:spPr>
              <a:xfrm>
                <a:off x="4493636" y="3756451"/>
                <a:ext cx="435126" cy="240307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CUSTOM_2_1_1_1_1_2_1">
    <p:spTree>
      <p:nvGrpSpPr>
        <p:cNvPr id="1" name="Shape 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0" name="Google Shape;9780;p2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9781" name="Google Shape;9781;p2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82" name="Google Shape;9782;p2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9783" name="Google Shape;9783;p2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4" name="Google Shape;9784;p2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5" name="Google Shape;9785;p2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6" name="Google Shape;9786;p2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7" name="Google Shape;9787;p2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8" name="Google Shape;9788;p2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9" name="Google Shape;9789;p2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0" name="Google Shape;9790;p2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1" name="Google Shape;9791;p2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2" name="Google Shape;9792;p2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3" name="Google Shape;9793;p2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4" name="Google Shape;9794;p2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5" name="Google Shape;9795;p2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6" name="Google Shape;9796;p2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7" name="Google Shape;9797;p2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8" name="Google Shape;9798;p2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9" name="Google Shape;9799;p2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0" name="Google Shape;9800;p2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1" name="Google Shape;9801;p2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2" name="Google Shape;9802;p2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3" name="Google Shape;9803;p2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4" name="Google Shape;9804;p2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5" name="Google Shape;9805;p2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6" name="Google Shape;9806;p2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7" name="Google Shape;9807;p2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08" name="Google Shape;9808;p2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9809" name="Google Shape;9809;p2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0" name="Google Shape;9810;p2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1" name="Google Shape;9811;p2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2" name="Google Shape;9812;p2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3" name="Google Shape;9813;p2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4" name="Google Shape;9814;p2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5" name="Google Shape;9815;p2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6" name="Google Shape;9816;p2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7" name="Google Shape;9817;p2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8" name="Google Shape;9818;p2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9" name="Google Shape;9819;p2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0" name="Google Shape;9820;p2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1" name="Google Shape;9821;p2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2" name="Google Shape;9822;p2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3" name="Google Shape;9823;p2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4" name="Google Shape;9824;p2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5" name="Google Shape;9825;p2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6" name="Google Shape;9826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7" name="Google Shape;9827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8" name="Google Shape;9828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9" name="Google Shape;9829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0" name="Google Shape;9830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1" name="Google Shape;9831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2" name="Google Shape;9832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3" name="Google Shape;9833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4" name="Google Shape;9834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35" name="Google Shape;9835;p2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2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2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2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2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2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2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2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2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2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2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2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2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2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2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2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2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2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2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2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2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2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2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2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2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2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2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2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2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2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2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2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2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2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2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2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2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2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2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2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2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2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2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2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2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2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2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2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2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2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2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2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2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2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2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2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2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2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2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2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2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2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2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2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2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2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2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2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2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2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2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2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2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2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2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2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2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2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2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2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2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2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2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2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2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2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2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2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2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2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2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2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2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2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2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2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2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2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2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2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35" name="Google Shape;9935;p2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9936" name="Google Shape;9936;p2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7" name="Google Shape;9937;p2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8" name="Google Shape;9938;p2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9" name="Google Shape;9939;p2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0" name="Google Shape;9940;p2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1" name="Google Shape;9941;p2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2" name="Google Shape;9942;p2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3" name="Google Shape;9943;p2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4" name="Google Shape;9944;p2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5" name="Google Shape;9945;p2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6" name="Google Shape;9946;p2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7" name="Google Shape;9947;p2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8" name="Google Shape;9948;p2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9" name="Google Shape;9949;p2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0" name="Google Shape;9950;p2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1" name="Google Shape;9951;p2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2" name="Google Shape;9952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3" name="Google Shape;9953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4" name="Google Shape;9954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5" name="Google Shape;9955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6" name="Google Shape;9956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7" name="Google Shape;9957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8" name="Google Shape;9958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9" name="Google Shape;9959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0" name="Google Shape;9960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1" name="Google Shape;9961;p2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62" name="Google Shape;9962;p2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2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2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2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2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67" name="Google Shape;9967;p2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9968" name="Google Shape;9968;p2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9" name="Google Shape;9969;p2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0" name="Google Shape;9970;p2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1" name="Google Shape;9971;p2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2" name="Google Shape;9972;p2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3" name="Google Shape;9973;p2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4" name="Google Shape;9974;p2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5" name="Google Shape;9975;p2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6" name="Google Shape;9976;p2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7" name="Google Shape;9977;p2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8" name="Google Shape;9978;p2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9" name="Google Shape;9979;p2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0" name="Google Shape;9980;p2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1" name="Google Shape;9981;p2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2" name="Google Shape;9982;p2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3" name="Google Shape;9983;p2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4" name="Google Shape;9984;p2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5" name="Google Shape;9985;p2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6" name="Google Shape;9986;p2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7" name="Google Shape;9987;p2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8" name="Google Shape;9988;p2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9" name="Google Shape;9989;p2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0" name="Google Shape;9990;p2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1" name="Google Shape;9991;p2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2" name="Google Shape;9992;p2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3" name="Google Shape;9993;p2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94" name="Google Shape;9994;p2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95" name="Google Shape;9995;p2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9996" name="Google Shape;9996;p2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7" name="Google Shape;9997;p2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8" name="Google Shape;9998;p2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9" name="Google Shape;9999;p2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0" name="Google Shape;10000;p2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1" name="Google Shape;10001;p2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2" name="Google Shape;10002;p2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3" name="Google Shape;10003;p2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4" name="Google Shape;10004;p2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5" name="Google Shape;10005;p2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6" name="Google Shape;10006;p2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7" name="Google Shape;10007;p2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8" name="Google Shape;10008;p2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9" name="Google Shape;10009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0" name="Google Shape;10010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1" name="Google Shape;10011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2" name="Google Shape;10012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3" name="Google Shape;10013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4" name="Google Shape;10014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5" name="Google Shape;10015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6" name="Google Shape;10016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7" name="Google Shape;10017;p2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8" name="Google Shape;10018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9" name="Google Shape;10019;p2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0" name="Google Shape;10020;p2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1" name="Google Shape;10021;p2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22" name="Google Shape;10022;p26"/>
          <p:cNvGrpSpPr/>
          <p:nvPr/>
        </p:nvGrpSpPr>
        <p:grpSpPr>
          <a:xfrm>
            <a:off x="7781796" y="-677577"/>
            <a:ext cx="3078597" cy="3390832"/>
            <a:chOff x="7781796" y="-525177"/>
            <a:chExt cx="3078597" cy="3390832"/>
          </a:xfrm>
        </p:grpSpPr>
        <p:grpSp>
          <p:nvGrpSpPr>
            <p:cNvPr id="10023" name="Google Shape;10023;p26"/>
            <p:cNvGrpSpPr/>
            <p:nvPr/>
          </p:nvGrpSpPr>
          <p:grpSpPr>
            <a:xfrm rot="-4218974" flipH="1">
              <a:off x="8228336" y="-436604"/>
              <a:ext cx="1698989" cy="2145169"/>
              <a:chOff x="146217" y="2712579"/>
              <a:chExt cx="1552966" cy="1960401"/>
            </a:xfrm>
          </p:grpSpPr>
          <p:grpSp>
            <p:nvGrpSpPr>
              <p:cNvPr id="10024" name="Google Shape;10024;p2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0025" name="Google Shape;10025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6" name="Google Shape;10026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7" name="Google Shape;10027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8" name="Google Shape;10028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9" name="Google Shape;10029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0" name="Google Shape;10030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1" name="Google Shape;10031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2" name="Google Shape;10032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3" name="Google Shape;10033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4" name="Google Shape;10034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5" name="Google Shape;10035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6" name="Google Shape;10036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7" name="Google Shape;10037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8" name="Google Shape;10038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039" name="Google Shape;10039;p2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0040" name="Google Shape;10040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1" name="Google Shape;10041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2" name="Google Shape;10042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3" name="Google Shape;10043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4" name="Google Shape;10044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5" name="Google Shape;10045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6" name="Google Shape;10046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7" name="Google Shape;10047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8" name="Google Shape;10048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9" name="Google Shape;10049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0" name="Google Shape;10050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1" name="Google Shape;10051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2" name="Google Shape;10052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3" name="Google Shape;10053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054" name="Google Shape;10054;p26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0055" name="Google Shape;10055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6" name="Google Shape;10056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7" name="Google Shape;10057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8" name="Google Shape;10058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9" name="Google Shape;10059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0" name="Google Shape;10060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1" name="Google Shape;10061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2" name="Google Shape;10062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3" name="Google Shape;10063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4" name="Google Shape;10064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5" name="Google Shape;10065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6" name="Google Shape;10066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7" name="Google Shape;10067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8" name="Google Shape;10068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069" name="Google Shape;10069;p26"/>
            <p:cNvGrpSpPr/>
            <p:nvPr/>
          </p:nvGrpSpPr>
          <p:grpSpPr>
            <a:xfrm rot="-6059861" flipH="1">
              <a:off x="8796043" y="754700"/>
              <a:ext cx="1698931" cy="2145046"/>
              <a:chOff x="146217" y="2712579"/>
              <a:chExt cx="1552966" cy="1960401"/>
            </a:xfrm>
          </p:grpSpPr>
          <p:grpSp>
            <p:nvGrpSpPr>
              <p:cNvPr id="10070" name="Google Shape;10070;p2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0071" name="Google Shape;10071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2" name="Google Shape;10072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3" name="Google Shape;10073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4" name="Google Shape;10074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5" name="Google Shape;10075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6" name="Google Shape;10076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7" name="Google Shape;10077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8" name="Google Shape;10078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9" name="Google Shape;10079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0" name="Google Shape;10080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1" name="Google Shape;10081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2" name="Google Shape;10082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3" name="Google Shape;10083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4" name="Google Shape;10084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085" name="Google Shape;10085;p2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0086" name="Google Shape;10086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7" name="Google Shape;10087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8" name="Google Shape;10088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9" name="Google Shape;10089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0" name="Google Shape;10090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1" name="Google Shape;10091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2" name="Google Shape;10092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3" name="Google Shape;10093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4" name="Google Shape;10094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5" name="Google Shape;10095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6" name="Google Shape;10096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7" name="Google Shape;10097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8" name="Google Shape;10098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9" name="Google Shape;10099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00" name="Google Shape;10100;p26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0101" name="Google Shape;10101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2" name="Google Shape;10102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3" name="Google Shape;10103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4" name="Google Shape;10104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5" name="Google Shape;10105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6" name="Google Shape;10106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7" name="Google Shape;10107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8" name="Google Shape;10108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9" name="Google Shape;10109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0" name="Google Shape;10110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1" name="Google Shape;10111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2" name="Google Shape;10112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3" name="Google Shape;10113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4" name="Google Shape;10114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0115" name="Google Shape;10115;p26"/>
          <p:cNvGrpSpPr/>
          <p:nvPr/>
        </p:nvGrpSpPr>
        <p:grpSpPr>
          <a:xfrm>
            <a:off x="-1542736" y="-207484"/>
            <a:ext cx="2925144" cy="2805324"/>
            <a:chOff x="-1226036" y="-9"/>
            <a:chExt cx="2925144" cy="2805324"/>
          </a:xfrm>
        </p:grpSpPr>
        <p:grpSp>
          <p:nvGrpSpPr>
            <p:cNvPr id="10116" name="Google Shape;10116;p26"/>
            <p:cNvGrpSpPr/>
            <p:nvPr/>
          </p:nvGrpSpPr>
          <p:grpSpPr>
            <a:xfrm rot="4964859" flipH="1">
              <a:off x="-904329" y="754824"/>
              <a:ext cx="1698870" cy="2144973"/>
              <a:chOff x="146217" y="2712579"/>
              <a:chExt cx="1552966" cy="1960401"/>
            </a:xfrm>
          </p:grpSpPr>
          <p:grpSp>
            <p:nvGrpSpPr>
              <p:cNvPr id="10117" name="Google Shape;10117;p2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0118" name="Google Shape;10118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9" name="Google Shape;10119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0" name="Google Shape;10120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1" name="Google Shape;10121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2" name="Google Shape;10122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3" name="Google Shape;10123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4" name="Google Shape;10124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5" name="Google Shape;10125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6" name="Google Shape;10126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7" name="Google Shape;10127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8" name="Google Shape;10128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9" name="Google Shape;10129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0" name="Google Shape;10130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1" name="Google Shape;10131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32" name="Google Shape;10132;p2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0133" name="Google Shape;10133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4" name="Google Shape;10134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5" name="Google Shape;10135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6" name="Google Shape;10136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7" name="Google Shape;10137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8" name="Google Shape;10138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9" name="Google Shape;10139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0" name="Google Shape;10140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1" name="Google Shape;10141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2" name="Google Shape;10142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3" name="Google Shape;10143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4" name="Google Shape;10144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5" name="Google Shape;10145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6" name="Google Shape;10146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147" name="Google Shape;10147;p26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0148" name="Google Shape;10148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9" name="Google Shape;10149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0" name="Google Shape;10150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1" name="Google Shape;10151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2" name="Google Shape;10152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3" name="Google Shape;10153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4" name="Google Shape;10154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5" name="Google Shape;10155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6" name="Google Shape;10156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7" name="Google Shape;10157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8" name="Google Shape;10158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9" name="Google Shape;10159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0" name="Google Shape;10160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1" name="Google Shape;10161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162" name="Google Shape;10162;p26"/>
            <p:cNvGrpSpPr/>
            <p:nvPr/>
          </p:nvGrpSpPr>
          <p:grpSpPr>
            <a:xfrm flipH="1">
              <a:off x="8" y="-9"/>
              <a:ext cx="1699100" cy="2145071"/>
              <a:chOff x="7367733" y="196366"/>
              <a:chExt cx="1699100" cy="2145071"/>
            </a:xfrm>
          </p:grpSpPr>
          <p:grpSp>
            <p:nvGrpSpPr>
              <p:cNvPr id="10163" name="Google Shape;10163;p26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10164" name="Google Shape;10164;p26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0165" name="Google Shape;10165;p2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6" name="Google Shape;10166;p2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7" name="Google Shape;10167;p2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8" name="Google Shape;10168;p2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9" name="Google Shape;10169;p2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0" name="Google Shape;10170;p2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1" name="Google Shape;10171;p2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2" name="Google Shape;10172;p2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3" name="Google Shape;10173;p2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4" name="Google Shape;10174;p2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5" name="Google Shape;10175;p2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6" name="Google Shape;10176;p2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7" name="Google Shape;10177;p2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8" name="Google Shape;10178;p2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179" name="Google Shape;10179;p26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0180" name="Google Shape;10180;p2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1" name="Google Shape;10181;p2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2" name="Google Shape;10182;p2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3" name="Google Shape;10183;p2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4" name="Google Shape;10184;p2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5" name="Google Shape;10185;p2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6" name="Google Shape;10186;p2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7" name="Google Shape;10187;p2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8" name="Google Shape;10188;p2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9" name="Google Shape;10189;p2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0" name="Google Shape;10190;p2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1" name="Google Shape;10191;p2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2" name="Google Shape;10192;p2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3" name="Google Shape;10193;p2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194" name="Google Shape;10194;p26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0195" name="Google Shape;10195;p2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6" name="Google Shape;10196;p2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7" name="Google Shape;10197;p2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8" name="Google Shape;10198;p2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9" name="Google Shape;10199;p2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0" name="Google Shape;10200;p2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1" name="Google Shape;10201;p2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2" name="Google Shape;10202;p2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3" name="Google Shape;10203;p2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4" name="Google Shape;10204;p2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5" name="Google Shape;10205;p2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6" name="Google Shape;10206;p2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7" name="Google Shape;10207;p2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8" name="Google Shape;10208;p2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0209" name="Google Shape;10209;p26"/>
              <p:cNvGrpSpPr/>
              <p:nvPr/>
            </p:nvGrpSpPr>
            <p:grpSpPr>
              <a:xfrm>
                <a:off x="7920143" y="760581"/>
                <a:ext cx="631314" cy="578969"/>
                <a:chOff x="7920143" y="760581"/>
                <a:chExt cx="631314" cy="578969"/>
              </a:xfrm>
            </p:grpSpPr>
            <p:grpSp>
              <p:nvGrpSpPr>
                <p:cNvPr id="10210" name="Google Shape;10210;p26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10211" name="Google Shape;10211;p26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2" name="Google Shape;10212;p26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213" name="Google Shape;10213;p26"/>
                <p:cNvGrpSpPr/>
                <p:nvPr/>
              </p:nvGrpSpPr>
              <p:grpSpPr>
                <a:xfrm>
                  <a:off x="7920143" y="760581"/>
                  <a:ext cx="631314" cy="578969"/>
                  <a:chOff x="7920143" y="760581"/>
                  <a:chExt cx="631314" cy="578969"/>
                </a:xfrm>
              </p:grpSpPr>
              <p:sp>
                <p:nvSpPr>
                  <p:cNvPr id="10214" name="Google Shape;10214;p26"/>
                  <p:cNvSpPr/>
                  <p:nvPr/>
                </p:nvSpPr>
                <p:spPr>
                  <a:xfrm>
                    <a:off x="8248228" y="1065572"/>
                    <a:ext cx="303229" cy="273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74" h="11090" extrusionOk="0">
                        <a:moveTo>
                          <a:pt x="624" y="7825"/>
                        </a:moveTo>
                        <a:cubicBezTo>
                          <a:pt x="960" y="8417"/>
                          <a:pt x="1520" y="8817"/>
                          <a:pt x="2016" y="9297"/>
                        </a:cubicBezTo>
                        <a:cubicBezTo>
                          <a:pt x="2465" y="9729"/>
                          <a:pt x="2865" y="10241"/>
                          <a:pt x="3425" y="10529"/>
                        </a:cubicBezTo>
                        <a:cubicBezTo>
                          <a:pt x="3825" y="10689"/>
                          <a:pt x="4241" y="10801"/>
                          <a:pt x="4657" y="10833"/>
                        </a:cubicBezTo>
                        <a:cubicBezTo>
                          <a:pt x="5521" y="10961"/>
                          <a:pt x="6417" y="11089"/>
                          <a:pt x="7265" y="10881"/>
                        </a:cubicBezTo>
                        <a:cubicBezTo>
                          <a:pt x="8193" y="10641"/>
                          <a:pt x="8961" y="10017"/>
                          <a:pt x="9681" y="9393"/>
                        </a:cubicBezTo>
                        <a:cubicBezTo>
                          <a:pt x="10753" y="8481"/>
                          <a:pt x="11873" y="7425"/>
                          <a:pt x="12081" y="6033"/>
                        </a:cubicBezTo>
                        <a:cubicBezTo>
                          <a:pt x="12273" y="4849"/>
                          <a:pt x="11761" y="3665"/>
                          <a:pt x="10993" y="2752"/>
                        </a:cubicBezTo>
                        <a:cubicBezTo>
                          <a:pt x="10225" y="1840"/>
                          <a:pt x="9233" y="1184"/>
                          <a:pt x="8241" y="528"/>
                        </a:cubicBezTo>
                        <a:cubicBezTo>
                          <a:pt x="7841" y="272"/>
                          <a:pt x="7393" y="0"/>
                          <a:pt x="6913" y="32"/>
                        </a:cubicBezTo>
                        <a:cubicBezTo>
                          <a:pt x="6257" y="64"/>
                          <a:pt x="5793" y="656"/>
                          <a:pt x="5345" y="1136"/>
                        </a:cubicBezTo>
                        <a:cubicBezTo>
                          <a:pt x="4209" y="2352"/>
                          <a:pt x="2561" y="2544"/>
                          <a:pt x="1424" y="3553"/>
                        </a:cubicBezTo>
                        <a:cubicBezTo>
                          <a:pt x="448" y="4449"/>
                          <a:pt x="0" y="6673"/>
                          <a:pt x="624" y="7825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5" name="Google Shape;10215;p26"/>
                  <p:cNvSpPr/>
                  <p:nvPr/>
                </p:nvSpPr>
                <p:spPr>
                  <a:xfrm>
                    <a:off x="8318661" y="810602"/>
                    <a:ext cx="195755" cy="2369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8" h="6897" extrusionOk="0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6" name="Google Shape;10216;p26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0217" name="Google Shape;10217;p26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10218" name="Google Shape;10218;p26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" h="6897" extrusionOk="0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19" name="Google Shape;10219;p26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10220" name="Google Shape;10220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21" name="Google Shape;10221;p26"/>
          <p:cNvSpPr/>
          <p:nvPr/>
        </p:nvSpPr>
        <p:spPr>
          <a:xfrm rot="-435006">
            <a:off x="6396348" y="1705435"/>
            <a:ext cx="1700" cy="850"/>
          </a:xfrm>
          <a:custGeom>
            <a:avLst/>
            <a:gdLst/>
            <a:ahLst/>
            <a:cxnLst/>
            <a:rect l="l" t="t" r="r" b="b"/>
            <a:pathLst>
              <a:path w="68" h="34" extrusionOk="0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CUSTOM_2_1_1_1_1_2_1_1">
    <p:spTree>
      <p:nvGrpSpPr>
        <p:cNvPr id="1" name="Shape 10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3" name="Google Shape;10223;p2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224" name="Google Shape;10224;p2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25" name="Google Shape;10225;p2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0226" name="Google Shape;10226;p2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7" name="Google Shape;10227;p2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8" name="Google Shape;10228;p2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9" name="Google Shape;10229;p2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0" name="Google Shape;10230;p2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1" name="Google Shape;10231;p2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2" name="Google Shape;10232;p2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3" name="Google Shape;10233;p2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4" name="Google Shape;10234;p2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5" name="Google Shape;10235;p2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6" name="Google Shape;10236;p2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7" name="Google Shape;10237;p2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8" name="Google Shape;10238;p2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9" name="Google Shape;10239;p2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0" name="Google Shape;10240;p2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1" name="Google Shape;10241;p2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2" name="Google Shape;10242;p2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3" name="Google Shape;10243;p2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4" name="Google Shape;10244;p2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5" name="Google Shape;10245;p2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6" name="Google Shape;10246;p2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7" name="Google Shape;10247;p2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8" name="Google Shape;10248;p2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9" name="Google Shape;10249;p2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0" name="Google Shape;10250;p2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51" name="Google Shape;10251;p2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0252" name="Google Shape;10252;p2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3" name="Google Shape;10253;p2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4" name="Google Shape;10254;p2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5" name="Google Shape;10255;p2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6" name="Google Shape;10256;p2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7" name="Google Shape;10257;p2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8" name="Google Shape;10258;p2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9" name="Google Shape;10259;p2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0" name="Google Shape;10260;p2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1" name="Google Shape;10261;p2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2" name="Google Shape;10262;p2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3" name="Google Shape;10263;p2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4" name="Google Shape;10264;p2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5" name="Google Shape;10265;p2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6" name="Google Shape;10266;p2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7" name="Google Shape;10267;p2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8" name="Google Shape;10268;p2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9" name="Google Shape;10269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0" name="Google Shape;10270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1" name="Google Shape;10271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2" name="Google Shape;10272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3" name="Google Shape;10273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4" name="Google Shape;10274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5" name="Google Shape;10275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6" name="Google Shape;10276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7" name="Google Shape;10277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78" name="Google Shape;10278;p2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2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2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2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2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2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2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2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2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2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2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2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2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2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2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2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2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2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2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2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2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2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2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2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2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2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2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2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2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2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2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2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2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2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2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2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2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2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2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2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2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2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2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2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2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2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2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2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2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2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2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2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2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2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2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2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2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2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2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2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2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2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2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2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2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2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2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2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2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2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2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2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2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2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2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2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2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2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2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2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2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2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2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2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2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2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2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2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2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2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2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2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2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2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2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2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2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2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2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2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78" name="Google Shape;10378;p2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0379" name="Google Shape;10379;p2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0" name="Google Shape;10380;p2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1" name="Google Shape;10381;p2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2" name="Google Shape;10382;p2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3" name="Google Shape;10383;p2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4" name="Google Shape;10384;p2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5" name="Google Shape;10385;p2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6" name="Google Shape;10386;p2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7" name="Google Shape;10387;p2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8" name="Google Shape;10388;p2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9" name="Google Shape;10389;p2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0" name="Google Shape;10390;p2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1" name="Google Shape;10391;p2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2" name="Google Shape;10392;p2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3" name="Google Shape;10393;p2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4" name="Google Shape;10394;p2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5" name="Google Shape;10395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2" name="Google Shape;10402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3" name="Google Shape;10403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4" name="Google Shape;10404;p2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05" name="Google Shape;10405;p2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2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2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2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2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10" name="Google Shape;10410;p2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0411" name="Google Shape;10411;p2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2" name="Google Shape;10412;p2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3" name="Google Shape;10413;p2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4" name="Google Shape;10414;p2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5" name="Google Shape;10415;p2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6" name="Google Shape;10416;p2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7" name="Google Shape;10417;p2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8" name="Google Shape;10418;p2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9" name="Google Shape;10419;p2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0" name="Google Shape;10420;p2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1" name="Google Shape;10421;p2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2" name="Google Shape;10422;p2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2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2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2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2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2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2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2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2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2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2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2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2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2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2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37" name="Google Shape;10437;p2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38" name="Google Shape;10438;p2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0439" name="Google Shape;10439;p2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2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2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2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2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2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2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2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2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2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2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2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2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3" name="Google Shape;10453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2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2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2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2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65" name="Google Shape;10465;p2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66" name="Google Shape;10466;p27"/>
          <p:cNvSpPr/>
          <p:nvPr/>
        </p:nvSpPr>
        <p:spPr>
          <a:xfrm rot="-435006">
            <a:off x="6396348" y="1705435"/>
            <a:ext cx="1700" cy="850"/>
          </a:xfrm>
          <a:custGeom>
            <a:avLst/>
            <a:gdLst/>
            <a:ahLst/>
            <a:cxnLst/>
            <a:rect l="l" t="t" r="r" b="b"/>
            <a:pathLst>
              <a:path w="68" h="34" extrusionOk="0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27"/>
          <p:cNvGrpSpPr/>
          <p:nvPr/>
        </p:nvGrpSpPr>
        <p:grpSpPr>
          <a:xfrm rot="128057" flipH="1">
            <a:off x="8031511" y="-498442"/>
            <a:ext cx="1510990" cy="1603919"/>
            <a:chOff x="7805848" y="0"/>
            <a:chExt cx="1338162" cy="1420462"/>
          </a:xfrm>
        </p:grpSpPr>
        <p:grpSp>
          <p:nvGrpSpPr>
            <p:cNvPr id="10468" name="Google Shape;10468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469" name="Google Shape;1046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0" name="Google Shape;10470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1" name="Google Shape;1047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2" name="Google Shape;1047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3" name="Google Shape;1047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4" name="Google Shape;1047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5" name="Google Shape;1047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6" name="Google Shape;1047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7" name="Google Shape;1047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8" name="Google Shape;1047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9" name="Google Shape;1047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0" name="Google Shape;1048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1" name="Google Shape;1048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2" name="Google Shape;1048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3" name="Google Shape;1048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84" name="Google Shape;10484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0485" name="Google Shape;1048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" name="Google Shape;10486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00" name="Google Shape;10500;p27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0501" name="Google Shape;1050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2" name="Google Shape;1051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3" name="Google Shape;1051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4" name="Google Shape;1051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5" name="Google Shape;1051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16" name="Google Shape;10516;p27"/>
          <p:cNvGrpSpPr/>
          <p:nvPr/>
        </p:nvGrpSpPr>
        <p:grpSpPr>
          <a:xfrm rot="128057" flipH="1">
            <a:off x="8115755" y="655981"/>
            <a:ext cx="1510990" cy="1603919"/>
            <a:chOff x="7805848" y="0"/>
            <a:chExt cx="1338162" cy="1420462"/>
          </a:xfrm>
        </p:grpSpPr>
        <p:grpSp>
          <p:nvGrpSpPr>
            <p:cNvPr id="10517" name="Google Shape;10517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518" name="Google Shape;1051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9" name="Google Shape;10519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0" name="Google Shape;1052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1" name="Google Shape;1052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2" name="Google Shape;1052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3" name="Google Shape;1052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4" name="Google Shape;1052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5" name="Google Shape;1052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6" name="Google Shape;1052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7" name="Google Shape;1052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8" name="Google Shape;1052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9" name="Google Shape;1052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0" name="Google Shape;1053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1" name="Google Shape;1053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2" name="Google Shape;1053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33" name="Google Shape;10533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0534" name="Google Shape;1053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5" name="Google Shape;10535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6" name="Google Shape;1053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7" name="Google Shape;1053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8" name="Google Shape;1053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9" name="Google Shape;1053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0" name="Google Shape;1054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1" name="Google Shape;1054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2" name="Google Shape;1054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3" name="Google Shape;1054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4" name="Google Shape;1054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5" name="Google Shape;1054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6" name="Google Shape;1054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7" name="Google Shape;1054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8" name="Google Shape;1054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49" name="Google Shape;10549;p27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0550" name="Google Shape;1055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1" name="Google Shape;10551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2" name="Google Shape;1055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3" name="Google Shape;1055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5" name="Google Shape;1055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6" name="Google Shape;1055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7" name="Google Shape;1055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8" name="Google Shape;1055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9" name="Google Shape;1055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1" name="Google Shape;1056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2" name="Google Shape;1056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65" name="Google Shape;10565;p27"/>
          <p:cNvGrpSpPr/>
          <p:nvPr/>
        </p:nvGrpSpPr>
        <p:grpSpPr>
          <a:xfrm rot="1481150" flipH="1">
            <a:off x="-391092" y="-341081"/>
            <a:ext cx="1511047" cy="1603979"/>
            <a:chOff x="7805848" y="0"/>
            <a:chExt cx="1338162" cy="1420462"/>
          </a:xfrm>
        </p:grpSpPr>
        <p:grpSp>
          <p:nvGrpSpPr>
            <p:cNvPr id="10566" name="Google Shape;10566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567" name="Google Shape;1056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4" name="Google Shape;1057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5" name="Google Shape;1057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6" name="Google Shape;1057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7" name="Google Shape;1057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8" name="Google Shape;1057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9" name="Google Shape;1057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0" name="Google Shape;1058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1" name="Google Shape;1058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82" name="Google Shape;10582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583" name="Google Shape;1058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4" name="Google Shape;10584;p27"/>
              <p:cNvSpPr/>
              <p:nvPr/>
            </p:nvSpPr>
            <p:spPr>
              <a:xfrm>
                <a:off x="2092310" y="1107011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5" name="Google Shape;1058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6" name="Google Shape;1058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7" name="Google Shape;1058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8" name="Google Shape;1058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9" name="Google Shape;1058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0" name="Google Shape;1059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1" name="Google Shape;1059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98" name="Google Shape;10598;p27"/>
            <p:cNvGrpSpPr/>
            <p:nvPr/>
          </p:nvGrpSpPr>
          <p:grpSpPr>
            <a:xfrm rot="10800000" flipH="1">
              <a:off x="8257960" y="38962"/>
              <a:ext cx="775450" cy="1381500"/>
              <a:chOff x="2092310" y="847750"/>
              <a:chExt cx="775450" cy="1381500"/>
            </a:xfrm>
          </p:grpSpPr>
          <p:sp>
            <p:nvSpPr>
              <p:cNvPr id="10599" name="Google Shape;1059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0" name="Google Shape;10600;p27"/>
              <p:cNvSpPr/>
              <p:nvPr/>
            </p:nvSpPr>
            <p:spPr>
              <a:xfrm>
                <a:off x="2092310" y="218671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2" name="Google Shape;1061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3" name="Google Shape;1061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614" name="Google Shape;10614;p27"/>
          <p:cNvGrpSpPr/>
          <p:nvPr/>
        </p:nvGrpSpPr>
        <p:grpSpPr>
          <a:xfrm rot="-9318850" flipH="1">
            <a:off x="8534539" y="1575595"/>
            <a:ext cx="1511047" cy="1603979"/>
            <a:chOff x="7805848" y="0"/>
            <a:chExt cx="1338162" cy="1420462"/>
          </a:xfrm>
        </p:grpSpPr>
        <p:grpSp>
          <p:nvGrpSpPr>
            <p:cNvPr id="10615" name="Google Shape;10615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616" name="Google Shape;1061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2" name="Google Shape;1062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3" name="Google Shape;1062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7" name="Google Shape;1062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8" name="Google Shape;1062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31" name="Google Shape;10631;p27"/>
            <p:cNvGrpSpPr/>
            <p:nvPr/>
          </p:nvGrpSpPr>
          <p:grpSpPr>
            <a:xfrm rot="-5400000">
              <a:off x="7604532" y="353091"/>
              <a:ext cx="1112857" cy="710225"/>
              <a:chOff x="1754903" y="847750"/>
              <a:chExt cx="1112857" cy="710225"/>
            </a:xfrm>
          </p:grpSpPr>
          <p:sp>
            <p:nvSpPr>
              <p:cNvPr id="10632" name="Google Shape;1063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3" name="Google Shape;10633;p27"/>
              <p:cNvSpPr/>
              <p:nvPr/>
            </p:nvSpPr>
            <p:spPr>
              <a:xfrm>
                <a:off x="1754903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7" name="Google Shape;1063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8" name="Google Shape;1063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27"/>
              <p:cNvSpPr/>
              <p:nvPr/>
            </p:nvSpPr>
            <p:spPr>
              <a:xfrm>
                <a:off x="2202052" y="1097227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47" name="Google Shape;10647;p27"/>
            <p:cNvGrpSpPr/>
            <p:nvPr/>
          </p:nvGrpSpPr>
          <p:grpSpPr>
            <a:xfrm rot="10800000" flipH="1">
              <a:off x="8122997" y="710237"/>
              <a:ext cx="910413" cy="710225"/>
              <a:chOff x="1957347" y="847750"/>
              <a:chExt cx="910413" cy="710225"/>
            </a:xfrm>
          </p:grpSpPr>
          <p:sp>
            <p:nvSpPr>
              <p:cNvPr id="10648" name="Google Shape;1064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27"/>
              <p:cNvSpPr/>
              <p:nvPr/>
            </p:nvSpPr>
            <p:spPr>
              <a:xfrm>
                <a:off x="1957347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5" name="Google Shape;1065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6" name="Google Shape;1065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663" name="Google Shape;10663;p27"/>
          <p:cNvGrpSpPr/>
          <p:nvPr/>
        </p:nvGrpSpPr>
        <p:grpSpPr>
          <a:xfrm rot="-9318850" flipH="1">
            <a:off x="-781279" y="781734"/>
            <a:ext cx="1511047" cy="1603979"/>
            <a:chOff x="7805848" y="0"/>
            <a:chExt cx="1338162" cy="1420462"/>
          </a:xfrm>
        </p:grpSpPr>
        <p:grpSp>
          <p:nvGrpSpPr>
            <p:cNvPr id="10664" name="Google Shape;10664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665" name="Google Shape;1066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80" name="Google Shape;10680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681" name="Google Shape;1068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4" name="Google Shape;1068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5" name="Google Shape;1068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6" name="Google Shape;1068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7" name="Google Shape;1068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8" name="Google Shape;1068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9" name="Google Shape;1068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0" name="Google Shape;1069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1" name="Google Shape;1069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2" name="Google Shape;1069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3" name="Google Shape;1069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4" name="Google Shape;1069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96" name="Google Shape;10696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697" name="Google Shape;1069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8" name="Google Shape;1069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9" name="Google Shape;1069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0" name="Google Shape;1070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1" name="Google Shape;1070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2" name="Google Shape;1070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3" name="Google Shape;1070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7" name="Google Shape;1070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8" name="Google Shape;1070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1" name="Google Shape;1071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12" name="Google Shape;10712;p27"/>
          <p:cNvSpPr/>
          <p:nvPr/>
        </p:nvSpPr>
        <p:spPr>
          <a:xfrm rot="1276294" flipH="1">
            <a:off x="124816" y="781319"/>
            <a:ext cx="372350" cy="205638"/>
          </a:xfrm>
          <a:custGeom>
            <a:avLst/>
            <a:gdLst/>
            <a:ahLst/>
            <a:cxnLst/>
            <a:rect l="l" t="t" r="r" b="b"/>
            <a:pathLst>
              <a:path w="35776" h="19758" extrusionOk="0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13" name="Google Shape;10713;p27"/>
          <p:cNvGrpSpPr/>
          <p:nvPr/>
        </p:nvGrpSpPr>
        <p:grpSpPr>
          <a:xfrm rot="925987" flipH="1">
            <a:off x="-860997" y="2179242"/>
            <a:ext cx="1511076" cy="1604011"/>
            <a:chOff x="7805848" y="0"/>
            <a:chExt cx="1338162" cy="1420462"/>
          </a:xfrm>
        </p:grpSpPr>
        <p:grpSp>
          <p:nvGrpSpPr>
            <p:cNvPr id="10714" name="Google Shape;10714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715" name="Google Shape;1071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6" name="Google Shape;1071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9" name="Google Shape;1071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0" name="Google Shape;1072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3" name="Google Shape;1072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4" name="Google Shape;1072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8" name="Google Shape;1072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9" name="Google Shape;1072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30" name="Google Shape;10730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731" name="Google Shape;1073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3" name="Google Shape;1073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4" name="Google Shape;1073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8" name="Google Shape;1073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9" name="Google Shape;1073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0" name="Google Shape;1074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1" name="Google Shape;1074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2" name="Google Shape;1074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3" name="Google Shape;1074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4" name="Google Shape;1074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5" name="Google Shape;1074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46" name="Google Shape;10746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747" name="Google Shape;1074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762" name="Google Shape;10762;p27"/>
          <p:cNvGrpSpPr/>
          <p:nvPr/>
        </p:nvGrpSpPr>
        <p:grpSpPr>
          <a:xfrm rot="-6327617" flipH="1">
            <a:off x="319047" y="-631714"/>
            <a:ext cx="1510997" cy="1603926"/>
            <a:chOff x="7805848" y="0"/>
            <a:chExt cx="1338162" cy="1420462"/>
          </a:xfrm>
        </p:grpSpPr>
        <p:grpSp>
          <p:nvGrpSpPr>
            <p:cNvPr id="10763" name="Google Shape;10763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764" name="Google Shape;1076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9" name="Google Shape;10779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780" name="Google Shape;1078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95" name="Google Shape;10795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796" name="Google Shape;1079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8" name="Google Shape;1079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9" name="Google Shape;1079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8" name="Google Shape;1080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9" name="Google Shape;1080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0" name="Google Shape;1081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11" name="Google Shape;10811;p27"/>
          <p:cNvGrpSpPr/>
          <p:nvPr/>
        </p:nvGrpSpPr>
        <p:grpSpPr>
          <a:xfrm rot="-5400000" flipH="1">
            <a:off x="1825574" y="-915788"/>
            <a:ext cx="1511053" cy="1603986"/>
            <a:chOff x="7805848" y="0"/>
            <a:chExt cx="1338162" cy="1420462"/>
          </a:xfrm>
        </p:grpSpPr>
        <p:grpSp>
          <p:nvGrpSpPr>
            <p:cNvPr id="10812" name="Google Shape;10812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813" name="Google Shape;1081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4" name="Google Shape;10814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5" name="Google Shape;1081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6" name="Google Shape;1081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7" name="Google Shape;1081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8" name="Google Shape;1081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9" name="Google Shape;1081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0" name="Google Shape;1082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1" name="Google Shape;1082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2" name="Google Shape;1082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3" name="Google Shape;1082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4" name="Google Shape;1082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5" name="Google Shape;1082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6" name="Google Shape;1082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7" name="Google Shape;1082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28" name="Google Shape;10828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829" name="Google Shape;1082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0" name="Google Shape;10830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1" name="Google Shape;1083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2" name="Google Shape;1083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3" name="Google Shape;1083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4" name="Google Shape;1083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5" name="Google Shape;1083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6" name="Google Shape;1083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7" name="Google Shape;1083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8" name="Google Shape;1083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9" name="Google Shape;1083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0" name="Google Shape;1084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1" name="Google Shape;1084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2" name="Google Shape;1084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3" name="Google Shape;1084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44" name="Google Shape;10844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845" name="Google Shape;1084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6" name="Google Shape;1084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7" name="Google Shape;1084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8" name="Google Shape;1084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9" name="Google Shape;1084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0" name="Google Shape;1085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1" name="Google Shape;1085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2" name="Google Shape;1085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3" name="Google Shape;1085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4" name="Google Shape;1085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5" name="Google Shape;1085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6" name="Google Shape;1085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7" name="Google Shape;1085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8" name="Google Shape;1085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9" name="Google Shape;1085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60" name="Google Shape;10860;p27"/>
          <p:cNvGrpSpPr/>
          <p:nvPr/>
        </p:nvGrpSpPr>
        <p:grpSpPr>
          <a:xfrm rot="5400000" flipH="1">
            <a:off x="2928049" y="-1156538"/>
            <a:ext cx="1511053" cy="1603986"/>
            <a:chOff x="7805848" y="0"/>
            <a:chExt cx="1338162" cy="1420462"/>
          </a:xfrm>
        </p:grpSpPr>
        <p:grpSp>
          <p:nvGrpSpPr>
            <p:cNvPr id="10861" name="Google Shape;10861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862" name="Google Shape;1086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3" name="Google Shape;10863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4" name="Google Shape;1086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5" name="Google Shape;1086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6" name="Google Shape;1086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7" name="Google Shape;1086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8" name="Google Shape;1086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9" name="Google Shape;1086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0" name="Google Shape;1087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1" name="Google Shape;1087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2" name="Google Shape;1087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3" name="Google Shape;1087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4" name="Google Shape;1087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5" name="Google Shape;10875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6" name="Google Shape;1087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77" name="Google Shape;10877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878" name="Google Shape;1087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9" name="Google Shape;10879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0" name="Google Shape;1088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1" name="Google Shape;1088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2" name="Google Shape;1088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3" name="Google Shape;1088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4" name="Google Shape;1088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5" name="Google Shape;1088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6" name="Google Shape;1088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7" name="Google Shape;1088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8" name="Google Shape;1088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9" name="Google Shape;1088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0" name="Google Shape;1089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1" name="Google Shape;1089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2" name="Google Shape;1089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3" name="Google Shape;10893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894" name="Google Shape;1089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5" name="Google Shape;10895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6" name="Google Shape;1089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7" name="Google Shape;1089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8" name="Google Shape;1089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9" name="Google Shape;1089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0" name="Google Shape;1090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1" name="Google Shape;1090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2" name="Google Shape;1090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3" name="Google Shape;1090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4" name="Google Shape;1090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5" name="Google Shape;1090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6" name="Google Shape;1090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7" name="Google Shape;1090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8" name="Google Shape;1090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09" name="Google Shape;10909;p27"/>
          <p:cNvGrpSpPr/>
          <p:nvPr/>
        </p:nvGrpSpPr>
        <p:grpSpPr>
          <a:xfrm rot="5400000" flipH="1">
            <a:off x="8376824" y="2179262"/>
            <a:ext cx="1511053" cy="1603986"/>
            <a:chOff x="7805848" y="0"/>
            <a:chExt cx="1338162" cy="1420462"/>
          </a:xfrm>
        </p:grpSpPr>
        <p:grpSp>
          <p:nvGrpSpPr>
            <p:cNvPr id="10910" name="Google Shape;10910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911" name="Google Shape;1091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2" name="Google Shape;1091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3" name="Google Shape;1091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4" name="Google Shape;1091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5" name="Google Shape;1091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6" name="Google Shape;1091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7" name="Google Shape;1091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8" name="Google Shape;1091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9" name="Google Shape;1091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0" name="Google Shape;1092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1" name="Google Shape;1092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2" name="Google Shape;1092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3" name="Google Shape;1092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4" name="Google Shape;1092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5" name="Google Shape;1092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10926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927" name="Google Shape;1092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8" name="Google Shape;1092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9" name="Google Shape;1092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0" name="Google Shape;1093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1" name="Google Shape;1093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2" name="Google Shape;1093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3" name="Google Shape;1093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1093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1093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1093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1093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1093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1093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1094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1094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42" name="Google Shape;10942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943" name="Google Shape;1094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10944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1094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1094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1094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1094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1094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1095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1095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1095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1095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1095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1095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1095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1095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58" name="Google Shape;10958;p27"/>
          <p:cNvGrpSpPr/>
          <p:nvPr/>
        </p:nvGrpSpPr>
        <p:grpSpPr>
          <a:xfrm>
            <a:off x="8219836" y="1077552"/>
            <a:ext cx="531685" cy="338593"/>
            <a:chOff x="8315725" y="3909900"/>
            <a:chExt cx="402000" cy="256025"/>
          </a:xfrm>
        </p:grpSpPr>
        <p:sp>
          <p:nvSpPr>
            <p:cNvPr id="10959" name="Google Shape;10959;p27"/>
            <p:cNvSpPr/>
            <p:nvPr/>
          </p:nvSpPr>
          <p:spPr>
            <a:xfrm>
              <a:off x="8386625" y="3909900"/>
              <a:ext cx="255200" cy="256025"/>
            </a:xfrm>
            <a:custGeom>
              <a:avLst/>
              <a:gdLst/>
              <a:ahLst/>
              <a:cxnLst/>
              <a:rect l="l" t="t" r="r" b="b"/>
              <a:pathLst>
                <a:path w="10208" h="10241" extrusionOk="0">
                  <a:moveTo>
                    <a:pt x="5151" y="1"/>
                  </a:moveTo>
                  <a:cubicBezTo>
                    <a:pt x="2707" y="1"/>
                    <a:pt x="297" y="1732"/>
                    <a:pt x="34" y="4666"/>
                  </a:cubicBezTo>
                  <a:cubicBezTo>
                    <a:pt x="0" y="4732"/>
                    <a:pt x="0" y="4832"/>
                    <a:pt x="0" y="4932"/>
                  </a:cubicBezTo>
                  <a:lnTo>
                    <a:pt x="0" y="5133"/>
                  </a:lnTo>
                  <a:cubicBezTo>
                    <a:pt x="0" y="5433"/>
                    <a:pt x="34" y="5733"/>
                    <a:pt x="67" y="6033"/>
                  </a:cubicBezTo>
                  <a:cubicBezTo>
                    <a:pt x="167" y="6500"/>
                    <a:pt x="301" y="6967"/>
                    <a:pt x="534" y="7401"/>
                  </a:cubicBezTo>
                  <a:cubicBezTo>
                    <a:pt x="701" y="7734"/>
                    <a:pt x="901" y="8068"/>
                    <a:pt x="1168" y="8368"/>
                  </a:cubicBezTo>
                  <a:cubicBezTo>
                    <a:pt x="2223" y="9656"/>
                    <a:pt x="3657" y="10241"/>
                    <a:pt x="5071" y="10241"/>
                  </a:cubicBezTo>
                  <a:cubicBezTo>
                    <a:pt x="7504" y="10241"/>
                    <a:pt x="9879" y="8513"/>
                    <a:pt x="10174" y="5666"/>
                  </a:cubicBezTo>
                  <a:cubicBezTo>
                    <a:pt x="10208" y="5466"/>
                    <a:pt x="10208" y="5299"/>
                    <a:pt x="10208" y="5133"/>
                  </a:cubicBezTo>
                  <a:cubicBezTo>
                    <a:pt x="10208" y="5032"/>
                    <a:pt x="10208" y="4966"/>
                    <a:pt x="10208" y="4832"/>
                  </a:cubicBezTo>
                  <a:cubicBezTo>
                    <a:pt x="10208" y="4732"/>
                    <a:pt x="10208" y="4632"/>
                    <a:pt x="10174" y="4499"/>
                  </a:cubicBezTo>
                  <a:cubicBezTo>
                    <a:pt x="10174" y="4332"/>
                    <a:pt x="10141" y="4199"/>
                    <a:pt x="10108" y="4032"/>
                  </a:cubicBezTo>
                  <a:cubicBezTo>
                    <a:pt x="9974" y="3431"/>
                    <a:pt x="9707" y="2831"/>
                    <a:pt x="9374" y="2331"/>
                  </a:cubicBezTo>
                  <a:cubicBezTo>
                    <a:pt x="8337" y="729"/>
                    <a:pt x="6737" y="1"/>
                    <a:pt x="5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60" name="Google Shape;10960;p27"/>
            <p:cNvGrpSpPr/>
            <p:nvPr/>
          </p:nvGrpSpPr>
          <p:grpSpPr>
            <a:xfrm>
              <a:off x="8386625" y="3910600"/>
              <a:ext cx="255200" cy="221025"/>
              <a:chOff x="8386625" y="3910600"/>
              <a:chExt cx="255200" cy="221025"/>
            </a:xfrm>
          </p:grpSpPr>
          <p:sp>
            <p:nvSpPr>
              <p:cNvPr id="10961" name="Google Shape;10961;p27"/>
              <p:cNvSpPr/>
              <p:nvPr/>
            </p:nvSpPr>
            <p:spPr>
              <a:xfrm>
                <a:off x="8407475" y="3910600"/>
                <a:ext cx="213500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2303" extrusionOk="0">
                    <a:moveTo>
                      <a:pt x="4270" y="1"/>
                    </a:moveTo>
                    <a:cubicBezTo>
                      <a:pt x="2635" y="1"/>
                      <a:pt x="1001" y="768"/>
                      <a:pt x="0" y="2303"/>
                    </a:cubicBezTo>
                    <a:cubicBezTo>
                      <a:pt x="167" y="2303"/>
                      <a:pt x="334" y="2303"/>
                      <a:pt x="501" y="2269"/>
                    </a:cubicBezTo>
                    <a:cubicBezTo>
                      <a:pt x="734" y="2169"/>
                      <a:pt x="968" y="2102"/>
                      <a:pt x="1234" y="2069"/>
                    </a:cubicBezTo>
                    <a:cubicBezTo>
                      <a:pt x="1735" y="1969"/>
                      <a:pt x="1802" y="1936"/>
                      <a:pt x="2335" y="1869"/>
                    </a:cubicBezTo>
                    <a:cubicBezTo>
                      <a:pt x="2869" y="1802"/>
                      <a:pt x="3203" y="1735"/>
                      <a:pt x="3703" y="1702"/>
                    </a:cubicBezTo>
                    <a:cubicBezTo>
                      <a:pt x="3870" y="1669"/>
                      <a:pt x="4045" y="1652"/>
                      <a:pt x="4220" y="1652"/>
                    </a:cubicBezTo>
                    <a:cubicBezTo>
                      <a:pt x="4395" y="1652"/>
                      <a:pt x="4570" y="1669"/>
                      <a:pt x="4737" y="1702"/>
                    </a:cubicBezTo>
                    <a:cubicBezTo>
                      <a:pt x="5104" y="1802"/>
                      <a:pt x="5404" y="1769"/>
                      <a:pt x="5738" y="1869"/>
                    </a:cubicBezTo>
                    <a:cubicBezTo>
                      <a:pt x="6005" y="2002"/>
                      <a:pt x="6271" y="2069"/>
                      <a:pt x="6538" y="2136"/>
                    </a:cubicBezTo>
                    <a:cubicBezTo>
                      <a:pt x="6972" y="2202"/>
                      <a:pt x="7406" y="2269"/>
                      <a:pt x="7839" y="2303"/>
                    </a:cubicBezTo>
                    <a:lnTo>
                      <a:pt x="8540" y="2303"/>
                    </a:lnTo>
                    <a:cubicBezTo>
                      <a:pt x="7539" y="768"/>
                      <a:pt x="5904" y="1"/>
                      <a:pt x="4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10962;p27"/>
              <p:cNvSpPr/>
              <p:nvPr/>
            </p:nvSpPr>
            <p:spPr>
              <a:xfrm>
                <a:off x="8386625" y="4010675"/>
                <a:ext cx="254375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10175" h="902" extrusionOk="0">
                    <a:moveTo>
                      <a:pt x="10108" y="1"/>
                    </a:moveTo>
                    <a:lnTo>
                      <a:pt x="8773" y="134"/>
                    </a:lnTo>
                    <a:cubicBezTo>
                      <a:pt x="8206" y="201"/>
                      <a:pt x="7572" y="234"/>
                      <a:pt x="6605" y="268"/>
                    </a:cubicBezTo>
                    <a:cubicBezTo>
                      <a:pt x="6105" y="268"/>
                      <a:pt x="5604" y="268"/>
                      <a:pt x="5104" y="201"/>
                    </a:cubicBezTo>
                    <a:cubicBezTo>
                      <a:pt x="4618" y="137"/>
                      <a:pt x="4118" y="114"/>
                      <a:pt x="3622" y="114"/>
                    </a:cubicBezTo>
                    <a:cubicBezTo>
                      <a:pt x="3335" y="114"/>
                      <a:pt x="3050" y="122"/>
                      <a:pt x="2769" y="134"/>
                    </a:cubicBezTo>
                    <a:cubicBezTo>
                      <a:pt x="2169" y="201"/>
                      <a:pt x="868" y="468"/>
                      <a:pt x="34" y="635"/>
                    </a:cubicBezTo>
                    <a:cubicBezTo>
                      <a:pt x="0" y="735"/>
                      <a:pt x="0" y="801"/>
                      <a:pt x="0" y="901"/>
                    </a:cubicBezTo>
                    <a:cubicBezTo>
                      <a:pt x="1068" y="768"/>
                      <a:pt x="3670" y="401"/>
                      <a:pt x="4137" y="401"/>
                    </a:cubicBezTo>
                    <a:cubicBezTo>
                      <a:pt x="4704" y="434"/>
                      <a:pt x="4804" y="468"/>
                      <a:pt x="5304" y="501"/>
                    </a:cubicBezTo>
                    <a:cubicBezTo>
                      <a:pt x="5638" y="534"/>
                      <a:pt x="6005" y="568"/>
                      <a:pt x="6372" y="568"/>
                    </a:cubicBezTo>
                    <a:cubicBezTo>
                      <a:pt x="6738" y="534"/>
                      <a:pt x="7706" y="568"/>
                      <a:pt x="8373" y="501"/>
                    </a:cubicBezTo>
                    <a:cubicBezTo>
                      <a:pt x="8707" y="468"/>
                      <a:pt x="9507" y="468"/>
                      <a:pt x="10174" y="468"/>
                    </a:cubicBezTo>
                    <a:cubicBezTo>
                      <a:pt x="10174" y="301"/>
                      <a:pt x="10141" y="168"/>
                      <a:pt x="10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10963;p27"/>
              <p:cNvSpPr/>
              <p:nvPr/>
            </p:nvSpPr>
            <p:spPr>
              <a:xfrm>
                <a:off x="8386625" y="4024850"/>
                <a:ext cx="25520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0208" h="1569" extrusionOk="0">
                    <a:moveTo>
                      <a:pt x="4070" y="1"/>
                    </a:moveTo>
                    <a:cubicBezTo>
                      <a:pt x="3870" y="1"/>
                      <a:pt x="3670" y="1"/>
                      <a:pt x="3469" y="34"/>
                    </a:cubicBezTo>
                    <a:cubicBezTo>
                      <a:pt x="3169" y="101"/>
                      <a:pt x="2969" y="101"/>
                      <a:pt x="2836" y="134"/>
                    </a:cubicBezTo>
                    <a:cubicBezTo>
                      <a:pt x="2669" y="168"/>
                      <a:pt x="2369" y="168"/>
                      <a:pt x="2135" y="201"/>
                    </a:cubicBezTo>
                    <a:cubicBezTo>
                      <a:pt x="1902" y="234"/>
                      <a:pt x="1735" y="234"/>
                      <a:pt x="1535" y="268"/>
                    </a:cubicBezTo>
                    <a:cubicBezTo>
                      <a:pt x="1368" y="301"/>
                      <a:pt x="1401" y="301"/>
                      <a:pt x="1134" y="368"/>
                    </a:cubicBezTo>
                    <a:cubicBezTo>
                      <a:pt x="868" y="468"/>
                      <a:pt x="634" y="501"/>
                      <a:pt x="367" y="501"/>
                    </a:cubicBezTo>
                    <a:cubicBezTo>
                      <a:pt x="100" y="501"/>
                      <a:pt x="34" y="501"/>
                      <a:pt x="0" y="535"/>
                    </a:cubicBezTo>
                    <a:cubicBezTo>
                      <a:pt x="0" y="835"/>
                      <a:pt x="34" y="1135"/>
                      <a:pt x="67" y="1435"/>
                    </a:cubicBezTo>
                    <a:cubicBezTo>
                      <a:pt x="634" y="1235"/>
                      <a:pt x="1201" y="1102"/>
                      <a:pt x="1768" y="968"/>
                    </a:cubicBezTo>
                    <a:cubicBezTo>
                      <a:pt x="1935" y="952"/>
                      <a:pt x="2102" y="943"/>
                      <a:pt x="2269" y="943"/>
                    </a:cubicBezTo>
                    <a:cubicBezTo>
                      <a:pt x="2435" y="943"/>
                      <a:pt x="2602" y="952"/>
                      <a:pt x="2769" y="968"/>
                    </a:cubicBezTo>
                    <a:cubicBezTo>
                      <a:pt x="3069" y="1002"/>
                      <a:pt x="3369" y="1068"/>
                      <a:pt x="3670" y="1135"/>
                    </a:cubicBezTo>
                    <a:cubicBezTo>
                      <a:pt x="4070" y="1268"/>
                      <a:pt x="4470" y="1368"/>
                      <a:pt x="4904" y="1368"/>
                    </a:cubicBezTo>
                    <a:cubicBezTo>
                      <a:pt x="5771" y="1469"/>
                      <a:pt x="6071" y="1569"/>
                      <a:pt x="6672" y="1569"/>
                    </a:cubicBezTo>
                    <a:lnTo>
                      <a:pt x="7973" y="1569"/>
                    </a:lnTo>
                    <a:cubicBezTo>
                      <a:pt x="8133" y="1562"/>
                      <a:pt x="8267" y="1561"/>
                      <a:pt x="8382" y="1561"/>
                    </a:cubicBezTo>
                    <a:cubicBezTo>
                      <a:pt x="8509" y="1561"/>
                      <a:pt x="8613" y="1563"/>
                      <a:pt x="8704" y="1563"/>
                    </a:cubicBezTo>
                    <a:cubicBezTo>
                      <a:pt x="8982" y="1563"/>
                      <a:pt x="9146" y="1545"/>
                      <a:pt x="9474" y="1402"/>
                    </a:cubicBezTo>
                    <a:cubicBezTo>
                      <a:pt x="9807" y="1235"/>
                      <a:pt x="10041" y="1135"/>
                      <a:pt x="10174" y="1068"/>
                    </a:cubicBezTo>
                    <a:cubicBezTo>
                      <a:pt x="10208" y="868"/>
                      <a:pt x="10208" y="701"/>
                      <a:pt x="10208" y="535"/>
                    </a:cubicBezTo>
                    <a:cubicBezTo>
                      <a:pt x="10208" y="434"/>
                      <a:pt x="10208" y="368"/>
                      <a:pt x="10174" y="234"/>
                    </a:cubicBezTo>
                    <a:cubicBezTo>
                      <a:pt x="9774" y="334"/>
                      <a:pt x="9340" y="368"/>
                      <a:pt x="8907" y="368"/>
                    </a:cubicBezTo>
                    <a:cubicBezTo>
                      <a:pt x="8873" y="346"/>
                      <a:pt x="8829" y="338"/>
                      <a:pt x="8765" y="338"/>
                    </a:cubicBezTo>
                    <a:cubicBezTo>
                      <a:pt x="8636" y="338"/>
                      <a:pt x="8429" y="368"/>
                      <a:pt x="8073" y="368"/>
                    </a:cubicBezTo>
                    <a:cubicBezTo>
                      <a:pt x="7906" y="379"/>
                      <a:pt x="7728" y="383"/>
                      <a:pt x="7565" y="383"/>
                    </a:cubicBezTo>
                    <a:cubicBezTo>
                      <a:pt x="7239" y="383"/>
                      <a:pt x="6972" y="368"/>
                      <a:pt x="6972" y="368"/>
                    </a:cubicBezTo>
                    <a:cubicBezTo>
                      <a:pt x="6972" y="368"/>
                      <a:pt x="6271" y="301"/>
                      <a:pt x="6038" y="268"/>
                    </a:cubicBezTo>
                    <a:cubicBezTo>
                      <a:pt x="5771" y="268"/>
                      <a:pt x="4303" y="1"/>
                      <a:pt x="40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10964;p27"/>
              <p:cNvSpPr/>
              <p:nvPr/>
            </p:nvSpPr>
            <p:spPr>
              <a:xfrm>
                <a:off x="8399975" y="4094900"/>
                <a:ext cx="205150" cy="36725"/>
              </a:xfrm>
              <a:custGeom>
                <a:avLst/>
                <a:gdLst/>
                <a:ahLst/>
                <a:cxnLst/>
                <a:rect l="l" t="t" r="r" b="b"/>
                <a:pathLst>
                  <a:path w="8206" h="1469" extrusionOk="0">
                    <a:moveTo>
                      <a:pt x="0" y="1"/>
                    </a:moveTo>
                    <a:cubicBezTo>
                      <a:pt x="167" y="334"/>
                      <a:pt x="400" y="668"/>
                      <a:pt x="634" y="968"/>
                    </a:cubicBezTo>
                    <a:cubicBezTo>
                      <a:pt x="1001" y="1002"/>
                      <a:pt x="1801" y="1135"/>
                      <a:pt x="2302" y="1202"/>
                    </a:cubicBezTo>
                    <a:cubicBezTo>
                      <a:pt x="2835" y="1302"/>
                      <a:pt x="3069" y="1369"/>
                      <a:pt x="3503" y="1435"/>
                    </a:cubicBezTo>
                    <a:cubicBezTo>
                      <a:pt x="3658" y="1457"/>
                      <a:pt x="3795" y="1469"/>
                      <a:pt x="3962" y="1469"/>
                    </a:cubicBezTo>
                    <a:cubicBezTo>
                      <a:pt x="4296" y="1469"/>
                      <a:pt x="4748" y="1424"/>
                      <a:pt x="5704" y="1335"/>
                    </a:cubicBezTo>
                    <a:cubicBezTo>
                      <a:pt x="6605" y="1235"/>
                      <a:pt x="7472" y="902"/>
                      <a:pt x="8206" y="368"/>
                    </a:cubicBezTo>
                    <a:lnTo>
                      <a:pt x="8206" y="368"/>
                    </a:lnTo>
                    <a:cubicBezTo>
                      <a:pt x="7447" y="874"/>
                      <a:pt x="6475" y="977"/>
                      <a:pt x="5669" y="977"/>
                    </a:cubicBezTo>
                    <a:cubicBezTo>
                      <a:pt x="5518" y="977"/>
                      <a:pt x="5374" y="973"/>
                      <a:pt x="5237" y="968"/>
                    </a:cubicBezTo>
                    <a:cubicBezTo>
                      <a:pt x="4603" y="935"/>
                      <a:pt x="3970" y="801"/>
                      <a:pt x="3402" y="568"/>
                    </a:cubicBezTo>
                    <a:cubicBezTo>
                      <a:pt x="2602" y="368"/>
                      <a:pt x="1801" y="201"/>
                      <a:pt x="1001" y="101"/>
                    </a:cubicBezTo>
                    <a:cubicBezTo>
                      <a:pt x="667" y="34"/>
                      <a:pt x="334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65" name="Google Shape;10965;p27"/>
            <p:cNvSpPr/>
            <p:nvPr/>
          </p:nvSpPr>
          <p:spPr>
            <a:xfrm>
              <a:off x="8315725" y="3920125"/>
              <a:ext cx="402000" cy="237400"/>
            </a:xfrm>
            <a:custGeom>
              <a:avLst/>
              <a:gdLst/>
              <a:ahLst/>
              <a:cxnLst/>
              <a:rect l="l" t="t" r="r" b="b"/>
              <a:pathLst>
                <a:path w="16080" h="9496" extrusionOk="0">
                  <a:moveTo>
                    <a:pt x="14796" y="0"/>
                  </a:moveTo>
                  <a:cubicBezTo>
                    <a:pt x="14054" y="0"/>
                    <a:pt x="12845" y="340"/>
                    <a:pt x="11376" y="954"/>
                  </a:cubicBezTo>
                  <a:lnTo>
                    <a:pt x="11476" y="1054"/>
                  </a:lnTo>
                  <a:cubicBezTo>
                    <a:pt x="12860" y="478"/>
                    <a:pt x="13989" y="156"/>
                    <a:pt x="14631" y="156"/>
                  </a:cubicBezTo>
                  <a:cubicBezTo>
                    <a:pt x="14917" y="156"/>
                    <a:pt x="15106" y="220"/>
                    <a:pt x="15178" y="354"/>
                  </a:cubicBezTo>
                  <a:cubicBezTo>
                    <a:pt x="15612" y="1088"/>
                    <a:pt x="12677" y="3589"/>
                    <a:pt x="8640" y="5958"/>
                  </a:cubicBezTo>
                  <a:cubicBezTo>
                    <a:pt x="5382" y="7885"/>
                    <a:pt x="2368" y="9128"/>
                    <a:pt x="1124" y="9128"/>
                  </a:cubicBezTo>
                  <a:cubicBezTo>
                    <a:pt x="840" y="9128"/>
                    <a:pt x="649" y="9063"/>
                    <a:pt x="568" y="8927"/>
                  </a:cubicBezTo>
                  <a:cubicBezTo>
                    <a:pt x="301" y="8460"/>
                    <a:pt x="1302" y="7359"/>
                    <a:pt x="3003" y="6024"/>
                  </a:cubicBezTo>
                  <a:lnTo>
                    <a:pt x="2970" y="5891"/>
                  </a:lnTo>
                  <a:cubicBezTo>
                    <a:pt x="1068" y="7359"/>
                    <a:pt x="1" y="8660"/>
                    <a:pt x="335" y="9227"/>
                  </a:cubicBezTo>
                  <a:cubicBezTo>
                    <a:pt x="440" y="9409"/>
                    <a:pt x="692" y="9496"/>
                    <a:pt x="1065" y="9496"/>
                  </a:cubicBezTo>
                  <a:cubicBezTo>
                    <a:pt x="2464" y="9496"/>
                    <a:pt x="5554" y="8274"/>
                    <a:pt x="8874" y="6325"/>
                  </a:cubicBezTo>
                  <a:cubicBezTo>
                    <a:pt x="13077" y="3890"/>
                    <a:pt x="16079" y="1188"/>
                    <a:pt x="15545" y="287"/>
                  </a:cubicBezTo>
                  <a:cubicBezTo>
                    <a:pt x="15443" y="93"/>
                    <a:pt x="15183" y="0"/>
                    <a:pt x="14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CUSTOM_2_1_1_1_1_2_1_1_1">
    <p:spTree>
      <p:nvGrpSpPr>
        <p:cNvPr id="1" name="Shape 10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67" name="Google Shape;10967;p2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968" name="Google Shape;10968;p2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69" name="Google Shape;10969;p2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0970" name="Google Shape;10970;p28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10971;p28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10972;p28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10973;p28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10974;p28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10975;p28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10976;p28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10977;p28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8" name="Google Shape;10978;p28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10979;p28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10980;p28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10981;p28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10982;p28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10983;p28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10984;p28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10985;p28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10986;p28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10987;p2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10988;p2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10989;p2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0" name="Google Shape;10990;p2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10991;p2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10992;p2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10993;p2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10994;p2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95" name="Google Shape;10995;p2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0996" name="Google Shape;10996;p2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10997;p2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10998;p2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9" name="Google Shape;10999;p2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0" name="Google Shape;11000;p2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11001;p2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11002;p2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3" name="Google Shape;11003;p2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4" name="Google Shape;11004;p2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5" name="Google Shape;11005;p28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6" name="Google Shape;11006;p2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7" name="Google Shape;11007;p2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8" name="Google Shape;11008;p2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9" name="Google Shape;11009;p2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11010;p2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2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2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11017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11018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11019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11020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11021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022" name="Google Shape;11022;p2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2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2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2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2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2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2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2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2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2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2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2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28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28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28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28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28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28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28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28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2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2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2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2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2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2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2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2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2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2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2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2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2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2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2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2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28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28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28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28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28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28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28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28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28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2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28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28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28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28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28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28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28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28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28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28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28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28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28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28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28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28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28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2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2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2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2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2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2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2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2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2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28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28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28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28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28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28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28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28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28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28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28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28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28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28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28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28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28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2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2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2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2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2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2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2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2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2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28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2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22" name="Google Shape;11122;p2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1123" name="Google Shape;11123;p2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11124;p2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11125;p2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11126;p2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11127;p2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11128;p2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11129;p2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2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2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2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2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2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2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2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2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2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2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49" name="Google Shape;11149;p28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2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2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2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2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54" name="Google Shape;11154;p2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1155" name="Google Shape;11155;p2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2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2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2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2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2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2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2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2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2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2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2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2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11168;p2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11169;p2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11170;p2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11171;p2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11172;p2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11173;p2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11174;p2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11175;p2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2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11177;p2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11178;p2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11179;p2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11180;p2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81" name="Google Shape;11181;p2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82" name="Google Shape;11182;p2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1183" name="Google Shape;11183;p2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11184;p2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11185;p2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6" name="Google Shape;11186;p2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11187;p2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11188;p2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11189;p2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11190;p2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11191;p2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11192;p2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11193;p2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11194;p2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11195;p2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11196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11197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11198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11199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11200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11201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11202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11203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11204;p2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11205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11206;p2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11207;p2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11208;p2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209" name="Google Shape;11209;p2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210" name="Google Shape;11210;p28"/>
          <p:cNvGrpSpPr/>
          <p:nvPr/>
        </p:nvGrpSpPr>
        <p:grpSpPr>
          <a:xfrm>
            <a:off x="7648771" y="1272521"/>
            <a:ext cx="3172449" cy="3172449"/>
            <a:chOff x="5007123" y="2079403"/>
            <a:chExt cx="687600" cy="687600"/>
          </a:xfrm>
        </p:grpSpPr>
        <p:sp>
          <p:nvSpPr>
            <p:cNvPr id="11211" name="Google Shape;11211;p28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28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28"/>
            <p:cNvSpPr/>
            <p:nvPr/>
          </p:nvSpPr>
          <p:spPr>
            <a:xfrm>
              <a:off x="5273439" y="2345617"/>
              <a:ext cx="155100" cy="1551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4" name="Google Shape;11214;p28"/>
          <p:cNvGrpSpPr/>
          <p:nvPr/>
        </p:nvGrpSpPr>
        <p:grpSpPr>
          <a:xfrm rot="5509917" flipH="1">
            <a:off x="7557542" y="782328"/>
            <a:ext cx="3607845" cy="3378307"/>
            <a:chOff x="5272775" y="2011375"/>
            <a:chExt cx="3027200" cy="2935100"/>
          </a:xfrm>
        </p:grpSpPr>
        <p:sp>
          <p:nvSpPr>
            <p:cNvPr id="11215" name="Google Shape;11215;p28"/>
            <p:cNvSpPr/>
            <p:nvPr/>
          </p:nvSpPr>
          <p:spPr>
            <a:xfrm>
              <a:off x="6106700" y="247180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28"/>
            <p:cNvSpPr/>
            <p:nvPr/>
          </p:nvSpPr>
          <p:spPr>
            <a:xfrm>
              <a:off x="5595700" y="3047225"/>
              <a:ext cx="14025" cy="12000"/>
            </a:xfrm>
            <a:custGeom>
              <a:avLst/>
              <a:gdLst/>
              <a:ahLst/>
              <a:cxnLst/>
              <a:rect l="l" t="t" r="r" b="b"/>
              <a:pathLst>
                <a:path w="561" h="480" extrusionOk="0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28"/>
            <p:cNvSpPr/>
            <p:nvPr/>
          </p:nvSpPr>
          <p:spPr>
            <a:xfrm>
              <a:off x="5931575" y="2955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28"/>
            <p:cNvSpPr/>
            <p:nvPr/>
          </p:nvSpPr>
          <p:spPr>
            <a:xfrm>
              <a:off x="8152325" y="2173500"/>
              <a:ext cx="16325" cy="12700"/>
            </a:xfrm>
            <a:custGeom>
              <a:avLst/>
              <a:gdLst/>
              <a:ahLst/>
              <a:cxnLst/>
              <a:rect l="l" t="t" r="r" b="b"/>
              <a:pathLst>
                <a:path w="653" h="508" extrusionOk="0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28"/>
            <p:cNvSpPr/>
            <p:nvPr/>
          </p:nvSpPr>
          <p:spPr>
            <a:xfrm>
              <a:off x="8125650" y="2210475"/>
              <a:ext cx="13175" cy="12225"/>
            </a:xfrm>
            <a:custGeom>
              <a:avLst/>
              <a:gdLst/>
              <a:ahLst/>
              <a:cxnLst/>
              <a:rect l="l" t="t" r="r" b="b"/>
              <a:pathLst>
                <a:path w="527" h="489" extrusionOk="0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28"/>
            <p:cNvSpPr/>
            <p:nvPr/>
          </p:nvSpPr>
          <p:spPr>
            <a:xfrm>
              <a:off x="6069175" y="328137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28"/>
            <p:cNvSpPr/>
            <p:nvPr/>
          </p:nvSpPr>
          <p:spPr>
            <a:xfrm>
              <a:off x="5326975" y="3766100"/>
              <a:ext cx="16450" cy="12700"/>
            </a:xfrm>
            <a:custGeom>
              <a:avLst/>
              <a:gdLst/>
              <a:ahLst/>
              <a:cxnLst/>
              <a:rect l="l" t="t" r="r" b="b"/>
              <a:pathLst>
                <a:path w="658" h="508" extrusionOk="0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28"/>
            <p:cNvSpPr/>
            <p:nvPr/>
          </p:nvSpPr>
          <p:spPr>
            <a:xfrm>
              <a:off x="6218575" y="3441950"/>
              <a:ext cx="10750" cy="10325"/>
            </a:xfrm>
            <a:custGeom>
              <a:avLst/>
              <a:gdLst/>
              <a:ahLst/>
              <a:cxnLst/>
              <a:rect l="l" t="t" r="r" b="b"/>
              <a:pathLst>
                <a:path w="430" h="413" extrusionOk="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28"/>
            <p:cNvSpPr/>
            <p:nvPr/>
          </p:nvSpPr>
          <p:spPr>
            <a:xfrm>
              <a:off x="6526175" y="4097550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28"/>
            <p:cNvSpPr/>
            <p:nvPr/>
          </p:nvSpPr>
          <p:spPr>
            <a:xfrm>
              <a:off x="6346050" y="4366175"/>
              <a:ext cx="13825" cy="12225"/>
            </a:xfrm>
            <a:custGeom>
              <a:avLst/>
              <a:gdLst/>
              <a:ahLst/>
              <a:cxnLst/>
              <a:rect l="l" t="t" r="r" b="b"/>
              <a:pathLst>
                <a:path w="553" h="489" extrusionOk="0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28"/>
            <p:cNvSpPr/>
            <p:nvPr/>
          </p:nvSpPr>
          <p:spPr>
            <a:xfrm>
              <a:off x="8083500" y="3369150"/>
              <a:ext cx="13825" cy="12125"/>
            </a:xfrm>
            <a:custGeom>
              <a:avLst/>
              <a:gdLst/>
              <a:ahLst/>
              <a:cxnLst/>
              <a:rect l="l" t="t" r="r" b="b"/>
              <a:pathLst>
                <a:path w="553" h="485" extrusionOk="0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28"/>
            <p:cNvSpPr/>
            <p:nvPr/>
          </p:nvSpPr>
          <p:spPr>
            <a:xfrm>
              <a:off x="7163850" y="4549850"/>
              <a:ext cx="15325" cy="12225"/>
            </a:xfrm>
            <a:custGeom>
              <a:avLst/>
              <a:gdLst/>
              <a:ahLst/>
              <a:cxnLst/>
              <a:rect l="l" t="t" r="r" b="b"/>
              <a:pathLst>
                <a:path w="613" h="489" extrusionOk="0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28"/>
            <p:cNvSpPr/>
            <p:nvPr/>
          </p:nvSpPr>
          <p:spPr>
            <a:xfrm>
              <a:off x="5533200" y="4799325"/>
              <a:ext cx="16475" cy="12300"/>
            </a:xfrm>
            <a:custGeom>
              <a:avLst/>
              <a:gdLst/>
              <a:ahLst/>
              <a:cxnLst/>
              <a:rect l="l" t="t" r="r" b="b"/>
              <a:pathLst>
                <a:path w="659" h="492" extrusionOk="0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28"/>
            <p:cNvSpPr/>
            <p:nvPr/>
          </p:nvSpPr>
          <p:spPr>
            <a:xfrm>
              <a:off x="7781700" y="4934425"/>
              <a:ext cx="16600" cy="12050"/>
            </a:xfrm>
            <a:custGeom>
              <a:avLst/>
              <a:gdLst/>
              <a:ahLst/>
              <a:cxnLst/>
              <a:rect l="l" t="t" r="r" b="b"/>
              <a:pathLst>
                <a:path w="664" h="482" extrusionOk="0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28"/>
            <p:cNvSpPr/>
            <p:nvPr/>
          </p:nvSpPr>
          <p:spPr>
            <a:xfrm>
              <a:off x="7923850" y="20658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28"/>
            <p:cNvSpPr/>
            <p:nvPr/>
          </p:nvSpPr>
          <p:spPr>
            <a:xfrm>
              <a:off x="8007525" y="2054175"/>
              <a:ext cx="16975" cy="11775"/>
            </a:xfrm>
            <a:custGeom>
              <a:avLst/>
              <a:gdLst/>
              <a:ahLst/>
              <a:cxnLst/>
              <a:rect l="l" t="t" r="r" b="b"/>
              <a:pathLst>
                <a:path w="679" h="471" extrusionOk="0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28"/>
            <p:cNvSpPr/>
            <p:nvPr/>
          </p:nvSpPr>
          <p:spPr>
            <a:xfrm>
              <a:off x="8209875" y="248282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28"/>
            <p:cNvSpPr/>
            <p:nvPr/>
          </p:nvSpPr>
          <p:spPr>
            <a:xfrm>
              <a:off x="7394300" y="4304825"/>
              <a:ext cx="24625" cy="20625"/>
            </a:xfrm>
            <a:custGeom>
              <a:avLst/>
              <a:gdLst/>
              <a:ahLst/>
              <a:cxnLst/>
              <a:rect l="l" t="t" r="r" b="b"/>
              <a:pathLst>
                <a:path w="985" h="825" extrusionOk="0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28"/>
            <p:cNvSpPr/>
            <p:nvPr/>
          </p:nvSpPr>
          <p:spPr>
            <a:xfrm>
              <a:off x="7711550" y="3810525"/>
              <a:ext cx="23025" cy="21375"/>
            </a:xfrm>
            <a:custGeom>
              <a:avLst/>
              <a:gdLst/>
              <a:ahLst/>
              <a:cxnLst/>
              <a:rect l="l" t="t" r="r" b="b"/>
              <a:pathLst>
                <a:path w="921" h="855" extrusionOk="0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28"/>
            <p:cNvSpPr/>
            <p:nvPr/>
          </p:nvSpPr>
          <p:spPr>
            <a:xfrm>
              <a:off x="8108700" y="2112275"/>
              <a:ext cx="26150" cy="20775"/>
            </a:xfrm>
            <a:custGeom>
              <a:avLst/>
              <a:gdLst/>
              <a:ahLst/>
              <a:cxnLst/>
              <a:rect l="l" t="t" r="r" b="b"/>
              <a:pathLst>
                <a:path w="1046" h="831" extrusionOk="0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28"/>
            <p:cNvSpPr/>
            <p:nvPr/>
          </p:nvSpPr>
          <p:spPr>
            <a:xfrm>
              <a:off x="7454350" y="4887975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28"/>
            <p:cNvSpPr/>
            <p:nvPr/>
          </p:nvSpPr>
          <p:spPr>
            <a:xfrm>
              <a:off x="7936600" y="4793775"/>
              <a:ext cx="44800" cy="38500"/>
            </a:xfrm>
            <a:custGeom>
              <a:avLst/>
              <a:gdLst/>
              <a:ahLst/>
              <a:cxnLst/>
              <a:rect l="l" t="t" r="r" b="b"/>
              <a:pathLst>
                <a:path w="1792" h="1540" extrusionOk="0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28"/>
            <p:cNvSpPr/>
            <p:nvPr/>
          </p:nvSpPr>
          <p:spPr>
            <a:xfrm>
              <a:off x="5984125" y="4653325"/>
              <a:ext cx="44025" cy="38125"/>
            </a:xfrm>
            <a:custGeom>
              <a:avLst/>
              <a:gdLst/>
              <a:ahLst/>
              <a:cxnLst/>
              <a:rect l="l" t="t" r="r" b="b"/>
              <a:pathLst>
                <a:path w="1761" h="1525" extrusionOk="0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28"/>
            <p:cNvSpPr/>
            <p:nvPr/>
          </p:nvSpPr>
          <p:spPr>
            <a:xfrm>
              <a:off x="5495625" y="4410425"/>
              <a:ext cx="47375" cy="38350"/>
            </a:xfrm>
            <a:custGeom>
              <a:avLst/>
              <a:gdLst/>
              <a:ahLst/>
              <a:cxnLst/>
              <a:rect l="l" t="t" r="r" b="b"/>
              <a:pathLst>
                <a:path w="1895" h="1534" extrusionOk="0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28"/>
            <p:cNvSpPr/>
            <p:nvPr/>
          </p:nvSpPr>
          <p:spPr>
            <a:xfrm>
              <a:off x="7260875" y="3364475"/>
              <a:ext cx="43375" cy="38025"/>
            </a:xfrm>
            <a:custGeom>
              <a:avLst/>
              <a:gdLst/>
              <a:ahLst/>
              <a:cxnLst/>
              <a:rect l="l" t="t" r="r" b="b"/>
              <a:pathLst>
                <a:path w="1735" h="1521" extrusionOk="0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28"/>
            <p:cNvSpPr/>
            <p:nvPr/>
          </p:nvSpPr>
          <p:spPr>
            <a:xfrm>
              <a:off x="7432725" y="2516450"/>
              <a:ext cx="45000" cy="37875"/>
            </a:xfrm>
            <a:custGeom>
              <a:avLst/>
              <a:gdLst/>
              <a:ahLst/>
              <a:cxnLst/>
              <a:rect l="l" t="t" r="r" b="b"/>
              <a:pathLst>
                <a:path w="1800" h="1515" extrusionOk="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28"/>
            <p:cNvSpPr/>
            <p:nvPr/>
          </p:nvSpPr>
          <p:spPr>
            <a:xfrm>
              <a:off x="7765300" y="2445900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28"/>
            <p:cNvSpPr/>
            <p:nvPr/>
          </p:nvSpPr>
          <p:spPr>
            <a:xfrm>
              <a:off x="8059775" y="3876125"/>
              <a:ext cx="15675" cy="11950"/>
            </a:xfrm>
            <a:custGeom>
              <a:avLst/>
              <a:gdLst/>
              <a:ahLst/>
              <a:cxnLst/>
              <a:rect l="l" t="t" r="r" b="b"/>
              <a:pathLst>
                <a:path w="627" h="478" extrusionOk="0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28"/>
            <p:cNvSpPr/>
            <p:nvPr/>
          </p:nvSpPr>
          <p:spPr>
            <a:xfrm>
              <a:off x="7967200" y="3380650"/>
              <a:ext cx="15150" cy="12250"/>
            </a:xfrm>
            <a:custGeom>
              <a:avLst/>
              <a:gdLst/>
              <a:ahLst/>
              <a:cxnLst/>
              <a:rect l="l" t="t" r="r" b="b"/>
              <a:pathLst>
                <a:path w="606" h="490" extrusionOk="0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28"/>
            <p:cNvSpPr/>
            <p:nvPr/>
          </p:nvSpPr>
          <p:spPr>
            <a:xfrm>
              <a:off x="7610275" y="2819725"/>
              <a:ext cx="11925" cy="10225"/>
            </a:xfrm>
            <a:custGeom>
              <a:avLst/>
              <a:gdLst/>
              <a:ahLst/>
              <a:cxnLst/>
              <a:rect l="l" t="t" r="r" b="b"/>
              <a:pathLst>
                <a:path w="477" h="409" extrusionOk="0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28"/>
            <p:cNvSpPr/>
            <p:nvPr/>
          </p:nvSpPr>
          <p:spPr>
            <a:xfrm>
              <a:off x="8060125" y="2302950"/>
              <a:ext cx="16350" cy="12525"/>
            </a:xfrm>
            <a:custGeom>
              <a:avLst/>
              <a:gdLst/>
              <a:ahLst/>
              <a:cxnLst/>
              <a:rect l="l" t="t" r="r" b="b"/>
              <a:pathLst>
                <a:path w="654" h="501" extrusionOk="0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28"/>
            <p:cNvSpPr/>
            <p:nvPr/>
          </p:nvSpPr>
          <p:spPr>
            <a:xfrm>
              <a:off x="8283225" y="2064975"/>
              <a:ext cx="16750" cy="12825"/>
            </a:xfrm>
            <a:custGeom>
              <a:avLst/>
              <a:gdLst/>
              <a:ahLst/>
              <a:cxnLst/>
              <a:rect l="l" t="t" r="r" b="b"/>
              <a:pathLst>
                <a:path w="670" h="513" extrusionOk="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28"/>
            <p:cNvSpPr/>
            <p:nvPr/>
          </p:nvSpPr>
          <p:spPr>
            <a:xfrm>
              <a:off x="7496875" y="206505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28"/>
            <p:cNvSpPr/>
            <p:nvPr/>
          </p:nvSpPr>
          <p:spPr>
            <a:xfrm>
              <a:off x="6738000" y="2077350"/>
              <a:ext cx="14200" cy="12125"/>
            </a:xfrm>
            <a:custGeom>
              <a:avLst/>
              <a:gdLst/>
              <a:ahLst/>
              <a:cxnLst/>
              <a:rect l="l" t="t" r="r" b="b"/>
              <a:pathLst>
                <a:path w="568" h="485" extrusionOk="0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28"/>
            <p:cNvSpPr/>
            <p:nvPr/>
          </p:nvSpPr>
          <p:spPr>
            <a:xfrm>
              <a:off x="6400250" y="2372275"/>
              <a:ext cx="13150" cy="12625"/>
            </a:xfrm>
            <a:custGeom>
              <a:avLst/>
              <a:gdLst/>
              <a:ahLst/>
              <a:cxnLst/>
              <a:rect l="l" t="t" r="r" b="b"/>
              <a:pathLst>
                <a:path w="526" h="505" extrusionOk="0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28"/>
            <p:cNvSpPr/>
            <p:nvPr/>
          </p:nvSpPr>
          <p:spPr>
            <a:xfrm>
              <a:off x="7253350" y="2963125"/>
              <a:ext cx="15725" cy="12450"/>
            </a:xfrm>
            <a:custGeom>
              <a:avLst/>
              <a:gdLst/>
              <a:ahLst/>
              <a:cxnLst/>
              <a:rect l="l" t="t" r="r" b="b"/>
              <a:pathLst>
                <a:path w="629" h="498" extrusionOk="0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28"/>
            <p:cNvSpPr/>
            <p:nvPr/>
          </p:nvSpPr>
          <p:spPr>
            <a:xfrm>
              <a:off x="7628625" y="330845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28"/>
            <p:cNvSpPr/>
            <p:nvPr/>
          </p:nvSpPr>
          <p:spPr>
            <a:xfrm>
              <a:off x="7041550" y="352087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28"/>
            <p:cNvSpPr/>
            <p:nvPr/>
          </p:nvSpPr>
          <p:spPr>
            <a:xfrm>
              <a:off x="7300900" y="2835400"/>
              <a:ext cx="13375" cy="12200"/>
            </a:xfrm>
            <a:custGeom>
              <a:avLst/>
              <a:gdLst/>
              <a:ahLst/>
              <a:cxnLst/>
              <a:rect l="l" t="t" r="r" b="b"/>
              <a:pathLst>
                <a:path w="535" h="488" extrusionOk="0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28"/>
            <p:cNvSpPr/>
            <p:nvPr/>
          </p:nvSpPr>
          <p:spPr>
            <a:xfrm>
              <a:off x="7146625" y="2396750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28"/>
            <p:cNvSpPr/>
            <p:nvPr/>
          </p:nvSpPr>
          <p:spPr>
            <a:xfrm>
              <a:off x="6674025" y="2247475"/>
              <a:ext cx="14800" cy="12275"/>
            </a:xfrm>
            <a:custGeom>
              <a:avLst/>
              <a:gdLst/>
              <a:ahLst/>
              <a:cxnLst/>
              <a:rect l="l" t="t" r="r" b="b"/>
              <a:pathLst>
                <a:path w="592" h="491" extrusionOk="0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28"/>
            <p:cNvSpPr/>
            <p:nvPr/>
          </p:nvSpPr>
          <p:spPr>
            <a:xfrm>
              <a:off x="6623075" y="2036025"/>
              <a:ext cx="14225" cy="12425"/>
            </a:xfrm>
            <a:custGeom>
              <a:avLst/>
              <a:gdLst/>
              <a:ahLst/>
              <a:cxnLst/>
              <a:rect l="l" t="t" r="r" b="b"/>
              <a:pathLst>
                <a:path w="569" h="497" extrusionOk="0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28"/>
            <p:cNvSpPr/>
            <p:nvPr/>
          </p:nvSpPr>
          <p:spPr>
            <a:xfrm>
              <a:off x="5813175" y="2152275"/>
              <a:ext cx="13850" cy="12075"/>
            </a:xfrm>
            <a:custGeom>
              <a:avLst/>
              <a:gdLst/>
              <a:ahLst/>
              <a:cxnLst/>
              <a:rect l="l" t="t" r="r" b="b"/>
              <a:pathLst>
                <a:path w="554" h="483" extrusionOk="0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28"/>
            <p:cNvSpPr/>
            <p:nvPr/>
          </p:nvSpPr>
          <p:spPr>
            <a:xfrm>
              <a:off x="5915850" y="255762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28"/>
            <p:cNvSpPr/>
            <p:nvPr/>
          </p:nvSpPr>
          <p:spPr>
            <a:xfrm>
              <a:off x="6492250" y="2926350"/>
              <a:ext cx="17825" cy="12025"/>
            </a:xfrm>
            <a:custGeom>
              <a:avLst/>
              <a:gdLst/>
              <a:ahLst/>
              <a:cxnLst/>
              <a:rect l="l" t="t" r="r" b="b"/>
              <a:pathLst>
                <a:path w="713" h="481" extrusionOk="0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28"/>
            <p:cNvSpPr/>
            <p:nvPr/>
          </p:nvSpPr>
          <p:spPr>
            <a:xfrm>
              <a:off x="6717150" y="2748575"/>
              <a:ext cx="15600" cy="11850"/>
            </a:xfrm>
            <a:custGeom>
              <a:avLst/>
              <a:gdLst/>
              <a:ahLst/>
              <a:cxnLst/>
              <a:rect l="l" t="t" r="r" b="b"/>
              <a:pathLst>
                <a:path w="624" h="474" extrusionOk="0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28"/>
            <p:cNvSpPr/>
            <p:nvPr/>
          </p:nvSpPr>
          <p:spPr>
            <a:xfrm>
              <a:off x="6538675" y="2427775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28"/>
            <p:cNvSpPr/>
            <p:nvPr/>
          </p:nvSpPr>
          <p:spPr>
            <a:xfrm>
              <a:off x="6043325" y="2371950"/>
              <a:ext cx="12550" cy="11850"/>
            </a:xfrm>
            <a:custGeom>
              <a:avLst/>
              <a:gdLst/>
              <a:ahLst/>
              <a:cxnLst/>
              <a:rect l="l" t="t" r="r" b="b"/>
              <a:pathLst>
                <a:path w="502" h="474" extrusionOk="0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28"/>
            <p:cNvSpPr/>
            <p:nvPr/>
          </p:nvSpPr>
          <p:spPr>
            <a:xfrm>
              <a:off x="5906575" y="2652125"/>
              <a:ext cx="13950" cy="12075"/>
            </a:xfrm>
            <a:custGeom>
              <a:avLst/>
              <a:gdLst/>
              <a:ahLst/>
              <a:cxnLst/>
              <a:rect l="l" t="t" r="r" b="b"/>
              <a:pathLst>
                <a:path w="558" h="483" extrusionOk="0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28"/>
            <p:cNvSpPr/>
            <p:nvPr/>
          </p:nvSpPr>
          <p:spPr>
            <a:xfrm>
              <a:off x="5827350" y="3269075"/>
              <a:ext cx="14550" cy="12025"/>
            </a:xfrm>
            <a:custGeom>
              <a:avLst/>
              <a:gdLst/>
              <a:ahLst/>
              <a:cxnLst/>
              <a:rect l="l" t="t" r="r" b="b"/>
              <a:pathLst>
                <a:path w="582" h="481" extrusionOk="0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28"/>
            <p:cNvSpPr/>
            <p:nvPr/>
          </p:nvSpPr>
          <p:spPr>
            <a:xfrm>
              <a:off x="6250425" y="3786550"/>
              <a:ext cx="14750" cy="11750"/>
            </a:xfrm>
            <a:custGeom>
              <a:avLst/>
              <a:gdLst/>
              <a:ahLst/>
              <a:cxnLst/>
              <a:rect l="l" t="t" r="r" b="b"/>
              <a:pathLst>
                <a:path w="590" h="470" extrusionOk="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28"/>
            <p:cNvSpPr/>
            <p:nvPr/>
          </p:nvSpPr>
          <p:spPr>
            <a:xfrm>
              <a:off x="6830775" y="3420100"/>
              <a:ext cx="15650" cy="12625"/>
            </a:xfrm>
            <a:custGeom>
              <a:avLst/>
              <a:gdLst/>
              <a:ahLst/>
              <a:cxnLst/>
              <a:rect l="l" t="t" r="r" b="b"/>
              <a:pathLst>
                <a:path w="626" h="505" extrusionOk="0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28"/>
            <p:cNvSpPr/>
            <p:nvPr/>
          </p:nvSpPr>
          <p:spPr>
            <a:xfrm>
              <a:off x="6683800" y="288542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28"/>
            <p:cNvSpPr/>
            <p:nvPr/>
          </p:nvSpPr>
          <p:spPr>
            <a:xfrm>
              <a:off x="6211300" y="2631000"/>
              <a:ext cx="17675" cy="12275"/>
            </a:xfrm>
            <a:custGeom>
              <a:avLst/>
              <a:gdLst/>
              <a:ahLst/>
              <a:cxnLst/>
              <a:rect l="l" t="t" r="r" b="b"/>
              <a:pathLst>
                <a:path w="707" h="491" extrusionOk="0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28"/>
            <p:cNvSpPr/>
            <p:nvPr/>
          </p:nvSpPr>
          <p:spPr>
            <a:xfrm>
              <a:off x="5730600" y="2838275"/>
              <a:ext cx="14575" cy="11950"/>
            </a:xfrm>
            <a:custGeom>
              <a:avLst/>
              <a:gdLst/>
              <a:ahLst/>
              <a:cxnLst/>
              <a:rect l="l" t="t" r="r" b="b"/>
              <a:pathLst>
                <a:path w="583" h="478" extrusionOk="0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28"/>
            <p:cNvSpPr/>
            <p:nvPr/>
          </p:nvSpPr>
          <p:spPr>
            <a:xfrm>
              <a:off x="5512125" y="3208325"/>
              <a:ext cx="15575" cy="11900"/>
            </a:xfrm>
            <a:custGeom>
              <a:avLst/>
              <a:gdLst/>
              <a:ahLst/>
              <a:cxnLst/>
              <a:rect l="l" t="t" r="r" b="b"/>
              <a:pathLst>
                <a:path w="623" h="476" extrusionOk="0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28"/>
            <p:cNvSpPr/>
            <p:nvPr/>
          </p:nvSpPr>
          <p:spPr>
            <a:xfrm>
              <a:off x="5732275" y="3482725"/>
              <a:ext cx="15875" cy="12375"/>
            </a:xfrm>
            <a:custGeom>
              <a:avLst/>
              <a:gdLst/>
              <a:ahLst/>
              <a:cxnLst/>
              <a:rect l="l" t="t" r="r" b="b"/>
              <a:pathLst>
                <a:path w="635" h="495" extrusionOk="0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28"/>
            <p:cNvSpPr/>
            <p:nvPr/>
          </p:nvSpPr>
          <p:spPr>
            <a:xfrm>
              <a:off x="6486850" y="3283900"/>
              <a:ext cx="13500" cy="12050"/>
            </a:xfrm>
            <a:custGeom>
              <a:avLst/>
              <a:gdLst/>
              <a:ahLst/>
              <a:cxnLst/>
              <a:rect l="l" t="t" r="r" b="b"/>
              <a:pathLst>
                <a:path w="540" h="482" extrusionOk="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28"/>
            <p:cNvSpPr/>
            <p:nvPr/>
          </p:nvSpPr>
          <p:spPr>
            <a:xfrm>
              <a:off x="6651275" y="2626625"/>
              <a:ext cx="13975" cy="12400"/>
            </a:xfrm>
            <a:custGeom>
              <a:avLst/>
              <a:gdLst/>
              <a:ahLst/>
              <a:cxnLst/>
              <a:rect l="l" t="t" r="r" b="b"/>
              <a:pathLst>
                <a:path w="559" h="496" extrusionOk="0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28"/>
            <p:cNvSpPr/>
            <p:nvPr/>
          </p:nvSpPr>
          <p:spPr>
            <a:xfrm>
              <a:off x="6368000" y="2181775"/>
              <a:ext cx="15600" cy="11900"/>
            </a:xfrm>
            <a:custGeom>
              <a:avLst/>
              <a:gdLst/>
              <a:ahLst/>
              <a:cxnLst/>
              <a:rect l="l" t="t" r="r" b="b"/>
              <a:pathLst>
                <a:path w="624" h="476" extrusionOk="0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28"/>
            <p:cNvSpPr/>
            <p:nvPr/>
          </p:nvSpPr>
          <p:spPr>
            <a:xfrm>
              <a:off x="5917400" y="2215125"/>
              <a:ext cx="16450" cy="12575"/>
            </a:xfrm>
            <a:custGeom>
              <a:avLst/>
              <a:gdLst/>
              <a:ahLst/>
              <a:cxnLst/>
              <a:rect l="l" t="t" r="r" b="b"/>
              <a:pathLst>
                <a:path w="658" h="503" extrusionOk="0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28"/>
            <p:cNvSpPr/>
            <p:nvPr/>
          </p:nvSpPr>
          <p:spPr>
            <a:xfrm>
              <a:off x="5521300" y="2595225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28"/>
            <p:cNvSpPr/>
            <p:nvPr/>
          </p:nvSpPr>
          <p:spPr>
            <a:xfrm>
              <a:off x="5501275" y="3131500"/>
              <a:ext cx="11700" cy="12275"/>
            </a:xfrm>
            <a:custGeom>
              <a:avLst/>
              <a:gdLst/>
              <a:ahLst/>
              <a:cxnLst/>
              <a:rect l="l" t="t" r="r" b="b"/>
              <a:pathLst>
                <a:path w="468" h="491" extrusionOk="0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28"/>
            <p:cNvSpPr/>
            <p:nvPr/>
          </p:nvSpPr>
          <p:spPr>
            <a:xfrm>
              <a:off x="6099200" y="3701025"/>
              <a:ext cx="13375" cy="12100"/>
            </a:xfrm>
            <a:custGeom>
              <a:avLst/>
              <a:gdLst/>
              <a:ahLst/>
              <a:cxnLst/>
              <a:rect l="l" t="t" r="r" b="b"/>
              <a:pathLst>
                <a:path w="535" h="484" extrusionOk="0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28"/>
            <p:cNvSpPr/>
            <p:nvPr/>
          </p:nvSpPr>
          <p:spPr>
            <a:xfrm>
              <a:off x="6966500" y="3545200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28"/>
            <p:cNvSpPr/>
            <p:nvPr/>
          </p:nvSpPr>
          <p:spPr>
            <a:xfrm>
              <a:off x="7250675" y="2937500"/>
              <a:ext cx="15225" cy="11825"/>
            </a:xfrm>
            <a:custGeom>
              <a:avLst/>
              <a:gdLst/>
              <a:ahLst/>
              <a:cxnLst/>
              <a:rect l="l" t="t" r="r" b="b"/>
              <a:pathLst>
                <a:path w="609" h="473" extrusionOk="0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28"/>
            <p:cNvSpPr/>
            <p:nvPr/>
          </p:nvSpPr>
          <p:spPr>
            <a:xfrm>
              <a:off x="7016525" y="2532050"/>
              <a:ext cx="14825" cy="12025"/>
            </a:xfrm>
            <a:custGeom>
              <a:avLst/>
              <a:gdLst/>
              <a:ahLst/>
              <a:cxnLst/>
              <a:rect l="l" t="t" r="r" b="b"/>
              <a:pathLst>
                <a:path w="593" h="481" extrusionOk="0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28"/>
            <p:cNvSpPr/>
            <p:nvPr/>
          </p:nvSpPr>
          <p:spPr>
            <a:xfrm>
              <a:off x="6149700" y="2426000"/>
              <a:ext cx="14575" cy="12000"/>
            </a:xfrm>
            <a:custGeom>
              <a:avLst/>
              <a:gdLst/>
              <a:ahLst/>
              <a:cxnLst/>
              <a:rect l="l" t="t" r="r" b="b"/>
              <a:pathLst>
                <a:path w="583" h="480" extrusionOk="0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28"/>
            <p:cNvSpPr/>
            <p:nvPr/>
          </p:nvSpPr>
          <p:spPr>
            <a:xfrm>
              <a:off x="5920750" y="3707050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28"/>
            <p:cNvSpPr/>
            <p:nvPr/>
          </p:nvSpPr>
          <p:spPr>
            <a:xfrm>
              <a:off x="6843350" y="3549450"/>
              <a:ext cx="13075" cy="12700"/>
            </a:xfrm>
            <a:custGeom>
              <a:avLst/>
              <a:gdLst/>
              <a:ahLst/>
              <a:cxnLst/>
              <a:rect l="l" t="t" r="r" b="b"/>
              <a:pathLst>
                <a:path w="523" h="508" extrusionOk="0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28"/>
            <p:cNvSpPr/>
            <p:nvPr/>
          </p:nvSpPr>
          <p:spPr>
            <a:xfrm>
              <a:off x="6896375" y="3010575"/>
              <a:ext cx="12600" cy="12625"/>
            </a:xfrm>
            <a:custGeom>
              <a:avLst/>
              <a:gdLst/>
              <a:ahLst/>
              <a:cxnLst/>
              <a:rect l="l" t="t" r="r" b="b"/>
              <a:pathLst>
                <a:path w="504" h="505" extrusionOk="0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28"/>
            <p:cNvSpPr/>
            <p:nvPr/>
          </p:nvSpPr>
          <p:spPr>
            <a:xfrm>
              <a:off x="6679625" y="2642100"/>
              <a:ext cx="13350" cy="11775"/>
            </a:xfrm>
            <a:custGeom>
              <a:avLst/>
              <a:gdLst/>
              <a:ahLst/>
              <a:cxnLst/>
              <a:rect l="l" t="t" r="r" b="b"/>
              <a:pathLst>
                <a:path w="534" h="471" extrusionOk="0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28"/>
            <p:cNvSpPr/>
            <p:nvPr/>
          </p:nvSpPr>
          <p:spPr>
            <a:xfrm>
              <a:off x="5993300" y="2555250"/>
              <a:ext cx="12525" cy="12025"/>
            </a:xfrm>
            <a:custGeom>
              <a:avLst/>
              <a:gdLst/>
              <a:ahLst/>
              <a:cxnLst/>
              <a:rect l="l" t="t" r="r" b="b"/>
              <a:pathLst>
                <a:path w="501" h="481" extrusionOk="0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28"/>
            <p:cNvSpPr/>
            <p:nvPr/>
          </p:nvSpPr>
          <p:spPr>
            <a:xfrm>
              <a:off x="5384525" y="2805750"/>
              <a:ext cx="13375" cy="12175"/>
            </a:xfrm>
            <a:custGeom>
              <a:avLst/>
              <a:gdLst/>
              <a:ahLst/>
              <a:cxnLst/>
              <a:rect l="l" t="t" r="r" b="b"/>
              <a:pathLst>
                <a:path w="535" h="487" extrusionOk="0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28"/>
            <p:cNvSpPr/>
            <p:nvPr/>
          </p:nvSpPr>
          <p:spPr>
            <a:xfrm>
              <a:off x="5969100" y="3866300"/>
              <a:ext cx="15000" cy="11975"/>
            </a:xfrm>
            <a:custGeom>
              <a:avLst/>
              <a:gdLst/>
              <a:ahLst/>
              <a:cxnLst/>
              <a:rect l="l" t="t" r="r" b="b"/>
              <a:pathLst>
                <a:path w="600" h="479" extrusionOk="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28"/>
            <p:cNvSpPr/>
            <p:nvPr/>
          </p:nvSpPr>
          <p:spPr>
            <a:xfrm>
              <a:off x="7143250" y="3753175"/>
              <a:ext cx="12575" cy="9825"/>
            </a:xfrm>
            <a:custGeom>
              <a:avLst/>
              <a:gdLst/>
              <a:ahLst/>
              <a:cxnLst/>
              <a:rect l="l" t="t" r="r" b="b"/>
              <a:pathLst>
                <a:path w="503" h="393" extrusionOk="0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28"/>
            <p:cNvSpPr/>
            <p:nvPr/>
          </p:nvSpPr>
          <p:spPr>
            <a:xfrm>
              <a:off x="7211725" y="2953150"/>
              <a:ext cx="12475" cy="9100"/>
            </a:xfrm>
            <a:custGeom>
              <a:avLst/>
              <a:gdLst/>
              <a:ahLst/>
              <a:cxnLst/>
              <a:rect l="l" t="t" r="r" b="b"/>
              <a:pathLst>
                <a:path w="499" h="364" extrusionOk="0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28"/>
            <p:cNvSpPr/>
            <p:nvPr/>
          </p:nvSpPr>
          <p:spPr>
            <a:xfrm>
              <a:off x="6864750" y="2408600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28"/>
            <p:cNvSpPr/>
            <p:nvPr/>
          </p:nvSpPr>
          <p:spPr>
            <a:xfrm>
              <a:off x="6595400" y="2618100"/>
              <a:ext cx="15900" cy="12850"/>
            </a:xfrm>
            <a:custGeom>
              <a:avLst/>
              <a:gdLst/>
              <a:ahLst/>
              <a:cxnLst/>
              <a:rect l="l" t="t" r="r" b="b"/>
              <a:pathLst>
                <a:path w="636" h="514" extrusionOk="0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28"/>
            <p:cNvSpPr/>
            <p:nvPr/>
          </p:nvSpPr>
          <p:spPr>
            <a:xfrm>
              <a:off x="5583600" y="3375725"/>
              <a:ext cx="16100" cy="12500"/>
            </a:xfrm>
            <a:custGeom>
              <a:avLst/>
              <a:gdLst/>
              <a:ahLst/>
              <a:cxnLst/>
              <a:rect l="l" t="t" r="r" b="b"/>
              <a:pathLst>
                <a:path w="644" h="500" extrusionOk="0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28"/>
            <p:cNvSpPr/>
            <p:nvPr/>
          </p:nvSpPr>
          <p:spPr>
            <a:xfrm>
              <a:off x="5760625" y="3895200"/>
              <a:ext cx="13975" cy="12450"/>
            </a:xfrm>
            <a:custGeom>
              <a:avLst/>
              <a:gdLst/>
              <a:ahLst/>
              <a:cxnLst/>
              <a:rect l="l" t="t" r="r" b="b"/>
              <a:pathLst>
                <a:path w="559" h="498" extrusionOk="0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28"/>
            <p:cNvSpPr/>
            <p:nvPr/>
          </p:nvSpPr>
          <p:spPr>
            <a:xfrm>
              <a:off x="6544050" y="3766600"/>
              <a:ext cx="14375" cy="8200"/>
            </a:xfrm>
            <a:custGeom>
              <a:avLst/>
              <a:gdLst/>
              <a:ahLst/>
              <a:cxnLst/>
              <a:rect l="l" t="t" r="r" b="b"/>
              <a:pathLst>
                <a:path w="575" h="328" extrusionOk="0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28"/>
            <p:cNvSpPr/>
            <p:nvPr/>
          </p:nvSpPr>
          <p:spPr>
            <a:xfrm>
              <a:off x="6748975" y="3073875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28"/>
            <p:cNvSpPr/>
            <p:nvPr/>
          </p:nvSpPr>
          <p:spPr>
            <a:xfrm>
              <a:off x="6283300" y="2373350"/>
              <a:ext cx="17100" cy="12225"/>
            </a:xfrm>
            <a:custGeom>
              <a:avLst/>
              <a:gdLst/>
              <a:ahLst/>
              <a:cxnLst/>
              <a:rect l="l" t="t" r="r" b="b"/>
              <a:pathLst>
                <a:path w="684" h="489" extrusionOk="0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28"/>
            <p:cNvSpPr/>
            <p:nvPr/>
          </p:nvSpPr>
          <p:spPr>
            <a:xfrm>
              <a:off x="5384525" y="2532675"/>
              <a:ext cx="12525" cy="12075"/>
            </a:xfrm>
            <a:custGeom>
              <a:avLst/>
              <a:gdLst/>
              <a:ahLst/>
              <a:cxnLst/>
              <a:rect l="l" t="t" r="r" b="b"/>
              <a:pathLst>
                <a:path w="501" h="483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28"/>
            <p:cNvSpPr/>
            <p:nvPr/>
          </p:nvSpPr>
          <p:spPr>
            <a:xfrm>
              <a:off x="5870700" y="3356400"/>
              <a:ext cx="13900" cy="11950"/>
            </a:xfrm>
            <a:custGeom>
              <a:avLst/>
              <a:gdLst/>
              <a:ahLst/>
              <a:cxnLst/>
              <a:rect l="l" t="t" r="r" b="b"/>
              <a:pathLst>
                <a:path w="556" h="478" extrusionOk="0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28"/>
            <p:cNvSpPr/>
            <p:nvPr/>
          </p:nvSpPr>
          <p:spPr>
            <a:xfrm>
              <a:off x="6813875" y="3151575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28"/>
            <p:cNvSpPr/>
            <p:nvPr/>
          </p:nvSpPr>
          <p:spPr>
            <a:xfrm>
              <a:off x="6853625" y="2654900"/>
              <a:ext cx="13850" cy="8950"/>
            </a:xfrm>
            <a:custGeom>
              <a:avLst/>
              <a:gdLst/>
              <a:ahLst/>
              <a:cxnLst/>
              <a:rect l="l" t="t" r="r" b="b"/>
              <a:pathLst>
                <a:path w="554" h="358" extrusionOk="0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28"/>
            <p:cNvSpPr/>
            <p:nvPr/>
          </p:nvSpPr>
          <p:spPr>
            <a:xfrm>
              <a:off x="6452375" y="2406800"/>
              <a:ext cx="17725" cy="11975"/>
            </a:xfrm>
            <a:custGeom>
              <a:avLst/>
              <a:gdLst/>
              <a:ahLst/>
              <a:cxnLst/>
              <a:rect l="l" t="t" r="r" b="b"/>
              <a:pathLst>
                <a:path w="709" h="479" extrusionOk="0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28"/>
            <p:cNvSpPr/>
            <p:nvPr/>
          </p:nvSpPr>
          <p:spPr>
            <a:xfrm>
              <a:off x="5277775" y="2962400"/>
              <a:ext cx="14975" cy="11950"/>
            </a:xfrm>
            <a:custGeom>
              <a:avLst/>
              <a:gdLst/>
              <a:ahLst/>
              <a:cxnLst/>
              <a:rect l="l" t="t" r="r" b="b"/>
              <a:pathLst>
                <a:path w="599" h="478" extrusionOk="0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28"/>
            <p:cNvSpPr/>
            <p:nvPr/>
          </p:nvSpPr>
          <p:spPr>
            <a:xfrm>
              <a:off x="5272775" y="3564450"/>
              <a:ext cx="12550" cy="11700"/>
            </a:xfrm>
            <a:custGeom>
              <a:avLst/>
              <a:gdLst/>
              <a:ahLst/>
              <a:cxnLst/>
              <a:rect l="l" t="t" r="r" b="b"/>
              <a:pathLst>
                <a:path w="50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28"/>
            <p:cNvSpPr/>
            <p:nvPr/>
          </p:nvSpPr>
          <p:spPr>
            <a:xfrm>
              <a:off x="6536250" y="3854150"/>
              <a:ext cx="14000" cy="8200"/>
            </a:xfrm>
            <a:custGeom>
              <a:avLst/>
              <a:gdLst/>
              <a:ahLst/>
              <a:cxnLst/>
              <a:rect l="l" t="t" r="r" b="b"/>
              <a:pathLst>
                <a:path w="560" h="328" extrusionOk="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28"/>
            <p:cNvSpPr/>
            <p:nvPr/>
          </p:nvSpPr>
          <p:spPr>
            <a:xfrm>
              <a:off x="6898950" y="3558200"/>
              <a:ext cx="13850" cy="12450"/>
            </a:xfrm>
            <a:custGeom>
              <a:avLst/>
              <a:gdLst/>
              <a:ahLst/>
              <a:cxnLst/>
              <a:rect l="l" t="t" r="r" b="b"/>
              <a:pathLst>
                <a:path w="554" h="498" extrusionOk="0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28"/>
            <p:cNvSpPr/>
            <p:nvPr/>
          </p:nvSpPr>
          <p:spPr>
            <a:xfrm>
              <a:off x="6953000" y="3455625"/>
              <a:ext cx="15175" cy="12125"/>
            </a:xfrm>
            <a:custGeom>
              <a:avLst/>
              <a:gdLst/>
              <a:ahLst/>
              <a:cxnLst/>
              <a:rect l="l" t="t" r="r" b="b"/>
              <a:pathLst>
                <a:path w="607" h="485" extrusionOk="0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28"/>
            <p:cNvSpPr/>
            <p:nvPr/>
          </p:nvSpPr>
          <p:spPr>
            <a:xfrm>
              <a:off x="6989850" y="3365950"/>
              <a:ext cx="13350" cy="11725"/>
            </a:xfrm>
            <a:custGeom>
              <a:avLst/>
              <a:gdLst/>
              <a:ahLst/>
              <a:cxnLst/>
              <a:rect l="l" t="t" r="r" b="b"/>
              <a:pathLst>
                <a:path w="534" h="469" extrusionOk="0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28"/>
            <p:cNvSpPr/>
            <p:nvPr/>
          </p:nvSpPr>
          <p:spPr>
            <a:xfrm>
              <a:off x="6923125" y="3484375"/>
              <a:ext cx="14200" cy="11750"/>
            </a:xfrm>
            <a:custGeom>
              <a:avLst/>
              <a:gdLst/>
              <a:ahLst/>
              <a:cxnLst/>
              <a:rect l="l" t="t" r="r" b="b"/>
              <a:pathLst>
                <a:path w="568" h="470" extrusionOk="0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28"/>
            <p:cNvSpPr/>
            <p:nvPr/>
          </p:nvSpPr>
          <p:spPr>
            <a:xfrm>
              <a:off x="6928975" y="3460975"/>
              <a:ext cx="15650" cy="12100"/>
            </a:xfrm>
            <a:custGeom>
              <a:avLst/>
              <a:gdLst/>
              <a:ahLst/>
              <a:cxnLst/>
              <a:rect l="l" t="t" r="r" b="b"/>
              <a:pathLst>
                <a:path w="626" h="484" extrusionOk="0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28"/>
            <p:cNvSpPr/>
            <p:nvPr/>
          </p:nvSpPr>
          <p:spPr>
            <a:xfrm>
              <a:off x="7024875" y="3300275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28"/>
            <p:cNvSpPr/>
            <p:nvPr/>
          </p:nvSpPr>
          <p:spPr>
            <a:xfrm>
              <a:off x="7021525" y="3386675"/>
              <a:ext cx="14775" cy="11900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28"/>
            <p:cNvSpPr/>
            <p:nvPr/>
          </p:nvSpPr>
          <p:spPr>
            <a:xfrm>
              <a:off x="7034725" y="3437350"/>
              <a:ext cx="14150" cy="11925"/>
            </a:xfrm>
            <a:custGeom>
              <a:avLst/>
              <a:gdLst/>
              <a:ahLst/>
              <a:cxnLst/>
              <a:rect l="l" t="t" r="r" b="b"/>
              <a:pathLst>
                <a:path w="566" h="477" extrusionOk="0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28"/>
            <p:cNvSpPr/>
            <p:nvPr/>
          </p:nvSpPr>
          <p:spPr>
            <a:xfrm>
              <a:off x="7119925" y="3309850"/>
              <a:ext cx="14200" cy="12000"/>
            </a:xfrm>
            <a:custGeom>
              <a:avLst/>
              <a:gdLst/>
              <a:ahLst/>
              <a:cxnLst/>
              <a:rect l="l" t="t" r="r" b="b"/>
              <a:pathLst>
                <a:path w="568" h="480" extrusionOk="0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28"/>
            <p:cNvSpPr/>
            <p:nvPr/>
          </p:nvSpPr>
          <p:spPr>
            <a:xfrm>
              <a:off x="7138375" y="3372225"/>
              <a:ext cx="14700" cy="8175"/>
            </a:xfrm>
            <a:custGeom>
              <a:avLst/>
              <a:gdLst/>
              <a:ahLst/>
              <a:cxnLst/>
              <a:rect l="l" t="t" r="r" b="b"/>
              <a:pathLst>
                <a:path w="588" h="327" extrusionOk="0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28"/>
            <p:cNvSpPr/>
            <p:nvPr/>
          </p:nvSpPr>
          <p:spPr>
            <a:xfrm>
              <a:off x="7132775" y="3151000"/>
              <a:ext cx="14700" cy="12750"/>
            </a:xfrm>
            <a:custGeom>
              <a:avLst/>
              <a:gdLst/>
              <a:ahLst/>
              <a:cxnLst/>
              <a:rect l="l" t="t" r="r" b="b"/>
              <a:pathLst>
                <a:path w="588" h="510" extrusionOk="0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28"/>
            <p:cNvSpPr/>
            <p:nvPr/>
          </p:nvSpPr>
          <p:spPr>
            <a:xfrm>
              <a:off x="7222725" y="3047900"/>
              <a:ext cx="13150" cy="12500"/>
            </a:xfrm>
            <a:custGeom>
              <a:avLst/>
              <a:gdLst/>
              <a:ahLst/>
              <a:cxnLst/>
              <a:rect l="l" t="t" r="r" b="b"/>
              <a:pathLst>
                <a:path w="526" h="500" extrusionOk="0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28"/>
            <p:cNvSpPr/>
            <p:nvPr/>
          </p:nvSpPr>
          <p:spPr>
            <a:xfrm>
              <a:off x="7119925" y="3180150"/>
              <a:ext cx="13800" cy="11925"/>
            </a:xfrm>
            <a:custGeom>
              <a:avLst/>
              <a:gdLst/>
              <a:ahLst/>
              <a:cxnLst/>
              <a:rect l="l" t="t" r="r" b="b"/>
              <a:pathLst>
                <a:path w="552" h="477" extrusionOk="0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28"/>
            <p:cNvSpPr/>
            <p:nvPr/>
          </p:nvSpPr>
          <p:spPr>
            <a:xfrm>
              <a:off x="7108175" y="3131475"/>
              <a:ext cx="15950" cy="12175"/>
            </a:xfrm>
            <a:custGeom>
              <a:avLst/>
              <a:gdLst/>
              <a:ahLst/>
              <a:cxnLst/>
              <a:rect l="l" t="t" r="r" b="b"/>
              <a:pathLst>
                <a:path w="638" h="487" extrusionOk="0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28"/>
            <p:cNvSpPr/>
            <p:nvPr/>
          </p:nvSpPr>
          <p:spPr>
            <a:xfrm>
              <a:off x="7112425" y="2972375"/>
              <a:ext cx="13375" cy="12525"/>
            </a:xfrm>
            <a:custGeom>
              <a:avLst/>
              <a:gdLst/>
              <a:ahLst/>
              <a:cxnLst/>
              <a:rect l="l" t="t" r="r" b="b"/>
              <a:pathLst>
                <a:path w="535" h="501" extrusionOk="0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28"/>
            <p:cNvSpPr/>
            <p:nvPr/>
          </p:nvSpPr>
          <p:spPr>
            <a:xfrm>
              <a:off x="7101125" y="3016350"/>
              <a:ext cx="14625" cy="7900"/>
            </a:xfrm>
            <a:custGeom>
              <a:avLst/>
              <a:gdLst/>
              <a:ahLst/>
              <a:cxnLst/>
              <a:rect l="l" t="t" r="r" b="b"/>
              <a:pathLst>
                <a:path w="585" h="316" extrusionOk="0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28"/>
            <p:cNvSpPr/>
            <p:nvPr/>
          </p:nvSpPr>
          <p:spPr>
            <a:xfrm>
              <a:off x="7072400" y="3147325"/>
              <a:ext cx="14775" cy="11925"/>
            </a:xfrm>
            <a:custGeom>
              <a:avLst/>
              <a:gdLst/>
              <a:ahLst/>
              <a:cxnLst/>
              <a:rect l="l" t="t" r="r" b="b"/>
              <a:pathLst>
                <a:path w="591" h="477" extrusionOk="0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28"/>
            <p:cNvSpPr/>
            <p:nvPr/>
          </p:nvSpPr>
          <p:spPr>
            <a:xfrm>
              <a:off x="7082375" y="2959850"/>
              <a:ext cx="12575" cy="12550"/>
            </a:xfrm>
            <a:custGeom>
              <a:avLst/>
              <a:gdLst/>
              <a:ahLst/>
              <a:cxnLst/>
              <a:rect l="l" t="t" r="r" b="b"/>
              <a:pathLst>
                <a:path w="503" h="502" extrusionOk="0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28"/>
            <p:cNvSpPr/>
            <p:nvPr/>
          </p:nvSpPr>
          <p:spPr>
            <a:xfrm>
              <a:off x="7109400" y="2871425"/>
              <a:ext cx="14725" cy="11950"/>
            </a:xfrm>
            <a:custGeom>
              <a:avLst/>
              <a:gdLst/>
              <a:ahLst/>
              <a:cxnLst/>
              <a:rect l="l" t="t" r="r" b="b"/>
              <a:pathLst>
                <a:path w="589" h="478" extrusionOk="0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28"/>
            <p:cNvSpPr/>
            <p:nvPr/>
          </p:nvSpPr>
          <p:spPr>
            <a:xfrm>
              <a:off x="7190275" y="2995425"/>
              <a:ext cx="14750" cy="12300"/>
            </a:xfrm>
            <a:custGeom>
              <a:avLst/>
              <a:gdLst/>
              <a:ahLst/>
              <a:cxnLst/>
              <a:rect l="l" t="t" r="r" b="b"/>
              <a:pathLst>
                <a:path w="590" h="492" extrusionOk="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28"/>
            <p:cNvSpPr/>
            <p:nvPr/>
          </p:nvSpPr>
          <p:spPr>
            <a:xfrm>
              <a:off x="7173300" y="3020700"/>
              <a:ext cx="13900" cy="12400"/>
            </a:xfrm>
            <a:custGeom>
              <a:avLst/>
              <a:gdLst/>
              <a:ahLst/>
              <a:cxnLst/>
              <a:rect l="l" t="t" r="r" b="b"/>
              <a:pathLst>
                <a:path w="556" h="496" extrusionOk="0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28"/>
            <p:cNvSpPr/>
            <p:nvPr/>
          </p:nvSpPr>
          <p:spPr>
            <a:xfrm>
              <a:off x="7144675" y="2866050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28"/>
            <p:cNvSpPr/>
            <p:nvPr/>
          </p:nvSpPr>
          <p:spPr>
            <a:xfrm>
              <a:off x="7159875" y="2836900"/>
              <a:ext cx="10950" cy="10775"/>
            </a:xfrm>
            <a:custGeom>
              <a:avLst/>
              <a:gdLst/>
              <a:ahLst/>
              <a:cxnLst/>
              <a:rect l="l" t="t" r="r" b="b"/>
              <a:pathLst>
                <a:path w="438" h="431" extrusionOk="0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28"/>
            <p:cNvSpPr/>
            <p:nvPr/>
          </p:nvSpPr>
          <p:spPr>
            <a:xfrm>
              <a:off x="7162375" y="2978550"/>
              <a:ext cx="13075" cy="12050"/>
            </a:xfrm>
            <a:custGeom>
              <a:avLst/>
              <a:gdLst/>
              <a:ahLst/>
              <a:cxnLst/>
              <a:rect l="l" t="t" r="r" b="b"/>
              <a:pathLst>
                <a:path w="523" h="482" extrusionOk="0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28"/>
            <p:cNvSpPr/>
            <p:nvPr/>
          </p:nvSpPr>
          <p:spPr>
            <a:xfrm>
              <a:off x="7123125" y="2812725"/>
              <a:ext cx="14100" cy="12200"/>
            </a:xfrm>
            <a:custGeom>
              <a:avLst/>
              <a:gdLst/>
              <a:ahLst/>
              <a:cxnLst/>
              <a:rect l="l" t="t" r="r" b="b"/>
              <a:pathLst>
                <a:path w="564" h="488" extrusionOk="0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28"/>
            <p:cNvSpPr/>
            <p:nvPr/>
          </p:nvSpPr>
          <p:spPr>
            <a:xfrm>
              <a:off x="7121600" y="267882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28"/>
            <p:cNvSpPr/>
            <p:nvPr/>
          </p:nvSpPr>
          <p:spPr>
            <a:xfrm>
              <a:off x="7113475" y="2652975"/>
              <a:ext cx="12325" cy="10250"/>
            </a:xfrm>
            <a:custGeom>
              <a:avLst/>
              <a:gdLst/>
              <a:ahLst/>
              <a:cxnLst/>
              <a:rect l="l" t="t" r="r" b="b"/>
              <a:pathLst>
                <a:path w="493" h="410" extrusionOk="0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28"/>
            <p:cNvSpPr/>
            <p:nvPr/>
          </p:nvSpPr>
          <p:spPr>
            <a:xfrm>
              <a:off x="7058525" y="2566275"/>
              <a:ext cx="9725" cy="10775"/>
            </a:xfrm>
            <a:custGeom>
              <a:avLst/>
              <a:gdLst/>
              <a:ahLst/>
              <a:cxnLst/>
              <a:rect l="l" t="t" r="r" b="b"/>
              <a:pathLst>
                <a:path w="389" h="431" extrusionOk="0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28"/>
            <p:cNvSpPr/>
            <p:nvPr/>
          </p:nvSpPr>
          <p:spPr>
            <a:xfrm>
              <a:off x="7048225" y="2686300"/>
              <a:ext cx="13150" cy="12575"/>
            </a:xfrm>
            <a:custGeom>
              <a:avLst/>
              <a:gdLst/>
              <a:ahLst/>
              <a:cxnLst/>
              <a:rect l="l" t="t" r="r" b="b"/>
              <a:pathLst>
                <a:path w="526" h="503" extrusionOk="0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28"/>
            <p:cNvSpPr/>
            <p:nvPr/>
          </p:nvSpPr>
          <p:spPr>
            <a:xfrm>
              <a:off x="7078650" y="2708700"/>
              <a:ext cx="16300" cy="12675"/>
            </a:xfrm>
            <a:custGeom>
              <a:avLst/>
              <a:gdLst/>
              <a:ahLst/>
              <a:cxnLst/>
              <a:rect l="l" t="t" r="r" b="b"/>
              <a:pathLst>
                <a:path w="652" h="507" extrusionOk="0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28"/>
            <p:cNvSpPr/>
            <p:nvPr/>
          </p:nvSpPr>
          <p:spPr>
            <a:xfrm>
              <a:off x="7086800" y="2583725"/>
              <a:ext cx="13150" cy="11775"/>
            </a:xfrm>
            <a:custGeom>
              <a:avLst/>
              <a:gdLst/>
              <a:ahLst/>
              <a:cxnLst/>
              <a:rect l="l" t="t" r="r" b="b"/>
              <a:pathLst>
                <a:path w="526" h="471" extrusionOk="0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28"/>
            <p:cNvSpPr/>
            <p:nvPr/>
          </p:nvSpPr>
          <p:spPr>
            <a:xfrm>
              <a:off x="6933275" y="2550250"/>
              <a:ext cx="14875" cy="8650"/>
            </a:xfrm>
            <a:custGeom>
              <a:avLst/>
              <a:gdLst/>
              <a:ahLst/>
              <a:cxnLst/>
              <a:rect l="l" t="t" r="r" b="b"/>
              <a:pathLst>
                <a:path w="595" h="346" extrusionOk="0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28"/>
            <p:cNvSpPr/>
            <p:nvPr/>
          </p:nvSpPr>
          <p:spPr>
            <a:xfrm>
              <a:off x="6983175" y="2637850"/>
              <a:ext cx="15650" cy="12475"/>
            </a:xfrm>
            <a:custGeom>
              <a:avLst/>
              <a:gdLst/>
              <a:ahLst/>
              <a:cxnLst/>
              <a:rect l="l" t="t" r="r" b="b"/>
              <a:pathLst>
                <a:path w="626" h="499" extrusionOk="0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28"/>
            <p:cNvSpPr/>
            <p:nvPr/>
          </p:nvSpPr>
          <p:spPr>
            <a:xfrm>
              <a:off x="7041550" y="2545400"/>
              <a:ext cx="13350" cy="12525"/>
            </a:xfrm>
            <a:custGeom>
              <a:avLst/>
              <a:gdLst/>
              <a:ahLst/>
              <a:cxnLst/>
              <a:rect l="l" t="t" r="r" b="b"/>
              <a:pathLst>
                <a:path w="534" h="501" extrusionOk="0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28"/>
            <p:cNvSpPr/>
            <p:nvPr/>
          </p:nvSpPr>
          <p:spPr>
            <a:xfrm>
              <a:off x="6938675" y="2419375"/>
              <a:ext cx="15325" cy="12475"/>
            </a:xfrm>
            <a:custGeom>
              <a:avLst/>
              <a:gdLst/>
              <a:ahLst/>
              <a:cxnLst/>
              <a:rect l="l" t="t" r="r" b="b"/>
              <a:pathLst>
                <a:path w="613" h="499" extrusionOk="0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28"/>
            <p:cNvSpPr/>
            <p:nvPr/>
          </p:nvSpPr>
          <p:spPr>
            <a:xfrm>
              <a:off x="6865225" y="2438500"/>
              <a:ext cx="14550" cy="12000"/>
            </a:xfrm>
            <a:custGeom>
              <a:avLst/>
              <a:gdLst/>
              <a:ahLst/>
              <a:cxnLst/>
              <a:rect l="l" t="t" r="r" b="b"/>
              <a:pathLst>
                <a:path w="582" h="480" extrusionOk="0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28"/>
            <p:cNvSpPr/>
            <p:nvPr/>
          </p:nvSpPr>
          <p:spPr>
            <a:xfrm>
              <a:off x="6911850" y="2451200"/>
              <a:ext cx="16300" cy="12700"/>
            </a:xfrm>
            <a:custGeom>
              <a:avLst/>
              <a:gdLst/>
              <a:ahLst/>
              <a:cxnLst/>
              <a:rect l="l" t="t" r="r" b="b"/>
              <a:pathLst>
                <a:path w="652" h="508" extrusionOk="0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28"/>
            <p:cNvSpPr/>
            <p:nvPr/>
          </p:nvSpPr>
          <p:spPr>
            <a:xfrm>
              <a:off x="6966600" y="2335700"/>
              <a:ext cx="11600" cy="10350"/>
            </a:xfrm>
            <a:custGeom>
              <a:avLst/>
              <a:gdLst/>
              <a:ahLst/>
              <a:cxnLst/>
              <a:rect l="l" t="t" r="r" b="b"/>
              <a:pathLst>
                <a:path w="464" h="414" extrusionOk="0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28"/>
            <p:cNvSpPr/>
            <p:nvPr/>
          </p:nvSpPr>
          <p:spPr>
            <a:xfrm>
              <a:off x="6884225" y="2308250"/>
              <a:ext cx="14750" cy="11850"/>
            </a:xfrm>
            <a:custGeom>
              <a:avLst/>
              <a:gdLst/>
              <a:ahLst/>
              <a:cxnLst/>
              <a:rect l="l" t="t" r="r" b="b"/>
              <a:pathLst>
                <a:path w="590" h="474" extrusionOk="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28"/>
            <p:cNvSpPr/>
            <p:nvPr/>
          </p:nvSpPr>
          <p:spPr>
            <a:xfrm>
              <a:off x="6868925" y="232772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28"/>
            <p:cNvSpPr/>
            <p:nvPr/>
          </p:nvSpPr>
          <p:spPr>
            <a:xfrm>
              <a:off x="6895750" y="2263300"/>
              <a:ext cx="11550" cy="10250"/>
            </a:xfrm>
            <a:custGeom>
              <a:avLst/>
              <a:gdLst/>
              <a:ahLst/>
              <a:cxnLst/>
              <a:rect l="l" t="t" r="r" b="b"/>
              <a:pathLst>
                <a:path w="462" h="410" extrusionOk="0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28"/>
            <p:cNvSpPr/>
            <p:nvPr/>
          </p:nvSpPr>
          <p:spPr>
            <a:xfrm>
              <a:off x="6772125" y="2166675"/>
              <a:ext cx="16775" cy="12850"/>
            </a:xfrm>
            <a:custGeom>
              <a:avLst/>
              <a:gdLst/>
              <a:ahLst/>
              <a:cxnLst/>
              <a:rect l="l" t="t" r="r" b="b"/>
              <a:pathLst>
                <a:path w="671" h="514" extrusionOk="0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28"/>
            <p:cNvSpPr/>
            <p:nvPr/>
          </p:nvSpPr>
          <p:spPr>
            <a:xfrm>
              <a:off x="6738000" y="2180425"/>
              <a:ext cx="13350" cy="12400"/>
            </a:xfrm>
            <a:custGeom>
              <a:avLst/>
              <a:gdLst/>
              <a:ahLst/>
              <a:cxnLst/>
              <a:rect l="l" t="t" r="r" b="b"/>
              <a:pathLst>
                <a:path w="534" h="496" extrusionOk="0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28"/>
            <p:cNvSpPr/>
            <p:nvPr/>
          </p:nvSpPr>
          <p:spPr>
            <a:xfrm>
              <a:off x="6841400" y="2189325"/>
              <a:ext cx="13100" cy="12675"/>
            </a:xfrm>
            <a:custGeom>
              <a:avLst/>
              <a:gdLst/>
              <a:ahLst/>
              <a:cxnLst/>
              <a:rect l="l" t="t" r="r" b="b"/>
              <a:pathLst>
                <a:path w="524" h="507" extrusionOk="0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28"/>
            <p:cNvSpPr/>
            <p:nvPr/>
          </p:nvSpPr>
          <p:spPr>
            <a:xfrm>
              <a:off x="6831650" y="2120775"/>
              <a:ext cx="13950" cy="11900"/>
            </a:xfrm>
            <a:custGeom>
              <a:avLst/>
              <a:gdLst/>
              <a:ahLst/>
              <a:cxnLst/>
              <a:rect l="l" t="t" r="r" b="b"/>
              <a:pathLst>
                <a:path w="558" h="476" extrusionOk="0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28"/>
            <p:cNvSpPr/>
            <p:nvPr/>
          </p:nvSpPr>
          <p:spPr>
            <a:xfrm>
              <a:off x="6687550" y="2129275"/>
              <a:ext cx="13350" cy="11700"/>
            </a:xfrm>
            <a:custGeom>
              <a:avLst/>
              <a:gdLst/>
              <a:ahLst/>
              <a:cxnLst/>
              <a:rect l="l" t="t" r="r" b="b"/>
              <a:pathLst>
                <a:path w="534" h="468" extrusionOk="0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28"/>
            <p:cNvSpPr/>
            <p:nvPr/>
          </p:nvSpPr>
          <p:spPr>
            <a:xfrm>
              <a:off x="6703800" y="2114875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28"/>
            <p:cNvSpPr/>
            <p:nvPr/>
          </p:nvSpPr>
          <p:spPr>
            <a:xfrm>
              <a:off x="6727150" y="2040500"/>
              <a:ext cx="14600" cy="13125"/>
            </a:xfrm>
            <a:custGeom>
              <a:avLst/>
              <a:gdLst/>
              <a:ahLst/>
              <a:cxnLst/>
              <a:rect l="l" t="t" r="r" b="b"/>
              <a:pathLst>
                <a:path w="584" h="525" extrusionOk="0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28"/>
            <p:cNvSpPr/>
            <p:nvPr/>
          </p:nvSpPr>
          <p:spPr>
            <a:xfrm>
              <a:off x="6768575" y="3719775"/>
              <a:ext cx="15300" cy="12450"/>
            </a:xfrm>
            <a:custGeom>
              <a:avLst/>
              <a:gdLst/>
              <a:ahLst/>
              <a:cxnLst/>
              <a:rect l="l" t="t" r="r" b="b"/>
              <a:pathLst>
                <a:path w="612" h="498" extrusionOk="0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28"/>
            <p:cNvSpPr/>
            <p:nvPr/>
          </p:nvSpPr>
          <p:spPr>
            <a:xfrm>
              <a:off x="6776400" y="3674425"/>
              <a:ext cx="12500" cy="10225"/>
            </a:xfrm>
            <a:custGeom>
              <a:avLst/>
              <a:gdLst/>
              <a:ahLst/>
              <a:cxnLst/>
              <a:rect l="l" t="t" r="r" b="b"/>
              <a:pathLst>
                <a:path w="500" h="409" extrusionOk="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28"/>
            <p:cNvSpPr/>
            <p:nvPr/>
          </p:nvSpPr>
          <p:spPr>
            <a:xfrm>
              <a:off x="6855025" y="3571425"/>
              <a:ext cx="15600" cy="12500"/>
            </a:xfrm>
            <a:custGeom>
              <a:avLst/>
              <a:gdLst/>
              <a:ahLst/>
              <a:cxnLst/>
              <a:rect l="l" t="t" r="r" b="b"/>
              <a:pathLst>
                <a:path w="624" h="500" extrusionOk="0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28"/>
            <p:cNvSpPr/>
            <p:nvPr/>
          </p:nvSpPr>
          <p:spPr>
            <a:xfrm>
              <a:off x="6803050" y="3645325"/>
              <a:ext cx="14200" cy="12050"/>
            </a:xfrm>
            <a:custGeom>
              <a:avLst/>
              <a:gdLst/>
              <a:ahLst/>
              <a:cxnLst/>
              <a:rect l="l" t="t" r="r" b="b"/>
              <a:pathLst>
                <a:path w="568" h="482" extrusionOk="0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28"/>
            <p:cNvSpPr/>
            <p:nvPr/>
          </p:nvSpPr>
          <p:spPr>
            <a:xfrm>
              <a:off x="6660575" y="3707275"/>
              <a:ext cx="18075" cy="12125"/>
            </a:xfrm>
            <a:custGeom>
              <a:avLst/>
              <a:gdLst/>
              <a:ahLst/>
              <a:cxnLst/>
              <a:rect l="l" t="t" r="r" b="b"/>
              <a:pathLst>
                <a:path w="723" h="485" extrusionOk="0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28"/>
            <p:cNvSpPr/>
            <p:nvPr/>
          </p:nvSpPr>
          <p:spPr>
            <a:xfrm>
              <a:off x="6675450" y="3585100"/>
              <a:ext cx="13000" cy="12075"/>
            </a:xfrm>
            <a:custGeom>
              <a:avLst/>
              <a:gdLst/>
              <a:ahLst/>
              <a:cxnLst/>
              <a:rect l="l" t="t" r="r" b="b"/>
              <a:pathLst>
                <a:path w="520" h="483" extrusionOk="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28"/>
            <p:cNvSpPr/>
            <p:nvPr/>
          </p:nvSpPr>
          <p:spPr>
            <a:xfrm>
              <a:off x="6732400" y="3611550"/>
              <a:ext cx="14950" cy="8175"/>
            </a:xfrm>
            <a:custGeom>
              <a:avLst/>
              <a:gdLst/>
              <a:ahLst/>
              <a:cxnLst/>
              <a:rect l="l" t="t" r="r" b="b"/>
              <a:pathLst>
                <a:path w="598" h="327" extrusionOk="0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28"/>
            <p:cNvSpPr/>
            <p:nvPr/>
          </p:nvSpPr>
          <p:spPr>
            <a:xfrm>
              <a:off x="6585375" y="3747625"/>
              <a:ext cx="14925" cy="11850"/>
            </a:xfrm>
            <a:custGeom>
              <a:avLst/>
              <a:gdLst/>
              <a:ahLst/>
              <a:cxnLst/>
              <a:rect l="l" t="t" r="r" b="b"/>
              <a:pathLst>
                <a:path w="597" h="474" extrusionOk="0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28"/>
            <p:cNvSpPr/>
            <p:nvPr/>
          </p:nvSpPr>
          <p:spPr>
            <a:xfrm>
              <a:off x="6537850" y="3738750"/>
              <a:ext cx="13000" cy="12175"/>
            </a:xfrm>
            <a:custGeom>
              <a:avLst/>
              <a:gdLst/>
              <a:ahLst/>
              <a:cxnLst/>
              <a:rect l="l" t="t" r="r" b="b"/>
              <a:pathLst>
                <a:path w="520" h="487" extrusionOk="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28"/>
            <p:cNvSpPr/>
            <p:nvPr/>
          </p:nvSpPr>
          <p:spPr>
            <a:xfrm>
              <a:off x="6586225" y="3715375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28"/>
            <p:cNvSpPr/>
            <p:nvPr/>
          </p:nvSpPr>
          <p:spPr>
            <a:xfrm>
              <a:off x="6497825" y="3793300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28"/>
            <p:cNvSpPr/>
            <p:nvPr/>
          </p:nvSpPr>
          <p:spPr>
            <a:xfrm>
              <a:off x="6233475" y="3810475"/>
              <a:ext cx="12525" cy="11850"/>
            </a:xfrm>
            <a:custGeom>
              <a:avLst/>
              <a:gdLst/>
              <a:ahLst/>
              <a:cxnLst/>
              <a:rect l="l" t="t" r="r" b="b"/>
              <a:pathLst>
                <a:path w="501" h="474" extrusionOk="0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28"/>
            <p:cNvSpPr/>
            <p:nvPr/>
          </p:nvSpPr>
          <p:spPr>
            <a:xfrm>
              <a:off x="6165175" y="3779025"/>
              <a:ext cx="18200" cy="12050"/>
            </a:xfrm>
            <a:custGeom>
              <a:avLst/>
              <a:gdLst/>
              <a:ahLst/>
              <a:cxnLst/>
              <a:rect l="l" t="t" r="r" b="b"/>
              <a:pathLst>
                <a:path w="728" h="482" extrusionOk="0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28"/>
            <p:cNvSpPr/>
            <p:nvPr/>
          </p:nvSpPr>
          <p:spPr>
            <a:xfrm>
              <a:off x="6284325" y="3781700"/>
              <a:ext cx="12550" cy="12125"/>
            </a:xfrm>
            <a:custGeom>
              <a:avLst/>
              <a:gdLst/>
              <a:ahLst/>
              <a:cxnLst/>
              <a:rect l="l" t="t" r="r" b="b"/>
              <a:pathLst>
                <a:path w="502" h="485" extrusionOk="0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28"/>
            <p:cNvSpPr/>
            <p:nvPr/>
          </p:nvSpPr>
          <p:spPr>
            <a:xfrm>
              <a:off x="6245975" y="3836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28"/>
            <p:cNvSpPr/>
            <p:nvPr/>
          </p:nvSpPr>
          <p:spPr>
            <a:xfrm>
              <a:off x="6090150" y="379357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28"/>
            <p:cNvSpPr/>
            <p:nvPr/>
          </p:nvSpPr>
          <p:spPr>
            <a:xfrm>
              <a:off x="6066200" y="3778025"/>
              <a:ext cx="13850" cy="11950"/>
            </a:xfrm>
            <a:custGeom>
              <a:avLst/>
              <a:gdLst/>
              <a:ahLst/>
              <a:cxnLst/>
              <a:rect l="l" t="t" r="r" b="b"/>
              <a:pathLst>
                <a:path w="554" h="478" extrusionOk="0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28"/>
            <p:cNvSpPr/>
            <p:nvPr/>
          </p:nvSpPr>
          <p:spPr>
            <a:xfrm>
              <a:off x="6411950" y="3833125"/>
              <a:ext cx="14400" cy="9050"/>
            </a:xfrm>
            <a:custGeom>
              <a:avLst/>
              <a:gdLst/>
              <a:ahLst/>
              <a:cxnLst/>
              <a:rect l="l" t="t" r="r" b="b"/>
              <a:pathLst>
                <a:path w="576" h="362" extrusionOk="0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28"/>
            <p:cNvSpPr/>
            <p:nvPr/>
          </p:nvSpPr>
          <p:spPr>
            <a:xfrm>
              <a:off x="6257650" y="3876175"/>
              <a:ext cx="13500" cy="12225"/>
            </a:xfrm>
            <a:custGeom>
              <a:avLst/>
              <a:gdLst/>
              <a:ahLst/>
              <a:cxnLst/>
              <a:rect l="l" t="t" r="r" b="b"/>
              <a:pathLst>
                <a:path w="540" h="489" extrusionOk="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28"/>
            <p:cNvSpPr/>
            <p:nvPr/>
          </p:nvSpPr>
          <p:spPr>
            <a:xfrm>
              <a:off x="6157900" y="3849425"/>
              <a:ext cx="11375" cy="9525"/>
            </a:xfrm>
            <a:custGeom>
              <a:avLst/>
              <a:gdLst/>
              <a:ahLst/>
              <a:cxnLst/>
              <a:rect l="l" t="t" r="r" b="b"/>
              <a:pathLst>
                <a:path w="455" h="381" extrusionOk="0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28"/>
            <p:cNvSpPr/>
            <p:nvPr/>
          </p:nvSpPr>
          <p:spPr>
            <a:xfrm>
              <a:off x="6178825" y="3869025"/>
              <a:ext cx="15250" cy="7350"/>
            </a:xfrm>
            <a:custGeom>
              <a:avLst/>
              <a:gdLst/>
              <a:ahLst/>
              <a:cxnLst/>
              <a:rect l="l" t="t" r="r" b="b"/>
              <a:pathLst>
                <a:path w="610" h="294" extrusionOk="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28"/>
            <p:cNvSpPr/>
            <p:nvPr/>
          </p:nvSpPr>
          <p:spPr>
            <a:xfrm>
              <a:off x="6010375" y="3796975"/>
              <a:ext cx="13975" cy="8375"/>
            </a:xfrm>
            <a:custGeom>
              <a:avLst/>
              <a:gdLst/>
              <a:ahLst/>
              <a:cxnLst/>
              <a:rect l="l" t="t" r="r" b="b"/>
              <a:pathLst>
                <a:path w="559" h="335" extrusionOk="0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28"/>
            <p:cNvSpPr/>
            <p:nvPr/>
          </p:nvSpPr>
          <p:spPr>
            <a:xfrm>
              <a:off x="5726650" y="3680525"/>
              <a:ext cx="14825" cy="11875"/>
            </a:xfrm>
            <a:custGeom>
              <a:avLst/>
              <a:gdLst/>
              <a:ahLst/>
              <a:cxnLst/>
              <a:rect l="l" t="t" r="r" b="b"/>
              <a:pathLst>
                <a:path w="593" h="475" extrusionOk="0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28"/>
            <p:cNvSpPr/>
            <p:nvPr/>
          </p:nvSpPr>
          <p:spPr>
            <a:xfrm>
              <a:off x="5723250" y="3652850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28"/>
            <p:cNvSpPr/>
            <p:nvPr/>
          </p:nvSpPr>
          <p:spPr>
            <a:xfrm>
              <a:off x="5810675" y="3717825"/>
              <a:ext cx="15700" cy="11800"/>
            </a:xfrm>
            <a:custGeom>
              <a:avLst/>
              <a:gdLst/>
              <a:ahLst/>
              <a:cxnLst/>
              <a:rect l="l" t="t" r="r" b="b"/>
              <a:pathLst>
                <a:path w="628" h="472" extrusionOk="0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28"/>
            <p:cNvSpPr/>
            <p:nvPr/>
          </p:nvSpPr>
          <p:spPr>
            <a:xfrm>
              <a:off x="5814000" y="3734575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28"/>
            <p:cNvSpPr/>
            <p:nvPr/>
          </p:nvSpPr>
          <p:spPr>
            <a:xfrm>
              <a:off x="5571525" y="3628900"/>
              <a:ext cx="18875" cy="12875"/>
            </a:xfrm>
            <a:custGeom>
              <a:avLst/>
              <a:gdLst/>
              <a:ahLst/>
              <a:cxnLst/>
              <a:rect l="l" t="t" r="r" b="b"/>
              <a:pathLst>
                <a:path w="755" h="515" extrusionOk="0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28"/>
            <p:cNvSpPr/>
            <p:nvPr/>
          </p:nvSpPr>
          <p:spPr>
            <a:xfrm>
              <a:off x="5408700" y="3487525"/>
              <a:ext cx="15525" cy="12525"/>
            </a:xfrm>
            <a:custGeom>
              <a:avLst/>
              <a:gdLst/>
              <a:ahLst/>
              <a:cxnLst/>
              <a:rect l="l" t="t" r="r" b="b"/>
              <a:pathLst>
                <a:path w="621" h="501" extrusionOk="0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28"/>
            <p:cNvSpPr/>
            <p:nvPr/>
          </p:nvSpPr>
          <p:spPr>
            <a:xfrm>
              <a:off x="5428725" y="35085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28"/>
            <p:cNvSpPr/>
            <p:nvPr/>
          </p:nvSpPr>
          <p:spPr>
            <a:xfrm>
              <a:off x="5536300" y="36872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28"/>
            <p:cNvSpPr/>
            <p:nvPr/>
          </p:nvSpPr>
          <p:spPr>
            <a:xfrm>
              <a:off x="5444575" y="3616325"/>
              <a:ext cx="14200" cy="12225"/>
            </a:xfrm>
            <a:custGeom>
              <a:avLst/>
              <a:gdLst/>
              <a:ahLst/>
              <a:cxnLst/>
              <a:rect l="l" t="t" r="r" b="b"/>
              <a:pathLst>
                <a:path w="568" h="489" extrusionOk="0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28"/>
            <p:cNvSpPr/>
            <p:nvPr/>
          </p:nvSpPr>
          <p:spPr>
            <a:xfrm>
              <a:off x="5277775" y="3390125"/>
              <a:ext cx="13375" cy="12000"/>
            </a:xfrm>
            <a:custGeom>
              <a:avLst/>
              <a:gdLst/>
              <a:ahLst/>
              <a:cxnLst/>
              <a:rect l="l" t="t" r="r" b="b"/>
              <a:pathLst>
                <a:path w="535" h="480" extrusionOk="0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28"/>
            <p:cNvSpPr/>
            <p:nvPr/>
          </p:nvSpPr>
          <p:spPr>
            <a:xfrm>
              <a:off x="5284450" y="3334975"/>
              <a:ext cx="13375" cy="12675"/>
            </a:xfrm>
            <a:custGeom>
              <a:avLst/>
              <a:gdLst/>
              <a:ahLst/>
              <a:cxnLst/>
              <a:rect l="l" t="t" r="r" b="b"/>
              <a:pathLst>
                <a:path w="535" h="507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28"/>
            <p:cNvSpPr/>
            <p:nvPr/>
          </p:nvSpPr>
          <p:spPr>
            <a:xfrm>
              <a:off x="5519625" y="3506825"/>
              <a:ext cx="14725" cy="12475"/>
            </a:xfrm>
            <a:custGeom>
              <a:avLst/>
              <a:gdLst/>
              <a:ahLst/>
              <a:cxnLst/>
              <a:rect l="l" t="t" r="r" b="b"/>
              <a:pathLst>
                <a:path w="589" h="499" extrusionOk="0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28"/>
            <p:cNvSpPr/>
            <p:nvPr/>
          </p:nvSpPr>
          <p:spPr>
            <a:xfrm>
              <a:off x="5525825" y="3543600"/>
              <a:ext cx="13600" cy="11850"/>
            </a:xfrm>
            <a:custGeom>
              <a:avLst/>
              <a:gdLst/>
              <a:ahLst/>
              <a:cxnLst/>
              <a:rect l="l" t="t" r="r" b="b"/>
              <a:pathLst>
                <a:path w="544" h="474" extrusionOk="0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28"/>
            <p:cNvSpPr/>
            <p:nvPr/>
          </p:nvSpPr>
          <p:spPr>
            <a:xfrm>
              <a:off x="5349525" y="3355800"/>
              <a:ext cx="17450" cy="12350"/>
            </a:xfrm>
            <a:custGeom>
              <a:avLst/>
              <a:gdLst/>
              <a:ahLst/>
              <a:cxnLst/>
              <a:rect l="l" t="t" r="r" b="b"/>
              <a:pathLst>
                <a:path w="698" h="494" extrusionOk="0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28"/>
            <p:cNvSpPr/>
            <p:nvPr/>
          </p:nvSpPr>
          <p:spPr>
            <a:xfrm>
              <a:off x="5275275" y="3156500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28"/>
            <p:cNvSpPr/>
            <p:nvPr/>
          </p:nvSpPr>
          <p:spPr>
            <a:xfrm>
              <a:off x="7538575" y="2058175"/>
              <a:ext cx="14075" cy="11875"/>
            </a:xfrm>
            <a:custGeom>
              <a:avLst/>
              <a:gdLst/>
              <a:ahLst/>
              <a:cxnLst/>
              <a:rect l="l" t="t" r="r" b="b"/>
              <a:pathLst>
                <a:path w="563" h="475" extrusionOk="0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28"/>
            <p:cNvSpPr/>
            <p:nvPr/>
          </p:nvSpPr>
          <p:spPr>
            <a:xfrm>
              <a:off x="7709300" y="2175325"/>
              <a:ext cx="14300" cy="7625"/>
            </a:xfrm>
            <a:custGeom>
              <a:avLst/>
              <a:gdLst/>
              <a:ahLst/>
              <a:cxnLst/>
              <a:rect l="l" t="t" r="r" b="b"/>
              <a:pathLst>
                <a:path w="572" h="305" extrusionOk="0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28"/>
            <p:cNvSpPr/>
            <p:nvPr/>
          </p:nvSpPr>
          <p:spPr>
            <a:xfrm>
              <a:off x="7726425" y="2157325"/>
              <a:ext cx="13150" cy="11225"/>
            </a:xfrm>
            <a:custGeom>
              <a:avLst/>
              <a:gdLst/>
              <a:ahLst/>
              <a:cxnLst/>
              <a:rect l="l" t="t" r="r" b="b"/>
              <a:pathLst>
                <a:path w="526" h="449" extrusionOk="0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28"/>
            <p:cNvSpPr/>
            <p:nvPr/>
          </p:nvSpPr>
          <p:spPr>
            <a:xfrm>
              <a:off x="7701500" y="2049675"/>
              <a:ext cx="15225" cy="12450"/>
            </a:xfrm>
            <a:custGeom>
              <a:avLst/>
              <a:gdLst/>
              <a:ahLst/>
              <a:cxnLst/>
              <a:rect l="l" t="t" r="r" b="b"/>
              <a:pathLst>
                <a:path w="609" h="498" extrusionOk="0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28"/>
            <p:cNvSpPr/>
            <p:nvPr/>
          </p:nvSpPr>
          <p:spPr>
            <a:xfrm>
              <a:off x="7586100" y="20915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28"/>
            <p:cNvSpPr/>
            <p:nvPr/>
          </p:nvSpPr>
          <p:spPr>
            <a:xfrm>
              <a:off x="7656150" y="2205325"/>
              <a:ext cx="13900" cy="12050"/>
            </a:xfrm>
            <a:custGeom>
              <a:avLst/>
              <a:gdLst/>
              <a:ahLst/>
              <a:cxnLst/>
              <a:rect l="l" t="t" r="r" b="b"/>
              <a:pathLst>
                <a:path w="556" h="482" extrusionOk="0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28"/>
            <p:cNvSpPr/>
            <p:nvPr/>
          </p:nvSpPr>
          <p:spPr>
            <a:xfrm>
              <a:off x="7747875" y="2147075"/>
              <a:ext cx="15425" cy="12275"/>
            </a:xfrm>
            <a:custGeom>
              <a:avLst/>
              <a:gdLst/>
              <a:ahLst/>
              <a:cxnLst/>
              <a:rect l="l" t="t" r="r" b="b"/>
              <a:pathLst>
                <a:path w="617" h="491" extrusionOk="0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28"/>
            <p:cNvSpPr/>
            <p:nvPr/>
          </p:nvSpPr>
          <p:spPr>
            <a:xfrm>
              <a:off x="7687850" y="2011375"/>
              <a:ext cx="14200" cy="12300"/>
            </a:xfrm>
            <a:custGeom>
              <a:avLst/>
              <a:gdLst/>
              <a:ahLst/>
              <a:cxnLst/>
              <a:rect l="l" t="t" r="r" b="b"/>
              <a:pathLst>
                <a:path w="568" h="492" extrusionOk="0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28"/>
            <p:cNvSpPr/>
            <p:nvPr/>
          </p:nvSpPr>
          <p:spPr>
            <a:xfrm>
              <a:off x="7613625" y="2045225"/>
              <a:ext cx="13350" cy="12175"/>
            </a:xfrm>
            <a:custGeom>
              <a:avLst/>
              <a:gdLst/>
              <a:ahLst/>
              <a:cxnLst/>
              <a:rect l="l" t="t" r="r" b="b"/>
              <a:pathLst>
                <a:path w="534" h="487" extrusionOk="0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28"/>
            <p:cNvSpPr/>
            <p:nvPr/>
          </p:nvSpPr>
          <p:spPr>
            <a:xfrm>
              <a:off x="7672350" y="2257900"/>
              <a:ext cx="14550" cy="7525"/>
            </a:xfrm>
            <a:custGeom>
              <a:avLst/>
              <a:gdLst/>
              <a:ahLst/>
              <a:cxnLst/>
              <a:rect l="l" t="t" r="r" b="b"/>
              <a:pathLst>
                <a:path w="582" h="301" extrusionOk="0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28"/>
            <p:cNvSpPr/>
            <p:nvPr/>
          </p:nvSpPr>
          <p:spPr>
            <a:xfrm>
              <a:off x="7797075" y="2225650"/>
              <a:ext cx="12550" cy="11375"/>
            </a:xfrm>
            <a:custGeom>
              <a:avLst/>
              <a:gdLst/>
              <a:ahLst/>
              <a:cxnLst/>
              <a:rect l="l" t="t" r="r" b="b"/>
              <a:pathLst>
                <a:path w="502" h="455" extrusionOk="0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28"/>
            <p:cNvSpPr/>
            <p:nvPr/>
          </p:nvSpPr>
          <p:spPr>
            <a:xfrm>
              <a:off x="7794575" y="2074225"/>
              <a:ext cx="15050" cy="12525"/>
            </a:xfrm>
            <a:custGeom>
              <a:avLst/>
              <a:gdLst/>
              <a:ahLst/>
              <a:cxnLst/>
              <a:rect l="l" t="t" r="r" b="b"/>
              <a:pathLst>
                <a:path w="602" h="501" extrusionOk="0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28"/>
            <p:cNvSpPr/>
            <p:nvPr/>
          </p:nvSpPr>
          <p:spPr>
            <a:xfrm>
              <a:off x="7734550" y="2080075"/>
              <a:ext cx="15025" cy="12525"/>
            </a:xfrm>
            <a:custGeom>
              <a:avLst/>
              <a:gdLst/>
              <a:ahLst/>
              <a:cxnLst/>
              <a:rect l="l" t="t" r="r" b="b"/>
              <a:pathLst>
                <a:path w="601" h="501" extrusionOk="0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28"/>
            <p:cNvSpPr/>
            <p:nvPr/>
          </p:nvSpPr>
          <p:spPr>
            <a:xfrm>
              <a:off x="7726950" y="2316425"/>
              <a:ext cx="13075" cy="12025"/>
            </a:xfrm>
            <a:custGeom>
              <a:avLst/>
              <a:gdLst/>
              <a:ahLst/>
              <a:cxnLst/>
              <a:rect l="l" t="t" r="r" b="b"/>
              <a:pathLst>
                <a:path w="523" h="481" extrusionOk="0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28"/>
            <p:cNvSpPr/>
            <p:nvPr/>
          </p:nvSpPr>
          <p:spPr>
            <a:xfrm>
              <a:off x="7908125" y="2349700"/>
              <a:ext cx="15750" cy="12475"/>
            </a:xfrm>
            <a:custGeom>
              <a:avLst/>
              <a:gdLst/>
              <a:ahLst/>
              <a:cxnLst/>
              <a:rect l="l" t="t" r="r" b="b"/>
              <a:pathLst>
                <a:path w="630" h="499" extrusionOk="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28"/>
            <p:cNvSpPr/>
            <p:nvPr/>
          </p:nvSpPr>
          <p:spPr>
            <a:xfrm>
              <a:off x="7882150" y="2238300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28"/>
            <p:cNvSpPr/>
            <p:nvPr/>
          </p:nvSpPr>
          <p:spPr>
            <a:xfrm>
              <a:off x="7815700" y="2245975"/>
              <a:ext cx="16425" cy="12575"/>
            </a:xfrm>
            <a:custGeom>
              <a:avLst/>
              <a:gdLst/>
              <a:ahLst/>
              <a:cxnLst/>
              <a:rect l="l" t="t" r="r" b="b"/>
              <a:pathLst>
                <a:path w="657" h="503" extrusionOk="0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28"/>
            <p:cNvSpPr/>
            <p:nvPr/>
          </p:nvSpPr>
          <p:spPr>
            <a:xfrm>
              <a:off x="7831475" y="2410550"/>
              <a:ext cx="14650" cy="10375"/>
            </a:xfrm>
            <a:custGeom>
              <a:avLst/>
              <a:gdLst/>
              <a:ahLst/>
              <a:cxnLst/>
              <a:rect l="l" t="t" r="r" b="b"/>
              <a:pathLst>
                <a:path w="586" h="415" extrusionOk="0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28"/>
            <p:cNvSpPr/>
            <p:nvPr/>
          </p:nvSpPr>
          <p:spPr>
            <a:xfrm>
              <a:off x="7903825" y="241112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28"/>
            <p:cNvSpPr/>
            <p:nvPr/>
          </p:nvSpPr>
          <p:spPr>
            <a:xfrm>
              <a:off x="7870975" y="2294200"/>
              <a:ext cx="14525" cy="12875"/>
            </a:xfrm>
            <a:custGeom>
              <a:avLst/>
              <a:gdLst/>
              <a:ahLst/>
              <a:cxnLst/>
              <a:rect l="l" t="t" r="r" b="b"/>
              <a:pathLst>
                <a:path w="581" h="515" extrusionOk="0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28"/>
            <p:cNvSpPr/>
            <p:nvPr/>
          </p:nvSpPr>
          <p:spPr>
            <a:xfrm>
              <a:off x="7820425" y="2441000"/>
              <a:ext cx="15925" cy="12175"/>
            </a:xfrm>
            <a:custGeom>
              <a:avLst/>
              <a:gdLst/>
              <a:ahLst/>
              <a:cxnLst/>
              <a:rect l="l" t="t" r="r" b="b"/>
              <a:pathLst>
                <a:path w="637" h="487" extrusionOk="0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28"/>
            <p:cNvSpPr/>
            <p:nvPr/>
          </p:nvSpPr>
          <p:spPr>
            <a:xfrm>
              <a:off x="7957700" y="2661600"/>
              <a:ext cx="14725" cy="10850"/>
            </a:xfrm>
            <a:custGeom>
              <a:avLst/>
              <a:gdLst/>
              <a:ahLst/>
              <a:cxnLst/>
              <a:rect l="l" t="t" r="r" b="b"/>
              <a:pathLst>
                <a:path w="589" h="434" extrusionOk="0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28"/>
            <p:cNvSpPr/>
            <p:nvPr/>
          </p:nvSpPr>
          <p:spPr>
            <a:xfrm>
              <a:off x="8072075" y="2646125"/>
              <a:ext cx="12750" cy="10225"/>
            </a:xfrm>
            <a:custGeom>
              <a:avLst/>
              <a:gdLst/>
              <a:ahLst/>
              <a:cxnLst/>
              <a:rect l="l" t="t" r="r" b="b"/>
              <a:pathLst>
                <a:path w="510" h="409" extrusionOk="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28"/>
            <p:cNvSpPr/>
            <p:nvPr/>
          </p:nvSpPr>
          <p:spPr>
            <a:xfrm>
              <a:off x="8003075" y="24580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28"/>
            <p:cNvSpPr/>
            <p:nvPr/>
          </p:nvSpPr>
          <p:spPr>
            <a:xfrm>
              <a:off x="7834600" y="2517350"/>
              <a:ext cx="14400" cy="12450"/>
            </a:xfrm>
            <a:custGeom>
              <a:avLst/>
              <a:gdLst/>
              <a:ahLst/>
              <a:cxnLst/>
              <a:rect l="l" t="t" r="r" b="b"/>
              <a:pathLst>
                <a:path w="576" h="498" extrusionOk="0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28"/>
            <p:cNvSpPr/>
            <p:nvPr/>
          </p:nvSpPr>
          <p:spPr>
            <a:xfrm>
              <a:off x="7869625" y="268195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28"/>
            <p:cNvSpPr/>
            <p:nvPr/>
          </p:nvSpPr>
          <p:spPr>
            <a:xfrm>
              <a:off x="8018075" y="26780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28"/>
            <p:cNvSpPr/>
            <p:nvPr/>
          </p:nvSpPr>
          <p:spPr>
            <a:xfrm>
              <a:off x="7963875" y="2501825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28"/>
            <p:cNvSpPr/>
            <p:nvPr/>
          </p:nvSpPr>
          <p:spPr>
            <a:xfrm>
              <a:off x="7877150" y="257270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28"/>
            <p:cNvSpPr/>
            <p:nvPr/>
          </p:nvSpPr>
          <p:spPr>
            <a:xfrm>
              <a:off x="7923000" y="2715750"/>
              <a:ext cx="15775" cy="12125"/>
            </a:xfrm>
            <a:custGeom>
              <a:avLst/>
              <a:gdLst/>
              <a:ahLst/>
              <a:cxnLst/>
              <a:rect l="l" t="t" r="r" b="b"/>
              <a:pathLst>
                <a:path w="631" h="485" extrusionOk="0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28"/>
            <p:cNvSpPr/>
            <p:nvPr/>
          </p:nvSpPr>
          <p:spPr>
            <a:xfrm>
              <a:off x="7981850" y="2612275"/>
              <a:ext cx="15225" cy="12800"/>
            </a:xfrm>
            <a:custGeom>
              <a:avLst/>
              <a:gdLst/>
              <a:ahLst/>
              <a:cxnLst/>
              <a:rect l="l" t="t" r="r" b="b"/>
              <a:pathLst>
                <a:path w="609" h="512" extrusionOk="0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28"/>
            <p:cNvSpPr/>
            <p:nvPr/>
          </p:nvSpPr>
          <p:spPr>
            <a:xfrm>
              <a:off x="7968875" y="2581050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28"/>
            <p:cNvSpPr/>
            <p:nvPr/>
          </p:nvSpPr>
          <p:spPr>
            <a:xfrm>
              <a:off x="8021400" y="2899650"/>
              <a:ext cx="13375" cy="12025"/>
            </a:xfrm>
            <a:custGeom>
              <a:avLst/>
              <a:gdLst/>
              <a:ahLst/>
              <a:cxnLst/>
              <a:rect l="l" t="t" r="r" b="b"/>
              <a:pathLst>
                <a:path w="535" h="481" extrusionOk="0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28"/>
            <p:cNvSpPr/>
            <p:nvPr/>
          </p:nvSpPr>
          <p:spPr>
            <a:xfrm>
              <a:off x="8018675" y="2944200"/>
              <a:ext cx="13600" cy="11550"/>
            </a:xfrm>
            <a:custGeom>
              <a:avLst/>
              <a:gdLst/>
              <a:ahLst/>
              <a:cxnLst/>
              <a:rect l="l" t="t" r="r" b="b"/>
              <a:pathLst>
                <a:path w="544" h="462" extrusionOk="0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28"/>
            <p:cNvSpPr/>
            <p:nvPr/>
          </p:nvSpPr>
          <p:spPr>
            <a:xfrm>
              <a:off x="8013900" y="3142850"/>
              <a:ext cx="13525" cy="8850"/>
            </a:xfrm>
            <a:custGeom>
              <a:avLst/>
              <a:gdLst/>
              <a:ahLst/>
              <a:cxnLst/>
              <a:rect l="l" t="t" r="r" b="b"/>
              <a:pathLst>
                <a:path w="541" h="354" extrusionOk="0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28"/>
            <p:cNvSpPr/>
            <p:nvPr/>
          </p:nvSpPr>
          <p:spPr>
            <a:xfrm>
              <a:off x="8099175" y="3050400"/>
              <a:ext cx="13150" cy="12225"/>
            </a:xfrm>
            <a:custGeom>
              <a:avLst/>
              <a:gdLst/>
              <a:ahLst/>
              <a:cxnLst/>
              <a:rect l="l" t="t" r="r" b="b"/>
              <a:pathLst>
                <a:path w="526" h="489" extrusionOk="0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28"/>
            <p:cNvSpPr/>
            <p:nvPr/>
          </p:nvSpPr>
          <p:spPr>
            <a:xfrm>
              <a:off x="8059075" y="2905450"/>
              <a:ext cx="14550" cy="8025"/>
            </a:xfrm>
            <a:custGeom>
              <a:avLst/>
              <a:gdLst/>
              <a:ahLst/>
              <a:cxnLst/>
              <a:rect l="l" t="t" r="r" b="b"/>
              <a:pathLst>
                <a:path w="582" h="321" extrusionOk="0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28"/>
            <p:cNvSpPr/>
            <p:nvPr/>
          </p:nvSpPr>
          <p:spPr>
            <a:xfrm>
              <a:off x="7906325" y="3033275"/>
              <a:ext cx="15175" cy="11875"/>
            </a:xfrm>
            <a:custGeom>
              <a:avLst/>
              <a:gdLst/>
              <a:ahLst/>
              <a:cxnLst/>
              <a:rect l="l" t="t" r="r" b="b"/>
              <a:pathLst>
                <a:path w="607" h="475" extrusionOk="0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28"/>
            <p:cNvSpPr/>
            <p:nvPr/>
          </p:nvSpPr>
          <p:spPr>
            <a:xfrm>
              <a:off x="7915500" y="3224925"/>
              <a:ext cx="11700" cy="11825"/>
            </a:xfrm>
            <a:custGeom>
              <a:avLst/>
              <a:gdLst/>
              <a:ahLst/>
              <a:cxnLst/>
              <a:rect l="l" t="t" r="r" b="b"/>
              <a:pathLst>
                <a:path w="468" h="473" extrusionOk="0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28"/>
            <p:cNvSpPr/>
            <p:nvPr/>
          </p:nvSpPr>
          <p:spPr>
            <a:xfrm>
              <a:off x="8007000" y="3173225"/>
              <a:ext cx="16100" cy="12750"/>
            </a:xfrm>
            <a:custGeom>
              <a:avLst/>
              <a:gdLst/>
              <a:ahLst/>
              <a:cxnLst/>
              <a:rect l="l" t="t" r="r" b="b"/>
              <a:pathLst>
                <a:path w="644" h="510" extrusionOk="0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28"/>
            <p:cNvSpPr/>
            <p:nvPr/>
          </p:nvSpPr>
          <p:spPr>
            <a:xfrm>
              <a:off x="7949600" y="2998000"/>
              <a:ext cx="15950" cy="12250"/>
            </a:xfrm>
            <a:custGeom>
              <a:avLst/>
              <a:gdLst/>
              <a:ahLst/>
              <a:cxnLst/>
              <a:rect l="l" t="t" r="r" b="b"/>
              <a:pathLst>
                <a:path w="638" h="490" extrusionOk="0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28"/>
            <p:cNvSpPr/>
            <p:nvPr/>
          </p:nvSpPr>
          <p:spPr>
            <a:xfrm>
              <a:off x="7869250" y="3088175"/>
              <a:ext cx="15425" cy="12250"/>
            </a:xfrm>
            <a:custGeom>
              <a:avLst/>
              <a:gdLst/>
              <a:ahLst/>
              <a:cxnLst/>
              <a:rect l="l" t="t" r="r" b="b"/>
              <a:pathLst>
                <a:path w="617" h="490" extrusionOk="0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28"/>
            <p:cNvSpPr/>
            <p:nvPr/>
          </p:nvSpPr>
          <p:spPr>
            <a:xfrm>
              <a:off x="7977075" y="3436500"/>
              <a:ext cx="12675" cy="12225"/>
            </a:xfrm>
            <a:custGeom>
              <a:avLst/>
              <a:gdLst/>
              <a:ahLst/>
              <a:cxnLst/>
              <a:rect l="l" t="t" r="r" b="b"/>
              <a:pathLst>
                <a:path w="507" h="489" extrusionOk="0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28"/>
            <p:cNvSpPr/>
            <p:nvPr/>
          </p:nvSpPr>
          <p:spPr>
            <a:xfrm>
              <a:off x="8081075" y="3391400"/>
              <a:ext cx="15425" cy="12125"/>
            </a:xfrm>
            <a:custGeom>
              <a:avLst/>
              <a:gdLst/>
              <a:ahLst/>
              <a:cxnLst/>
              <a:rect l="l" t="t" r="r" b="b"/>
              <a:pathLst>
                <a:path w="617" h="485" extrusionOk="0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28"/>
            <p:cNvSpPr/>
            <p:nvPr/>
          </p:nvSpPr>
          <p:spPr>
            <a:xfrm>
              <a:off x="8054650" y="3280775"/>
              <a:ext cx="13475" cy="12050"/>
            </a:xfrm>
            <a:custGeom>
              <a:avLst/>
              <a:gdLst/>
              <a:ahLst/>
              <a:cxnLst/>
              <a:rect l="l" t="t" r="r" b="b"/>
              <a:pathLst>
                <a:path w="539" h="482" extrusionOk="0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28"/>
            <p:cNvSpPr/>
            <p:nvPr/>
          </p:nvSpPr>
          <p:spPr>
            <a:xfrm>
              <a:off x="7950125" y="3424625"/>
              <a:ext cx="14925" cy="10075"/>
            </a:xfrm>
            <a:custGeom>
              <a:avLst/>
              <a:gdLst/>
              <a:ahLst/>
              <a:cxnLst/>
              <a:rect l="l" t="t" r="r" b="b"/>
              <a:pathLst>
                <a:path w="597" h="403" extrusionOk="0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28"/>
            <p:cNvSpPr/>
            <p:nvPr/>
          </p:nvSpPr>
          <p:spPr>
            <a:xfrm>
              <a:off x="7963025" y="3640300"/>
              <a:ext cx="13175" cy="11775"/>
            </a:xfrm>
            <a:custGeom>
              <a:avLst/>
              <a:gdLst/>
              <a:ahLst/>
              <a:cxnLst/>
              <a:rect l="l" t="t" r="r" b="b"/>
              <a:pathLst>
                <a:path w="527" h="471" extrusionOk="0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28"/>
            <p:cNvSpPr/>
            <p:nvPr/>
          </p:nvSpPr>
          <p:spPr>
            <a:xfrm>
              <a:off x="8072725" y="3559000"/>
              <a:ext cx="15425" cy="12425"/>
            </a:xfrm>
            <a:custGeom>
              <a:avLst/>
              <a:gdLst/>
              <a:ahLst/>
              <a:cxnLst/>
              <a:rect l="l" t="t" r="r" b="b"/>
              <a:pathLst>
                <a:path w="617" h="497" extrusionOk="0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28"/>
            <p:cNvSpPr/>
            <p:nvPr/>
          </p:nvSpPr>
          <p:spPr>
            <a:xfrm>
              <a:off x="8045600" y="3352425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28"/>
            <p:cNvSpPr/>
            <p:nvPr/>
          </p:nvSpPr>
          <p:spPr>
            <a:xfrm>
              <a:off x="7882150" y="3492525"/>
              <a:ext cx="13350" cy="12250"/>
            </a:xfrm>
            <a:custGeom>
              <a:avLst/>
              <a:gdLst/>
              <a:ahLst/>
              <a:cxnLst/>
              <a:rect l="l" t="t" r="r" b="b"/>
              <a:pathLst>
                <a:path w="534" h="490" extrusionOk="0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28"/>
            <p:cNvSpPr/>
            <p:nvPr/>
          </p:nvSpPr>
          <p:spPr>
            <a:xfrm>
              <a:off x="7887150" y="3718125"/>
              <a:ext cx="12225" cy="9100"/>
            </a:xfrm>
            <a:custGeom>
              <a:avLst/>
              <a:gdLst/>
              <a:ahLst/>
              <a:cxnLst/>
              <a:rect l="l" t="t" r="r" b="b"/>
              <a:pathLst>
                <a:path w="489" h="364" extrusionOk="0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28"/>
            <p:cNvSpPr/>
            <p:nvPr/>
          </p:nvSpPr>
          <p:spPr>
            <a:xfrm>
              <a:off x="7717025" y="3831500"/>
              <a:ext cx="12525" cy="12200"/>
            </a:xfrm>
            <a:custGeom>
              <a:avLst/>
              <a:gdLst/>
              <a:ahLst/>
              <a:cxnLst/>
              <a:rect l="l" t="t" r="r" b="b"/>
              <a:pathLst>
                <a:path w="501" h="488" extrusionOk="0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28"/>
            <p:cNvSpPr/>
            <p:nvPr/>
          </p:nvSpPr>
          <p:spPr>
            <a:xfrm>
              <a:off x="7742875" y="4011800"/>
              <a:ext cx="13725" cy="8850"/>
            </a:xfrm>
            <a:custGeom>
              <a:avLst/>
              <a:gdLst/>
              <a:ahLst/>
              <a:cxnLst/>
              <a:rect l="l" t="t" r="r" b="b"/>
              <a:pathLst>
                <a:path w="549" h="354" extrusionOk="0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28"/>
            <p:cNvSpPr/>
            <p:nvPr/>
          </p:nvSpPr>
          <p:spPr>
            <a:xfrm>
              <a:off x="7820600" y="3968125"/>
              <a:ext cx="14025" cy="12400"/>
            </a:xfrm>
            <a:custGeom>
              <a:avLst/>
              <a:gdLst/>
              <a:ahLst/>
              <a:cxnLst/>
              <a:rect l="l" t="t" r="r" b="b"/>
              <a:pathLst>
                <a:path w="561" h="496" extrusionOk="0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28"/>
            <p:cNvSpPr/>
            <p:nvPr/>
          </p:nvSpPr>
          <p:spPr>
            <a:xfrm>
              <a:off x="7800400" y="3877800"/>
              <a:ext cx="13825" cy="8125"/>
            </a:xfrm>
            <a:custGeom>
              <a:avLst/>
              <a:gdLst/>
              <a:ahLst/>
              <a:cxnLst/>
              <a:rect l="l" t="t" r="r" b="b"/>
              <a:pathLst>
                <a:path w="553" h="325" extrusionOk="0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28"/>
            <p:cNvSpPr/>
            <p:nvPr/>
          </p:nvSpPr>
          <p:spPr>
            <a:xfrm>
              <a:off x="7671725" y="3996950"/>
              <a:ext cx="17250" cy="12325"/>
            </a:xfrm>
            <a:custGeom>
              <a:avLst/>
              <a:gdLst/>
              <a:ahLst/>
              <a:cxnLst/>
              <a:rect l="l" t="t" r="r" b="b"/>
              <a:pathLst>
                <a:path w="690" h="493" extrusionOk="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28"/>
            <p:cNvSpPr/>
            <p:nvPr/>
          </p:nvSpPr>
          <p:spPr>
            <a:xfrm>
              <a:off x="7634125" y="4208550"/>
              <a:ext cx="14200" cy="12425"/>
            </a:xfrm>
            <a:custGeom>
              <a:avLst/>
              <a:gdLst/>
              <a:ahLst/>
              <a:cxnLst/>
              <a:rect l="l" t="t" r="r" b="b"/>
              <a:pathLst>
                <a:path w="568" h="497" extrusionOk="0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28"/>
            <p:cNvSpPr/>
            <p:nvPr/>
          </p:nvSpPr>
          <p:spPr>
            <a:xfrm>
              <a:off x="7685325" y="4154475"/>
              <a:ext cx="12550" cy="12325"/>
            </a:xfrm>
            <a:custGeom>
              <a:avLst/>
              <a:gdLst/>
              <a:ahLst/>
              <a:cxnLst/>
              <a:rect l="l" t="t" r="r" b="b"/>
              <a:pathLst>
                <a:path w="502" h="493" extrusionOk="0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28"/>
            <p:cNvSpPr/>
            <p:nvPr/>
          </p:nvSpPr>
          <p:spPr>
            <a:xfrm>
              <a:off x="7652825" y="4003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28"/>
            <p:cNvSpPr/>
            <p:nvPr/>
          </p:nvSpPr>
          <p:spPr>
            <a:xfrm>
              <a:off x="7584425" y="4090800"/>
              <a:ext cx="14000" cy="11925"/>
            </a:xfrm>
            <a:custGeom>
              <a:avLst/>
              <a:gdLst/>
              <a:ahLst/>
              <a:cxnLst/>
              <a:rect l="l" t="t" r="r" b="b"/>
              <a:pathLst>
                <a:path w="560" h="477" extrusionOk="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28"/>
            <p:cNvSpPr/>
            <p:nvPr/>
          </p:nvSpPr>
          <p:spPr>
            <a:xfrm>
              <a:off x="7596100" y="441090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28"/>
            <p:cNvSpPr/>
            <p:nvPr/>
          </p:nvSpPr>
          <p:spPr>
            <a:xfrm>
              <a:off x="7663175" y="4371525"/>
              <a:ext cx="13850" cy="11800"/>
            </a:xfrm>
            <a:custGeom>
              <a:avLst/>
              <a:gdLst/>
              <a:ahLst/>
              <a:cxnLst/>
              <a:rect l="l" t="t" r="r" b="b"/>
              <a:pathLst>
                <a:path w="554" h="472" extrusionOk="0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28"/>
            <p:cNvSpPr/>
            <p:nvPr/>
          </p:nvSpPr>
          <p:spPr>
            <a:xfrm>
              <a:off x="7668650" y="4265175"/>
              <a:ext cx="11700" cy="11625"/>
            </a:xfrm>
            <a:custGeom>
              <a:avLst/>
              <a:gdLst/>
              <a:ahLst/>
              <a:cxnLst/>
              <a:rect l="l" t="t" r="r" b="b"/>
              <a:pathLst>
                <a:path w="468" h="465" extrusionOk="0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28"/>
            <p:cNvSpPr/>
            <p:nvPr/>
          </p:nvSpPr>
          <p:spPr>
            <a:xfrm>
              <a:off x="7511050" y="42366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28"/>
            <p:cNvSpPr/>
            <p:nvPr/>
          </p:nvSpPr>
          <p:spPr>
            <a:xfrm>
              <a:off x="7323400" y="4488125"/>
              <a:ext cx="16200" cy="11800"/>
            </a:xfrm>
            <a:custGeom>
              <a:avLst/>
              <a:gdLst/>
              <a:ahLst/>
              <a:cxnLst/>
              <a:rect l="l" t="t" r="r" b="b"/>
              <a:pathLst>
                <a:path w="648" h="472" extrusionOk="0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28"/>
            <p:cNvSpPr/>
            <p:nvPr/>
          </p:nvSpPr>
          <p:spPr>
            <a:xfrm>
              <a:off x="7411475" y="4455925"/>
              <a:ext cx="17525" cy="12725"/>
            </a:xfrm>
            <a:custGeom>
              <a:avLst/>
              <a:gdLst/>
              <a:ahLst/>
              <a:cxnLst/>
              <a:rect l="l" t="t" r="r" b="b"/>
              <a:pathLst>
                <a:path w="701" h="509" extrusionOk="0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28"/>
            <p:cNvSpPr/>
            <p:nvPr/>
          </p:nvSpPr>
          <p:spPr>
            <a:xfrm>
              <a:off x="7490925" y="4186175"/>
              <a:ext cx="15150" cy="11550"/>
            </a:xfrm>
            <a:custGeom>
              <a:avLst/>
              <a:gdLst/>
              <a:ahLst/>
              <a:cxnLst/>
              <a:rect l="l" t="t" r="r" b="b"/>
              <a:pathLst>
                <a:path w="606" h="462" extrusionOk="0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28"/>
            <p:cNvSpPr/>
            <p:nvPr/>
          </p:nvSpPr>
          <p:spPr>
            <a:xfrm>
              <a:off x="7410150" y="4255275"/>
              <a:ext cx="13350" cy="12025"/>
            </a:xfrm>
            <a:custGeom>
              <a:avLst/>
              <a:gdLst/>
              <a:ahLst/>
              <a:cxnLst/>
              <a:rect l="l" t="t" r="r" b="b"/>
              <a:pathLst>
                <a:path w="534" h="481" extrusionOk="0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28"/>
            <p:cNvSpPr/>
            <p:nvPr/>
          </p:nvSpPr>
          <p:spPr>
            <a:xfrm>
              <a:off x="7369275" y="4467400"/>
              <a:ext cx="14775" cy="11950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28"/>
            <p:cNvSpPr/>
            <p:nvPr/>
          </p:nvSpPr>
          <p:spPr>
            <a:xfrm>
              <a:off x="7042225" y="4605825"/>
              <a:ext cx="17650" cy="12750"/>
            </a:xfrm>
            <a:custGeom>
              <a:avLst/>
              <a:gdLst/>
              <a:ahLst/>
              <a:cxnLst/>
              <a:rect l="l" t="t" r="r" b="b"/>
              <a:pathLst>
                <a:path w="706" h="510" extrusionOk="0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28"/>
            <p:cNvSpPr/>
            <p:nvPr/>
          </p:nvSpPr>
          <p:spPr>
            <a:xfrm>
              <a:off x="7059050" y="4717775"/>
              <a:ext cx="14200" cy="11875"/>
            </a:xfrm>
            <a:custGeom>
              <a:avLst/>
              <a:gdLst/>
              <a:ahLst/>
              <a:cxnLst/>
              <a:rect l="l" t="t" r="r" b="b"/>
              <a:pathLst>
                <a:path w="568" h="475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28"/>
            <p:cNvSpPr/>
            <p:nvPr/>
          </p:nvSpPr>
          <p:spPr>
            <a:xfrm>
              <a:off x="7155175" y="4645975"/>
              <a:ext cx="15650" cy="12650"/>
            </a:xfrm>
            <a:custGeom>
              <a:avLst/>
              <a:gdLst/>
              <a:ahLst/>
              <a:cxnLst/>
              <a:rect l="l" t="t" r="r" b="b"/>
              <a:pathLst>
                <a:path w="626" h="506" extrusionOk="0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28"/>
            <p:cNvSpPr/>
            <p:nvPr/>
          </p:nvSpPr>
          <p:spPr>
            <a:xfrm>
              <a:off x="7070725" y="4559000"/>
              <a:ext cx="15875" cy="12025"/>
            </a:xfrm>
            <a:custGeom>
              <a:avLst/>
              <a:gdLst/>
              <a:ahLst/>
              <a:cxnLst/>
              <a:rect l="l" t="t" r="r" b="b"/>
              <a:pathLst>
                <a:path w="635" h="481" extrusionOk="0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28"/>
            <p:cNvSpPr/>
            <p:nvPr/>
          </p:nvSpPr>
          <p:spPr>
            <a:xfrm>
              <a:off x="6751625" y="4734900"/>
              <a:ext cx="17350" cy="12150"/>
            </a:xfrm>
            <a:custGeom>
              <a:avLst/>
              <a:gdLst/>
              <a:ahLst/>
              <a:cxnLst/>
              <a:rect l="l" t="t" r="r" b="b"/>
              <a:pathLst>
                <a:path w="694" h="486" extrusionOk="0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28"/>
            <p:cNvSpPr/>
            <p:nvPr/>
          </p:nvSpPr>
          <p:spPr>
            <a:xfrm>
              <a:off x="6794700" y="4821825"/>
              <a:ext cx="15325" cy="12200"/>
            </a:xfrm>
            <a:custGeom>
              <a:avLst/>
              <a:gdLst/>
              <a:ahLst/>
              <a:cxnLst/>
              <a:rect l="l" t="t" r="r" b="b"/>
              <a:pathLst>
                <a:path w="613" h="488" extrusionOk="0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28"/>
            <p:cNvSpPr/>
            <p:nvPr/>
          </p:nvSpPr>
          <p:spPr>
            <a:xfrm>
              <a:off x="7086750" y="4620525"/>
              <a:ext cx="13200" cy="12125"/>
            </a:xfrm>
            <a:custGeom>
              <a:avLst/>
              <a:gdLst/>
              <a:ahLst/>
              <a:cxnLst/>
              <a:rect l="l" t="t" r="r" b="b"/>
              <a:pathLst>
                <a:path w="528" h="485" extrusionOk="0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28"/>
            <p:cNvSpPr/>
            <p:nvPr/>
          </p:nvSpPr>
          <p:spPr>
            <a:xfrm>
              <a:off x="7102200" y="4536600"/>
              <a:ext cx="13600" cy="11350"/>
            </a:xfrm>
            <a:custGeom>
              <a:avLst/>
              <a:gdLst/>
              <a:ahLst/>
              <a:cxnLst/>
              <a:rect l="l" t="t" r="r" b="b"/>
              <a:pathLst>
                <a:path w="544" h="454" extrusionOk="0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28"/>
            <p:cNvSpPr/>
            <p:nvPr/>
          </p:nvSpPr>
          <p:spPr>
            <a:xfrm>
              <a:off x="7048425" y="4676625"/>
              <a:ext cx="14825" cy="12300"/>
            </a:xfrm>
            <a:custGeom>
              <a:avLst/>
              <a:gdLst/>
              <a:ahLst/>
              <a:cxnLst/>
              <a:rect l="l" t="t" r="r" b="b"/>
              <a:pathLst>
                <a:path w="593" h="492" extrusionOk="0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28"/>
            <p:cNvSpPr/>
            <p:nvPr/>
          </p:nvSpPr>
          <p:spPr>
            <a:xfrm>
              <a:off x="7209375" y="4622800"/>
              <a:ext cx="11500" cy="10325"/>
            </a:xfrm>
            <a:custGeom>
              <a:avLst/>
              <a:gdLst/>
              <a:ahLst/>
              <a:cxnLst/>
              <a:rect l="l" t="t" r="r" b="b"/>
              <a:pathLst>
                <a:path w="460" h="413" extrusionOk="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28"/>
            <p:cNvSpPr/>
            <p:nvPr/>
          </p:nvSpPr>
          <p:spPr>
            <a:xfrm>
              <a:off x="7235150" y="4491550"/>
              <a:ext cx="11575" cy="10275"/>
            </a:xfrm>
            <a:custGeom>
              <a:avLst/>
              <a:gdLst/>
              <a:ahLst/>
              <a:cxnLst/>
              <a:rect l="l" t="t" r="r" b="b"/>
              <a:pathLst>
                <a:path w="463" h="411" extrusionOk="0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28"/>
            <p:cNvSpPr/>
            <p:nvPr/>
          </p:nvSpPr>
          <p:spPr>
            <a:xfrm>
              <a:off x="6961125" y="4466650"/>
              <a:ext cx="13725" cy="8950"/>
            </a:xfrm>
            <a:custGeom>
              <a:avLst/>
              <a:gdLst/>
              <a:ahLst/>
              <a:cxnLst/>
              <a:rect l="l" t="t" r="r" b="b"/>
              <a:pathLst>
                <a:path w="549" h="358" extrusionOk="0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28"/>
            <p:cNvSpPr/>
            <p:nvPr/>
          </p:nvSpPr>
          <p:spPr>
            <a:xfrm>
              <a:off x="6739650" y="4718400"/>
              <a:ext cx="15450" cy="12625"/>
            </a:xfrm>
            <a:custGeom>
              <a:avLst/>
              <a:gdLst/>
              <a:ahLst/>
              <a:cxnLst/>
              <a:rect l="l" t="t" r="r" b="b"/>
              <a:pathLst>
                <a:path w="618" h="505" extrusionOk="0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28"/>
            <p:cNvSpPr/>
            <p:nvPr/>
          </p:nvSpPr>
          <p:spPr>
            <a:xfrm>
              <a:off x="6834725" y="4775825"/>
              <a:ext cx="15550" cy="11875"/>
            </a:xfrm>
            <a:custGeom>
              <a:avLst/>
              <a:gdLst/>
              <a:ahLst/>
              <a:cxnLst/>
              <a:rect l="l" t="t" r="r" b="b"/>
              <a:pathLst>
                <a:path w="622" h="475" extrusionOk="0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28"/>
            <p:cNvSpPr/>
            <p:nvPr/>
          </p:nvSpPr>
          <p:spPr>
            <a:xfrm>
              <a:off x="6995075" y="4609500"/>
              <a:ext cx="13125" cy="12075"/>
            </a:xfrm>
            <a:custGeom>
              <a:avLst/>
              <a:gdLst/>
              <a:ahLst/>
              <a:cxnLst/>
              <a:rect l="l" t="t" r="r" b="b"/>
              <a:pathLst>
                <a:path w="525" h="483" extrusionOk="0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28"/>
            <p:cNvSpPr/>
            <p:nvPr/>
          </p:nvSpPr>
          <p:spPr>
            <a:xfrm>
              <a:off x="6850925" y="4559950"/>
              <a:ext cx="14550" cy="8050"/>
            </a:xfrm>
            <a:custGeom>
              <a:avLst/>
              <a:gdLst/>
              <a:ahLst/>
              <a:cxnLst/>
              <a:rect l="l" t="t" r="r" b="b"/>
              <a:pathLst>
                <a:path w="582" h="322" extrusionOk="0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28"/>
            <p:cNvSpPr/>
            <p:nvPr/>
          </p:nvSpPr>
          <p:spPr>
            <a:xfrm>
              <a:off x="6566200" y="4806975"/>
              <a:ext cx="13375" cy="11775"/>
            </a:xfrm>
            <a:custGeom>
              <a:avLst/>
              <a:gdLst/>
              <a:ahLst/>
              <a:cxnLst/>
              <a:rect l="l" t="t" r="r" b="b"/>
              <a:pathLst>
                <a:path w="535" h="471" extrusionOk="0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28"/>
            <p:cNvSpPr/>
            <p:nvPr/>
          </p:nvSpPr>
          <p:spPr>
            <a:xfrm>
              <a:off x="6721325" y="4802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28"/>
            <p:cNvSpPr/>
            <p:nvPr/>
          </p:nvSpPr>
          <p:spPr>
            <a:xfrm>
              <a:off x="6751825" y="4610875"/>
              <a:ext cx="15375" cy="12075"/>
            </a:xfrm>
            <a:custGeom>
              <a:avLst/>
              <a:gdLst/>
              <a:ahLst/>
              <a:cxnLst/>
              <a:rect l="l" t="t" r="r" b="b"/>
              <a:pathLst>
                <a:path w="615" h="483" extrusionOk="0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28"/>
            <p:cNvSpPr/>
            <p:nvPr/>
          </p:nvSpPr>
          <p:spPr>
            <a:xfrm>
              <a:off x="6538675" y="4677375"/>
              <a:ext cx="10800" cy="10350"/>
            </a:xfrm>
            <a:custGeom>
              <a:avLst/>
              <a:gdLst/>
              <a:ahLst/>
              <a:cxnLst/>
              <a:rect l="l" t="t" r="r" b="b"/>
              <a:pathLst>
                <a:path w="432" h="414" extrusionOk="0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28"/>
            <p:cNvSpPr/>
            <p:nvPr/>
          </p:nvSpPr>
          <p:spPr>
            <a:xfrm>
              <a:off x="6497825" y="4844025"/>
              <a:ext cx="13775" cy="11975"/>
            </a:xfrm>
            <a:custGeom>
              <a:avLst/>
              <a:gdLst/>
              <a:ahLst/>
              <a:cxnLst/>
              <a:rect l="l" t="t" r="r" b="b"/>
              <a:pathLst>
                <a:path w="551" h="479" extrusionOk="0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28"/>
            <p:cNvSpPr/>
            <p:nvPr/>
          </p:nvSpPr>
          <p:spPr>
            <a:xfrm>
              <a:off x="6503650" y="4755725"/>
              <a:ext cx="14600" cy="12150"/>
            </a:xfrm>
            <a:custGeom>
              <a:avLst/>
              <a:gdLst/>
              <a:ahLst/>
              <a:cxnLst/>
              <a:rect l="l" t="t" r="r" b="b"/>
              <a:pathLst>
                <a:path w="584" h="486" extrusionOk="0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28"/>
            <p:cNvSpPr/>
            <p:nvPr/>
          </p:nvSpPr>
          <p:spPr>
            <a:xfrm>
              <a:off x="6542025" y="4796050"/>
              <a:ext cx="13375" cy="12500"/>
            </a:xfrm>
            <a:custGeom>
              <a:avLst/>
              <a:gdLst/>
              <a:ahLst/>
              <a:cxnLst/>
              <a:rect l="l" t="t" r="r" b="b"/>
              <a:pathLst>
                <a:path w="535" h="500" extrusionOk="0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28"/>
            <p:cNvSpPr/>
            <p:nvPr/>
          </p:nvSpPr>
          <p:spPr>
            <a:xfrm>
              <a:off x="6597250" y="4759025"/>
              <a:ext cx="14000" cy="12175"/>
            </a:xfrm>
            <a:custGeom>
              <a:avLst/>
              <a:gdLst/>
              <a:ahLst/>
              <a:cxnLst/>
              <a:rect l="l" t="t" r="r" b="b"/>
              <a:pathLst>
                <a:path w="560" h="487" extrusionOk="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28"/>
            <p:cNvSpPr/>
            <p:nvPr/>
          </p:nvSpPr>
          <p:spPr>
            <a:xfrm>
              <a:off x="6373650" y="4648275"/>
              <a:ext cx="14125" cy="11775"/>
            </a:xfrm>
            <a:custGeom>
              <a:avLst/>
              <a:gdLst/>
              <a:ahLst/>
              <a:cxnLst/>
              <a:rect l="l" t="t" r="r" b="b"/>
              <a:pathLst>
                <a:path w="565" h="471" extrusionOk="0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28"/>
            <p:cNvSpPr/>
            <p:nvPr/>
          </p:nvSpPr>
          <p:spPr>
            <a:xfrm>
              <a:off x="6077525" y="4779175"/>
              <a:ext cx="14700" cy="12050"/>
            </a:xfrm>
            <a:custGeom>
              <a:avLst/>
              <a:gdLst/>
              <a:ahLst/>
              <a:cxnLst/>
              <a:rect l="l" t="t" r="r" b="b"/>
              <a:pathLst>
                <a:path w="588" h="482" extrusionOk="0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28"/>
            <p:cNvSpPr/>
            <p:nvPr/>
          </p:nvSpPr>
          <p:spPr>
            <a:xfrm>
              <a:off x="6213475" y="4808550"/>
              <a:ext cx="14625" cy="8650"/>
            </a:xfrm>
            <a:custGeom>
              <a:avLst/>
              <a:gdLst/>
              <a:ahLst/>
              <a:cxnLst/>
              <a:rect l="l" t="t" r="r" b="b"/>
              <a:pathLst>
                <a:path w="585" h="346" extrusionOk="0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28"/>
            <p:cNvSpPr/>
            <p:nvPr/>
          </p:nvSpPr>
          <p:spPr>
            <a:xfrm>
              <a:off x="6312250" y="4734175"/>
              <a:ext cx="15475" cy="12000"/>
            </a:xfrm>
            <a:custGeom>
              <a:avLst/>
              <a:gdLst/>
              <a:ahLst/>
              <a:cxnLst/>
              <a:rect l="l" t="t" r="r" b="b"/>
              <a:pathLst>
                <a:path w="619" h="480" extrusionOk="0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28"/>
            <p:cNvSpPr/>
            <p:nvPr/>
          </p:nvSpPr>
          <p:spPr>
            <a:xfrm>
              <a:off x="6189150" y="4662400"/>
              <a:ext cx="17775" cy="12400"/>
            </a:xfrm>
            <a:custGeom>
              <a:avLst/>
              <a:gdLst/>
              <a:ahLst/>
              <a:cxnLst/>
              <a:rect l="l" t="t" r="r" b="b"/>
              <a:pathLst>
                <a:path w="711" h="496" extrusionOk="0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28"/>
            <p:cNvSpPr/>
            <p:nvPr/>
          </p:nvSpPr>
          <p:spPr>
            <a:xfrm>
              <a:off x="6111725" y="4753875"/>
              <a:ext cx="15500" cy="12150"/>
            </a:xfrm>
            <a:custGeom>
              <a:avLst/>
              <a:gdLst/>
              <a:ahLst/>
              <a:cxnLst/>
              <a:rect l="l" t="t" r="r" b="b"/>
              <a:pathLst>
                <a:path w="620" h="486" extrusionOk="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28"/>
            <p:cNvSpPr/>
            <p:nvPr/>
          </p:nvSpPr>
          <p:spPr>
            <a:xfrm>
              <a:off x="6199300" y="4781025"/>
              <a:ext cx="14625" cy="8675"/>
            </a:xfrm>
            <a:custGeom>
              <a:avLst/>
              <a:gdLst/>
              <a:ahLst/>
              <a:cxnLst/>
              <a:rect l="l" t="t" r="r" b="b"/>
              <a:pathLst>
                <a:path w="585" h="347" extrusionOk="0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28"/>
            <p:cNvSpPr/>
            <p:nvPr/>
          </p:nvSpPr>
          <p:spPr>
            <a:xfrm>
              <a:off x="6266350" y="4691625"/>
              <a:ext cx="15500" cy="12225"/>
            </a:xfrm>
            <a:custGeom>
              <a:avLst/>
              <a:gdLst/>
              <a:ahLst/>
              <a:cxnLst/>
              <a:rect l="l" t="t" r="r" b="b"/>
              <a:pathLst>
                <a:path w="620" h="489" extrusionOk="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28"/>
            <p:cNvSpPr/>
            <p:nvPr/>
          </p:nvSpPr>
          <p:spPr>
            <a:xfrm>
              <a:off x="6097575" y="4607500"/>
              <a:ext cx="14175" cy="11900"/>
            </a:xfrm>
            <a:custGeom>
              <a:avLst/>
              <a:gdLst/>
              <a:ahLst/>
              <a:cxnLst/>
              <a:rect l="l" t="t" r="r" b="b"/>
              <a:pathLst>
                <a:path w="567" h="476" extrusionOk="0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28"/>
            <p:cNvSpPr/>
            <p:nvPr/>
          </p:nvSpPr>
          <p:spPr>
            <a:xfrm>
              <a:off x="5980775" y="4731600"/>
              <a:ext cx="13175" cy="12500"/>
            </a:xfrm>
            <a:custGeom>
              <a:avLst/>
              <a:gdLst/>
              <a:ahLst/>
              <a:cxnLst/>
              <a:rect l="l" t="t" r="r" b="b"/>
              <a:pathLst>
                <a:path w="527" h="500" extrusionOk="0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28"/>
            <p:cNvSpPr/>
            <p:nvPr/>
          </p:nvSpPr>
          <p:spPr>
            <a:xfrm>
              <a:off x="6082525" y="474842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28"/>
            <p:cNvSpPr/>
            <p:nvPr/>
          </p:nvSpPr>
          <p:spPr>
            <a:xfrm>
              <a:off x="6136350" y="4683150"/>
              <a:ext cx="14575" cy="11525"/>
            </a:xfrm>
            <a:custGeom>
              <a:avLst/>
              <a:gdLst/>
              <a:ahLst/>
              <a:cxnLst/>
              <a:rect l="l" t="t" r="r" b="b"/>
              <a:pathLst>
                <a:path w="583" h="461" extrusionOk="0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28"/>
            <p:cNvSpPr/>
            <p:nvPr/>
          </p:nvSpPr>
          <p:spPr>
            <a:xfrm>
              <a:off x="5972675" y="4545325"/>
              <a:ext cx="15650" cy="12450"/>
            </a:xfrm>
            <a:custGeom>
              <a:avLst/>
              <a:gdLst/>
              <a:ahLst/>
              <a:cxnLst/>
              <a:rect l="l" t="t" r="r" b="b"/>
              <a:pathLst>
                <a:path w="626" h="498" extrusionOk="0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28"/>
            <p:cNvSpPr/>
            <p:nvPr/>
          </p:nvSpPr>
          <p:spPr>
            <a:xfrm>
              <a:off x="5663900" y="4575875"/>
              <a:ext cx="11700" cy="11850"/>
            </a:xfrm>
            <a:custGeom>
              <a:avLst/>
              <a:gdLst/>
              <a:ahLst/>
              <a:cxnLst/>
              <a:rect l="l" t="t" r="r" b="b"/>
              <a:pathLst>
                <a:path w="468" h="474" extrusionOk="0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28"/>
            <p:cNvSpPr/>
            <p:nvPr/>
          </p:nvSpPr>
          <p:spPr>
            <a:xfrm>
              <a:off x="5740825" y="4697700"/>
              <a:ext cx="15650" cy="12025"/>
            </a:xfrm>
            <a:custGeom>
              <a:avLst/>
              <a:gdLst/>
              <a:ahLst/>
              <a:cxnLst/>
              <a:rect l="l" t="t" r="r" b="b"/>
              <a:pathLst>
                <a:path w="626" h="481" extrusionOk="0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28"/>
            <p:cNvSpPr/>
            <p:nvPr/>
          </p:nvSpPr>
          <p:spPr>
            <a:xfrm>
              <a:off x="5898225" y="46650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28"/>
            <p:cNvSpPr/>
            <p:nvPr/>
          </p:nvSpPr>
          <p:spPr>
            <a:xfrm>
              <a:off x="5876550" y="4570700"/>
              <a:ext cx="15525" cy="12350"/>
            </a:xfrm>
            <a:custGeom>
              <a:avLst/>
              <a:gdLst/>
              <a:ahLst/>
              <a:cxnLst/>
              <a:rect l="l" t="t" r="r" b="b"/>
              <a:pathLst>
                <a:path w="621" h="494" extrusionOk="0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28"/>
            <p:cNvSpPr/>
            <p:nvPr/>
          </p:nvSpPr>
          <p:spPr>
            <a:xfrm>
              <a:off x="5769225" y="4569300"/>
              <a:ext cx="14775" cy="12575"/>
            </a:xfrm>
            <a:custGeom>
              <a:avLst/>
              <a:gdLst/>
              <a:ahLst/>
              <a:cxnLst/>
              <a:rect l="l" t="t" r="r" b="b"/>
              <a:pathLst>
                <a:path w="591" h="503" extrusionOk="0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28"/>
            <p:cNvSpPr/>
            <p:nvPr/>
          </p:nvSpPr>
          <p:spPr>
            <a:xfrm>
              <a:off x="5721825" y="4680475"/>
              <a:ext cx="15075" cy="12100"/>
            </a:xfrm>
            <a:custGeom>
              <a:avLst/>
              <a:gdLst/>
              <a:ahLst/>
              <a:cxnLst/>
              <a:rect l="l" t="t" r="r" b="b"/>
              <a:pathLst>
                <a:path w="603" h="484" extrusionOk="0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28"/>
            <p:cNvSpPr/>
            <p:nvPr/>
          </p:nvSpPr>
          <p:spPr>
            <a:xfrm>
              <a:off x="5857375" y="4686900"/>
              <a:ext cx="13175" cy="12600"/>
            </a:xfrm>
            <a:custGeom>
              <a:avLst/>
              <a:gdLst/>
              <a:ahLst/>
              <a:cxnLst/>
              <a:rect l="l" t="t" r="r" b="b"/>
              <a:pathLst>
                <a:path w="527" h="504" extrusionOk="0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28"/>
            <p:cNvSpPr/>
            <p:nvPr/>
          </p:nvSpPr>
          <p:spPr>
            <a:xfrm>
              <a:off x="6004125" y="4545000"/>
              <a:ext cx="16300" cy="11900"/>
            </a:xfrm>
            <a:custGeom>
              <a:avLst/>
              <a:gdLst/>
              <a:ahLst/>
              <a:cxnLst/>
              <a:rect l="l" t="t" r="r" b="b"/>
              <a:pathLst>
                <a:path w="652" h="476" extrusionOk="0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28"/>
            <p:cNvSpPr/>
            <p:nvPr/>
          </p:nvSpPr>
          <p:spPr>
            <a:xfrm>
              <a:off x="5808225" y="4480725"/>
              <a:ext cx="11650" cy="10250"/>
            </a:xfrm>
            <a:custGeom>
              <a:avLst/>
              <a:gdLst/>
              <a:ahLst/>
              <a:cxnLst/>
              <a:rect l="l" t="t" r="r" b="b"/>
              <a:pathLst>
                <a:path w="466" h="410" extrusionOk="0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28"/>
            <p:cNvSpPr/>
            <p:nvPr/>
          </p:nvSpPr>
          <p:spPr>
            <a:xfrm>
              <a:off x="5604625" y="4579825"/>
              <a:ext cx="17700" cy="12425"/>
            </a:xfrm>
            <a:custGeom>
              <a:avLst/>
              <a:gdLst/>
              <a:ahLst/>
              <a:cxnLst/>
              <a:rect l="l" t="t" r="r" b="b"/>
              <a:pathLst>
                <a:path w="708" h="497" extrusionOk="0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28"/>
            <p:cNvSpPr/>
            <p:nvPr/>
          </p:nvSpPr>
          <p:spPr>
            <a:xfrm>
              <a:off x="5700575" y="4601650"/>
              <a:ext cx="15150" cy="12275"/>
            </a:xfrm>
            <a:custGeom>
              <a:avLst/>
              <a:gdLst/>
              <a:ahLst/>
              <a:cxnLst/>
              <a:rect l="l" t="t" r="r" b="b"/>
              <a:pathLst>
                <a:path w="606" h="491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28"/>
            <p:cNvSpPr/>
            <p:nvPr/>
          </p:nvSpPr>
          <p:spPr>
            <a:xfrm>
              <a:off x="5727525" y="4513025"/>
              <a:ext cx="14950" cy="8200"/>
            </a:xfrm>
            <a:custGeom>
              <a:avLst/>
              <a:gdLst/>
              <a:ahLst/>
              <a:cxnLst/>
              <a:rect l="l" t="t" r="r" b="b"/>
              <a:pathLst>
                <a:path w="598" h="328" extrusionOk="0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28"/>
            <p:cNvSpPr/>
            <p:nvPr/>
          </p:nvSpPr>
          <p:spPr>
            <a:xfrm>
              <a:off x="5600675" y="4446750"/>
              <a:ext cx="14875" cy="12625"/>
            </a:xfrm>
            <a:custGeom>
              <a:avLst/>
              <a:gdLst/>
              <a:ahLst/>
              <a:cxnLst/>
              <a:rect l="l" t="t" r="r" b="b"/>
              <a:pathLst>
                <a:path w="595" h="505" extrusionOk="0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28"/>
            <p:cNvSpPr/>
            <p:nvPr/>
          </p:nvSpPr>
          <p:spPr>
            <a:xfrm>
              <a:off x="5467925" y="450657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28"/>
            <p:cNvSpPr/>
            <p:nvPr/>
          </p:nvSpPr>
          <p:spPr>
            <a:xfrm>
              <a:off x="5484600" y="45476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28"/>
            <p:cNvSpPr/>
            <p:nvPr/>
          </p:nvSpPr>
          <p:spPr>
            <a:xfrm>
              <a:off x="5573125" y="4477725"/>
              <a:ext cx="14075" cy="11625"/>
            </a:xfrm>
            <a:custGeom>
              <a:avLst/>
              <a:gdLst/>
              <a:ahLst/>
              <a:cxnLst/>
              <a:rect l="l" t="t" r="r" b="b"/>
              <a:pathLst>
                <a:path w="563" h="465" extrusionOk="0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28"/>
            <p:cNvSpPr/>
            <p:nvPr/>
          </p:nvSpPr>
          <p:spPr>
            <a:xfrm>
              <a:off x="5553825" y="43802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28"/>
            <p:cNvSpPr/>
            <p:nvPr/>
          </p:nvSpPr>
          <p:spPr>
            <a:xfrm>
              <a:off x="5438100" y="4367375"/>
              <a:ext cx="14000" cy="12575"/>
            </a:xfrm>
            <a:custGeom>
              <a:avLst/>
              <a:gdLst/>
              <a:ahLst/>
              <a:cxnLst/>
              <a:rect l="l" t="t" r="r" b="b"/>
              <a:pathLst>
                <a:path w="560" h="503" extrusionOk="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28"/>
            <p:cNvSpPr/>
            <p:nvPr/>
          </p:nvSpPr>
          <p:spPr>
            <a:xfrm>
              <a:off x="5332100" y="4309700"/>
              <a:ext cx="14925" cy="12200"/>
            </a:xfrm>
            <a:custGeom>
              <a:avLst/>
              <a:gdLst/>
              <a:ahLst/>
              <a:cxnLst/>
              <a:rect l="l" t="t" r="r" b="b"/>
              <a:pathLst>
                <a:path w="597" h="488" extrusionOk="0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28"/>
            <p:cNvSpPr/>
            <p:nvPr/>
          </p:nvSpPr>
          <p:spPr>
            <a:xfrm>
              <a:off x="5364525" y="4283275"/>
              <a:ext cx="14200" cy="11775"/>
            </a:xfrm>
            <a:custGeom>
              <a:avLst/>
              <a:gdLst/>
              <a:ahLst/>
              <a:cxnLst/>
              <a:rect l="l" t="t" r="r" b="b"/>
              <a:pathLst>
                <a:path w="568" h="471" extrusionOk="0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28"/>
            <p:cNvSpPr/>
            <p:nvPr/>
          </p:nvSpPr>
          <p:spPr>
            <a:xfrm>
              <a:off x="5299475" y="4180700"/>
              <a:ext cx="15650" cy="11825"/>
            </a:xfrm>
            <a:custGeom>
              <a:avLst/>
              <a:gdLst/>
              <a:ahLst/>
              <a:cxnLst/>
              <a:rect l="l" t="t" r="r" b="b"/>
              <a:pathLst>
                <a:path w="626" h="473" extrusionOk="0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28"/>
            <p:cNvSpPr/>
            <p:nvPr/>
          </p:nvSpPr>
          <p:spPr>
            <a:xfrm>
              <a:off x="5292800" y="4354875"/>
              <a:ext cx="17050" cy="12675"/>
            </a:xfrm>
            <a:custGeom>
              <a:avLst/>
              <a:gdLst/>
              <a:ahLst/>
              <a:cxnLst/>
              <a:rect l="l" t="t" r="r" b="b"/>
              <a:pathLst>
                <a:path w="682" h="507" extrusionOk="0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28"/>
            <p:cNvSpPr/>
            <p:nvPr/>
          </p:nvSpPr>
          <p:spPr>
            <a:xfrm>
              <a:off x="5565500" y="4631000"/>
              <a:ext cx="27300" cy="20750"/>
            </a:xfrm>
            <a:custGeom>
              <a:avLst/>
              <a:gdLst/>
              <a:ahLst/>
              <a:cxnLst/>
              <a:rect l="l" t="t" r="r" b="b"/>
              <a:pathLst>
                <a:path w="1092" h="830" extrusionOk="0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28"/>
            <p:cNvSpPr/>
            <p:nvPr/>
          </p:nvSpPr>
          <p:spPr>
            <a:xfrm>
              <a:off x="5657225" y="4622700"/>
              <a:ext cx="28925" cy="20900"/>
            </a:xfrm>
            <a:custGeom>
              <a:avLst/>
              <a:gdLst/>
              <a:ahLst/>
              <a:cxnLst/>
              <a:rect l="l" t="t" r="r" b="b"/>
              <a:pathLst>
                <a:path w="1157" h="836" extrusionOk="0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28"/>
            <p:cNvSpPr/>
            <p:nvPr/>
          </p:nvSpPr>
          <p:spPr>
            <a:xfrm>
              <a:off x="5630200" y="4512300"/>
              <a:ext cx="26075" cy="20975"/>
            </a:xfrm>
            <a:custGeom>
              <a:avLst/>
              <a:gdLst/>
              <a:ahLst/>
              <a:cxnLst/>
              <a:rect l="l" t="t" r="r" b="b"/>
              <a:pathLst>
                <a:path w="1043" h="839" extrusionOk="0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28"/>
            <p:cNvSpPr/>
            <p:nvPr/>
          </p:nvSpPr>
          <p:spPr>
            <a:xfrm>
              <a:off x="5564375" y="45130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28"/>
            <p:cNvSpPr/>
            <p:nvPr/>
          </p:nvSpPr>
          <p:spPr>
            <a:xfrm>
              <a:off x="5647425" y="4651850"/>
              <a:ext cx="27325" cy="20475"/>
            </a:xfrm>
            <a:custGeom>
              <a:avLst/>
              <a:gdLst/>
              <a:ahLst/>
              <a:cxnLst/>
              <a:rect l="l" t="t" r="r" b="b"/>
              <a:pathLst>
                <a:path w="1093" h="819" extrusionOk="0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28"/>
            <p:cNvSpPr/>
            <p:nvPr/>
          </p:nvSpPr>
          <p:spPr>
            <a:xfrm>
              <a:off x="5838175" y="4650225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28"/>
            <p:cNvSpPr/>
            <p:nvPr/>
          </p:nvSpPr>
          <p:spPr>
            <a:xfrm>
              <a:off x="5840675" y="4546725"/>
              <a:ext cx="24850" cy="21150"/>
            </a:xfrm>
            <a:custGeom>
              <a:avLst/>
              <a:gdLst/>
              <a:ahLst/>
              <a:cxnLst/>
              <a:rect l="l" t="t" r="r" b="b"/>
              <a:pathLst>
                <a:path w="994" h="846" extrusionOk="0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28"/>
            <p:cNvSpPr/>
            <p:nvPr/>
          </p:nvSpPr>
          <p:spPr>
            <a:xfrm>
              <a:off x="5726700" y="4538125"/>
              <a:ext cx="23125" cy="21175"/>
            </a:xfrm>
            <a:custGeom>
              <a:avLst/>
              <a:gdLst/>
              <a:ahLst/>
              <a:cxnLst/>
              <a:rect l="l" t="t" r="r" b="b"/>
              <a:pathLst>
                <a:path w="925" h="847" extrusionOk="0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28"/>
            <p:cNvSpPr/>
            <p:nvPr/>
          </p:nvSpPr>
          <p:spPr>
            <a:xfrm>
              <a:off x="5731450" y="4628950"/>
              <a:ext cx="23675" cy="20825"/>
            </a:xfrm>
            <a:custGeom>
              <a:avLst/>
              <a:gdLst/>
              <a:ahLst/>
              <a:cxnLst/>
              <a:rect l="l" t="t" r="r" b="b"/>
              <a:pathLst>
                <a:path w="947" h="833" extrusionOk="0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28"/>
            <p:cNvSpPr/>
            <p:nvPr/>
          </p:nvSpPr>
          <p:spPr>
            <a:xfrm>
              <a:off x="5955725" y="4663375"/>
              <a:ext cx="30125" cy="21275"/>
            </a:xfrm>
            <a:custGeom>
              <a:avLst/>
              <a:gdLst/>
              <a:ahLst/>
              <a:cxnLst/>
              <a:rect l="l" t="t" r="r" b="b"/>
              <a:pathLst>
                <a:path w="1205" h="851" extrusionOk="0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28"/>
            <p:cNvSpPr/>
            <p:nvPr/>
          </p:nvSpPr>
          <p:spPr>
            <a:xfrm>
              <a:off x="6175925" y="4697775"/>
              <a:ext cx="28375" cy="21500"/>
            </a:xfrm>
            <a:custGeom>
              <a:avLst/>
              <a:gdLst/>
              <a:ahLst/>
              <a:cxnLst/>
              <a:rect l="l" t="t" r="r" b="b"/>
              <a:pathLst>
                <a:path w="1135" h="860" extrusionOk="0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28"/>
            <p:cNvSpPr/>
            <p:nvPr/>
          </p:nvSpPr>
          <p:spPr>
            <a:xfrm>
              <a:off x="6559525" y="4697025"/>
              <a:ext cx="24225" cy="20775"/>
            </a:xfrm>
            <a:custGeom>
              <a:avLst/>
              <a:gdLst/>
              <a:ahLst/>
              <a:cxnLst/>
              <a:rect l="l" t="t" r="r" b="b"/>
              <a:pathLst>
                <a:path w="969" h="831" extrusionOk="0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28"/>
            <p:cNvSpPr/>
            <p:nvPr/>
          </p:nvSpPr>
          <p:spPr>
            <a:xfrm>
              <a:off x="6620850" y="4690450"/>
              <a:ext cx="24600" cy="20875"/>
            </a:xfrm>
            <a:custGeom>
              <a:avLst/>
              <a:gdLst/>
              <a:ahLst/>
              <a:cxnLst/>
              <a:rect l="l" t="t" r="r" b="b"/>
              <a:pathLst>
                <a:path w="984" h="835" extrusionOk="0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28"/>
            <p:cNvSpPr/>
            <p:nvPr/>
          </p:nvSpPr>
          <p:spPr>
            <a:xfrm>
              <a:off x="6299350" y="4668575"/>
              <a:ext cx="27550" cy="20875"/>
            </a:xfrm>
            <a:custGeom>
              <a:avLst/>
              <a:gdLst/>
              <a:ahLst/>
              <a:cxnLst/>
              <a:rect l="l" t="t" r="r" b="b"/>
              <a:pathLst>
                <a:path w="1102" h="835" extrusionOk="0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28"/>
            <p:cNvSpPr/>
            <p:nvPr/>
          </p:nvSpPr>
          <p:spPr>
            <a:xfrm>
              <a:off x="6156750" y="4742925"/>
              <a:ext cx="25275" cy="20775"/>
            </a:xfrm>
            <a:custGeom>
              <a:avLst/>
              <a:gdLst/>
              <a:ahLst/>
              <a:cxnLst/>
              <a:rect l="l" t="t" r="r" b="b"/>
              <a:pathLst>
                <a:path w="1011" h="831" extrusionOk="0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28"/>
            <p:cNvSpPr/>
            <p:nvPr/>
          </p:nvSpPr>
          <p:spPr>
            <a:xfrm>
              <a:off x="6466125" y="4748650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28"/>
            <p:cNvSpPr/>
            <p:nvPr/>
          </p:nvSpPr>
          <p:spPr>
            <a:xfrm>
              <a:off x="6638450" y="4651700"/>
              <a:ext cx="24525" cy="21000"/>
            </a:xfrm>
            <a:custGeom>
              <a:avLst/>
              <a:gdLst/>
              <a:ahLst/>
              <a:cxnLst/>
              <a:rect l="l" t="t" r="r" b="b"/>
              <a:pathLst>
                <a:path w="981" h="840" extrusionOk="0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28"/>
            <p:cNvSpPr/>
            <p:nvPr/>
          </p:nvSpPr>
          <p:spPr>
            <a:xfrm>
              <a:off x="6580000" y="4639300"/>
              <a:ext cx="25425" cy="20800"/>
            </a:xfrm>
            <a:custGeom>
              <a:avLst/>
              <a:gdLst/>
              <a:ahLst/>
              <a:cxnLst/>
              <a:rect l="l" t="t" r="r" b="b"/>
              <a:pathLst>
                <a:path w="1017" h="832" extrusionOk="0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28"/>
            <p:cNvSpPr/>
            <p:nvPr/>
          </p:nvSpPr>
          <p:spPr>
            <a:xfrm>
              <a:off x="6520350" y="4712100"/>
              <a:ext cx="22300" cy="20900"/>
            </a:xfrm>
            <a:custGeom>
              <a:avLst/>
              <a:gdLst/>
              <a:ahLst/>
              <a:cxnLst/>
              <a:rect l="l" t="t" r="r" b="b"/>
              <a:pathLst>
                <a:path w="892" h="836" extrusionOk="0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28"/>
            <p:cNvSpPr/>
            <p:nvPr/>
          </p:nvSpPr>
          <p:spPr>
            <a:xfrm>
              <a:off x="6785925" y="4667325"/>
              <a:ext cx="24650" cy="20625"/>
            </a:xfrm>
            <a:custGeom>
              <a:avLst/>
              <a:gdLst/>
              <a:ahLst/>
              <a:cxnLst/>
              <a:rect l="l" t="t" r="r" b="b"/>
              <a:pathLst>
                <a:path w="986" h="825" extrusionOk="0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28"/>
            <p:cNvSpPr/>
            <p:nvPr/>
          </p:nvSpPr>
          <p:spPr>
            <a:xfrm>
              <a:off x="7003575" y="4631275"/>
              <a:ext cx="24650" cy="20850"/>
            </a:xfrm>
            <a:custGeom>
              <a:avLst/>
              <a:gdLst/>
              <a:ahLst/>
              <a:cxnLst/>
              <a:rect l="l" t="t" r="r" b="b"/>
              <a:pathLst>
                <a:path w="986" h="834" extrusionOk="0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28"/>
            <p:cNvSpPr/>
            <p:nvPr/>
          </p:nvSpPr>
          <p:spPr>
            <a:xfrm>
              <a:off x="6827225" y="46798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28"/>
            <p:cNvSpPr/>
            <p:nvPr/>
          </p:nvSpPr>
          <p:spPr>
            <a:xfrm>
              <a:off x="6791375" y="4716750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28"/>
            <p:cNvSpPr/>
            <p:nvPr/>
          </p:nvSpPr>
          <p:spPr>
            <a:xfrm>
              <a:off x="7213425" y="4461450"/>
              <a:ext cx="27450" cy="20950"/>
            </a:xfrm>
            <a:custGeom>
              <a:avLst/>
              <a:gdLst/>
              <a:ahLst/>
              <a:cxnLst/>
              <a:rect l="l" t="t" r="r" b="b"/>
              <a:pathLst>
                <a:path w="1098" h="838" extrusionOk="0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28"/>
            <p:cNvSpPr/>
            <p:nvPr/>
          </p:nvSpPr>
          <p:spPr>
            <a:xfrm>
              <a:off x="7489750" y="4278125"/>
              <a:ext cx="27150" cy="20750"/>
            </a:xfrm>
            <a:custGeom>
              <a:avLst/>
              <a:gdLst/>
              <a:ahLst/>
              <a:cxnLst/>
              <a:rect l="l" t="t" r="r" b="b"/>
              <a:pathLst>
                <a:path w="1086" h="830" extrusionOk="0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28"/>
            <p:cNvSpPr/>
            <p:nvPr/>
          </p:nvSpPr>
          <p:spPr>
            <a:xfrm>
              <a:off x="7464350" y="4314000"/>
              <a:ext cx="23150" cy="20875"/>
            </a:xfrm>
            <a:custGeom>
              <a:avLst/>
              <a:gdLst/>
              <a:ahLst/>
              <a:cxnLst/>
              <a:rect l="l" t="t" r="r" b="b"/>
              <a:pathLst>
                <a:path w="926" h="835" extrusionOk="0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28"/>
            <p:cNvSpPr/>
            <p:nvPr/>
          </p:nvSpPr>
          <p:spPr>
            <a:xfrm>
              <a:off x="7336750" y="4444475"/>
              <a:ext cx="27025" cy="21850"/>
            </a:xfrm>
            <a:custGeom>
              <a:avLst/>
              <a:gdLst/>
              <a:ahLst/>
              <a:cxnLst/>
              <a:rect l="l" t="t" r="r" b="b"/>
              <a:pathLst>
                <a:path w="1081" h="874" extrusionOk="0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28"/>
            <p:cNvSpPr/>
            <p:nvPr/>
          </p:nvSpPr>
          <p:spPr>
            <a:xfrm>
              <a:off x="7459600" y="4405325"/>
              <a:ext cx="31300" cy="21175"/>
            </a:xfrm>
            <a:custGeom>
              <a:avLst/>
              <a:gdLst/>
              <a:ahLst/>
              <a:cxnLst/>
              <a:rect l="l" t="t" r="r" b="b"/>
              <a:pathLst>
                <a:path w="1252" h="847" extrusionOk="0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28"/>
            <p:cNvSpPr/>
            <p:nvPr/>
          </p:nvSpPr>
          <p:spPr>
            <a:xfrm>
              <a:off x="7586975" y="4286625"/>
              <a:ext cx="30375" cy="21475"/>
            </a:xfrm>
            <a:custGeom>
              <a:avLst/>
              <a:gdLst/>
              <a:ahLst/>
              <a:cxnLst/>
              <a:rect l="l" t="t" r="r" b="b"/>
              <a:pathLst>
                <a:path w="1215" h="859" extrusionOk="0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28"/>
            <p:cNvSpPr/>
            <p:nvPr/>
          </p:nvSpPr>
          <p:spPr>
            <a:xfrm>
              <a:off x="7443500" y="4345500"/>
              <a:ext cx="23725" cy="20400"/>
            </a:xfrm>
            <a:custGeom>
              <a:avLst/>
              <a:gdLst/>
              <a:ahLst/>
              <a:cxnLst/>
              <a:rect l="l" t="t" r="r" b="b"/>
              <a:pathLst>
                <a:path w="949" h="816" extrusionOk="0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28"/>
            <p:cNvSpPr/>
            <p:nvPr/>
          </p:nvSpPr>
          <p:spPr>
            <a:xfrm>
              <a:off x="7420150" y="4407150"/>
              <a:ext cx="24550" cy="21150"/>
            </a:xfrm>
            <a:custGeom>
              <a:avLst/>
              <a:gdLst/>
              <a:ahLst/>
              <a:cxnLst/>
              <a:rect l="l" t="t" r="r" b="b"/>
              <a:pathLst>
                <a:path w="982" h="846" extrusionOk="0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28"/>
            <p:cNvSpPr/>
            <p:nvPr/>
          </p:nvSpPr>
          <p:spPr>
            <a:xfrm>
              <a:off x="7611375" y="4247750"/>
              <a:ext cx="23125" cy="20950"/>
            </a:xfrm>
            <a:custGeom>
              <a:avLst/>
              <a:gdLst/>
              <a:ahLst/>
              <a:cxnLst/>
              <a:rect l="l" t="t" r="r" b="b"/>
              <a:pathLst>
                <a:path w="925" h="838" extrusionOk="0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28"/>
            <p:cNvSpPr/>
            <p:nvPr/>
          </p:nvSpPr>
          <p:spPr>
            <a:xfrm>
              <a:off x="7616325" y="4118975"/>
              <a:ext cx="24850" cy="20875"/>
            </a:xfrm>
            <a:custGeom>
              <a:avLst/>
              <a:gdLst/>
              <a:ahLst/>
              <a:cxnLst/>
              <a:rect l="l" t="t" r="r" b="b"/>
              <a:pathLst>
                <a:path w="994" h="835" extrusionOk="0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28"/>
            <p:cNvSpPr/>
            <p:nvPr/>
          </p:nvSpPr>
          <p:spPr>
            <a:xfrm>
              <a:off x="7553750" y="4179575"/>
              <a:ext cx="27375" cy="21250"/>
            </a:xfrm>
            <a:custGeom>
              <a:avLst/>
              <a:gdLst/>
              <a:ahLst/>
              <a:cxnLst/>
              <a:rect l="l" t="t" r="r" b="b"/>
              <a:pathLst>
                <a:path w="1095" h="850" extrusionOk="0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28"/>
            <p:cNvSpPr/>
            <p:nvPr/>
          </p:nvSpPr>
          <p:spPr>
            <a:xfrm>
              <a:off x="7591925" y="41849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28"/>
            <p:cNvSpPr/>
            <p:nvPr/>
          </p:nvSpPr>
          <p:spPr>
            <a:xfrm>
              <a:off x="7725675" y="3915875"/>
              <a:ext cx="28900" cy="21525"/>
            </a:xfrm>
            <a:custGeom>
              <a:avLst/>
              <a:gdLst/>
              <a:ahLst/>
              <a:cxnLst/>
              <a:rect l="l" t="t" r="r" b="b"/>
              <a:pathLst>
                <a:path w="1156" h="861" extrusionOk="0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28"/>
            <p:cNvSpPr/>
            <p:nvPr/>
          </p:nvSpPr>
          <p:spPr>
            <a:xfrm>
              <a:off x="7794325" y="3680800"/>
              <a:ext cx="25300" cy="21200"/>
            </a:xfrm>
            <a:custGeom>
              <a:avLst/>
              <a:gdLst/>
              <a:ahLst/>
              <a:cxnLst/>
              <a:rect l="l" t="t" r="r" b="b"/>
              <a:pathLst>
                <a:path w="1012" h="848" extrusionOk="0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28"/>
            <p:cNvSpPr/>
            <p:nvPr/>
          </p:nvSpPr>
          <p:spPr>
            <a:xfrm>
              <a:off x="7782900" y="3759175"/>
              <a:ext cx="26350" cy="21000"/>
            </a:xfrm>
            <a:custGeom>
              <a:avLst/>
              <a:gdLst/>
              <a:ahLst/>
              <a:cxnLst/>
              <a:rect l="l" t="t" r="r" b="b"/>
              <a:pathLst>
                <a:path w="1054" h="840" extrusionOk="0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28"/>
            <p:cNvSpPr/>
            <p:nvPr/>
          </p:nvSpPr>
          <p:spPr>
            <a:xfrm>
              <a:off x="7782075" y="3907875"/>
              <a:ext cx="24825" cy="21075"/>
            </a:xfrm>
            <a:custGeom>
              <a:avLst/>
              <a:gdLst/>
              <a:ahLst/>
              <a:cxnLst/>
              <a:rect l="l" t="t" r="r" b="b"/>
              <a:pathLst>
                <a:path w="993" h="843" extrusionOk="0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28"/>
            <p:cNvSpPr/>
            <p:nvPr/>
          </p:nvSpPr>
          <p:spPr>
            <a:xfrm>
              <a:off x="7859825" y="3647250"/>
              <a:ext cx="25425" cy="20650"/>
            </a:xfrm>
            <a:custGeom>
              <a:avLst/>
              <a:gdLst/>
              <a:ahLst/>
              <a:cxnLst/>
              <a:rect l="l" t="t" r="r" b="b"/>
              <a:pathLst>
                <a:path w="1017" h="826" extrusionOk="0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28"/>
            <p:cNvSpPr/>
            <p:nvPr/>
          </p:nvSpPr>
          <p:spPr>
            <a:xfrm>
              <a:off x="7862125" y="3576050"/>
              <a:ext cx="23125" cy="21075"/>
            </a:xfrm>
            <a:custGeom>
              <a:avLst/>
              <a:gdLst/>
              <a:ahLst/>
              <a:cxnLst/>
              <a:rect l="l" t="t" r="r" b="b"/>
              <a:pathLst>
                <a:path w="925" h="843" extrusionOk="0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28"/>
            <p:cNvSpPr/>
            <p:nvPr/>
          </p:nvSpPr>
          <p:spPr>
            <a:xfrm>
              <a:off x="7960525" y="3726925"/>
              <a:ext cx="24750" cy="21150"/>
            </a:xfrm>
            <a:custGeom>
              <a:avLst/>
              <a:gdLst/>
              <a:ahLst/>
              <a:cxnLst/>
              <a:rect l="l" t="t" r="r" b="b"/>
              <a:pathLst>
                <a:path w="990" h="846" extrusionOk="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28"/>
            <p:cNvSpPr/>
            <p:nvPr/>
          </p:nvSpPr>
          <p:spPr>
            <a:xfrm>
              <a:off x="8013075" y="3656150"/>
              <a:ext cx="27300" cy="21250"/>
            </a:xfrm>
            <a:custGeom>
              <a:avLst/>
              <a:gdLst/>
              <a:ahLst/>
              <a:cxnLst/>
              <a:rect l="l" t="t" r="r" b="b"/>
              <a:pathLst>
                <a:path w="1092" h="850" extrusionOk="0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28"/>
            <p:cNvSpPr/>
            <p:nvPr/>
          </p:nvSpPr>
          <p:spPr>
            <a:xfrm>
              <a:off x="7976375" y="3477350"/>
              <a:ext cx="24650" cy="20475"/>
            </a:xfrm>
            <a:custGeom>
              <a:avLst/>
              <a:gdLst/>
              <a:ahLst/>
              <a:cxnLst/>
              <a:rect l="l" t="t" r="r" b="b"/>
              <a:pathLst>
                <a:path w="986" h="819" extrusionOk="0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28"/>
            <p:cNvSpPr/>
            <p:nvPr/>
          </p:nvSpPr>
          <p:spPr>
            <a:xfrm>
              <a:off x="7923850" y="3478700"/>
              <a:ext cx="24425" cy="20675"/>
            </a:xfrm>
            <a:custGeom>
              <a:avLst/>
              <a:gdLst/>
              <a:ahLst/>
              <a:cxnLst/>
              <a:rect l="l" t="t" r="r" b="b"/>
              <a:pathLst>
                <a:path w="977" h="827" extrusionOk="0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28"/>
            <p:cNvSpPr/>
            <p:nvPr/>
          </p:nvSpPr>
          <p:spPr>
            <a:xfrm>
              <a:off x="7945525" y="3521550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28"/>
            <p:cNvSpPr/>
            <p:nvPr/>
          </p:nvSpPr>
          <p:spPr>
            <a:xfrm>
              <a:off x="8040125" y="3046400"/>
              <a:ext cx="25500" cy="21125"/>
            </a:xfrm>
            <a:custGeom>
              <a:avLst/>
              <a:gdLst/>
              <a:ahLst/>
              <a:cxnLst/>
              <a:rect l="l" t="t" r="r" b="b"/>
              <a:pathLst>
                <a:path w="1020" h="845" extrusionOk="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28"/>
            <p:cNvSpPr/>
            <p:nvPr/>
          </p:nvSpPr>
          <p:spPr>
            <a:xfrm>
              <a:off x="7946000" y="2756325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28"/>
            <p:cNvSpPr/>
            <p:nvPr/>
          </p:nvSpPr>
          <p:spPr>
            <a:xfrm>
              <a:off x="7908825" y="2882050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28"/>
            <p:cNvSpPr/>
            <p:nvPr/>
          </p:nvSpPr>
          <p:spPr>
            <a:xfrm>
              <a:off x="7983050" y="3078550"/>
              <a:ext cx="26300" cy="21025"/>
            </a:xfrm>
            <a:custGeom>
              <a:avLst/>
              <a:gdLst/>
              <a:ahLst/>
              <a:cxnLst/>
              <a:rect l="l" t="t" r="r" b="b"/>
              <a:pathLst>
                <a:path w="1052" h="841" extrusionOk="0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28"/>
            <p:cNvSpPr/>
            <p:nvPr/>
          </p:nvSpPr>
          <p:spPr>
            <a:xfrm>
              <a:off x="8048525" y="3011875"/>
              <a:ext cx="22950" cy="21000"/>
            </a:xfrm>
            <a:custGeom>
              <a:avLst/>
              <a:gdLst/>
              <a:ahLst/>
              <a:cxnLst/>
              <a:rect l="l" t="t" r="r" b="b"/>
              <a:pathLst>
                <a:path w="918" h="840" extrusionOk="0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28"/>
            <p:cNvSpPr/>
            <p:nvPr/>
          </p:nvSpPr>
          <p:spPr>
            <a:xfrm>
              <a:off x="8018900" y="2836075"/>
              <a:ext cx="23125" cy="20900"/>
            </a:xfrm>
            <a:custGeom>
              <a:avLst/>
              <a:gdLst/>
              <a:ahLst/>
              <a:cxnLst/>
              <a:rect l="l" t="t" r="r" b="b"/>
              <a:pathLst>
                <a:path w="925" h="836" extrusionOk="0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28"/>
            <p:cNvSpPr/>
            <p:nvPr/>
          </p:nvSpPr>
          <p:spPr>
            <a:xfrm>
              <a:off x="7977200" y="2796575"/>
              <a:ext cx="27325" cy="20750"/>
            </a:xfrm>
            <a:custGeom>
              <a:avLst/>
              <a:gdLst/>
              <a:ahLst/>
              <a:cxnLst/>
              <a:rect l="l" t="t" r="r" b="b"/>
              <a:pathLst>
                <a:path w="1093" h="830" extrusionOk="0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28"/>
            <p:cNvSpPr/>
            <p:nvPr/>
          </p:nvSpPr>
          <p:spPr>
            <a:xfrm>
              <a:off x="7962200" y="3157775"/>
              <a:ext cx="24200" cy="21425"/>
            </a:xfrm>
            <a:custGeom>
              <a:avLst/>
              <a:gdLst/>
              <a:ahLst/>
              <a:cxnLst/>
              <a:rect l="l" t="t" r="r" b="b"/>
              <a:pathLst>
                <a:path w="968" h="857" extrusionOk="0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28"/>
            <p:cNvSpPr/>
            <p:nvPr/>
          </p:nvSpPr>
          <p:spPr>
            <a:xfrm>
              <a:off x="7995125" y="3261700"/>
              <a:ext cx="24650" cy="21050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28"/>
            <p:cNvSpPr/>
            <p:nvPr/>
          </p:nvSpPr>
          <p:spPr>
            <a:xfrm>
              <a:off x="8036800" y="3136475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28"/>
            <p:cNvSpPr/>
            <p:nvPr/>
          </p:nvSpPr>
          <p:spPr>
            <a:xfrm>
              <a:off x="7959125" y="2708900"/>
              <a:ext cx="23200" cy="21600"/>
            </a:xfrm>
            <a:custGeom>
              <a:avLst/>
              <a:gdLst/>
              <a:ahLst/>
              <a:cxnLst/>
              <a:rect l="l" t="t" r="r" b="b"/>
              <a:pathLst>
                <a:path w="928" h="864" extrusionOk="0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28"/>
            <p:cNvSpPr/>
            <p:nvPr/>
          </p:nvSpPr>
          <p:spPr>
            <a:xfrm>
              <a:off x="7905950" y="2511250"/>
              <a:ext cx="23900" cy="20875"/>
            </a:xfrm>
            <a:custGeom>
              <a:avLst/>
              <a:gdLst/>
              <a:ahLst/>
              <a:cxnLst/>
              <a:rect l="l" t="t" r="r" b="b"/>
              <a:pathLst>
                <a:path w="956" h="835" extrusionOk="0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28"/>
            <p:cNvSpPr/>
            <p:nvPr/>
          </p:nvSpPr>
          <p:spPr>
            <a:xfrm>
              <a:off x="7862125" y="2612525"/>
              <a:ext cx="26525" cy="20825"/>
            </a:xfrm>
            <a:custGeom>
              <a:avLst/>
              <a:gdLst/>
              <a:ahLst/>
              <a:cxnLst/>
              <a:rect l="l" t="t" r="r" b="b"/>
              <a:pathLst>
                <a:path w="1061" h="833" extrusionOk="0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28"/>
            <p:cNvSpPr/>
            <p:nvPr/>
          </p:nvSpPr>
          <p:spPr>
            <a:xfrm>
              <a:off x="7892375" y="2637925"/>
              <a:ext cx="27325" cy="21300"/>
            </a:xfrm>
            <a:custGeom>
              <a:avLst/>
              <a:gdLst/>
              <a:ahLst/>
              <a:cxnLst/>
              <a:rect l="l" t="t" r="r" b="b"/>
              <a:pathLst>
                <a:path w="1093" h="852" extrusionOk="0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28"/>
            <p:cNvSpPr/>
            <p:nvPr/>
          </p:nvSpPr>
          <p:spPr>
            <a:xfrm>
              <a:off x="7762050" y="2215025"/>
              <a:ext cx="24925" cy="21125"/>
            </a:xfrm>
            <a:custGeom>
              <a:avLst/>
              <a:gdLst/>
              <a:ahLst/>
              <a:cxnLst/>
              <a:rect l="l" t="t" r="r" b="b"/>
              <a:pathLst>
                <a:path w="997" h="845" extrusionOk="0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28"/>
            <p:cNvSpPr/>
            <p:nvPr/>
          </p:nvSpPr>
          <p:spPr>
            <a:xfrm>
              <a:off x="7603275" y="2067500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28"/>
            <p:cNvSpPr/>
            <p:nvPr/>
          </p:nvSpPr>
          <p:spPr>
            <a:xfrm>
              <a:off x="7650300" y="2134025"/>
              <a:ext cx="23375" cy="20950"/>
            </a:xfrm>
            <a:custGeom>
              <a:avLst/>
              <a:gdLst/>
              <a:ahLst/>
              <a:cxnLst/>
              <a:rect l="l" t="t" r="r" b="b"/>
              <a:pathLst>
                <a:path w="935" h="838" extrusionOk="0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28"/>
            <p:cNvSpPr/>
            <p:nvPr/>
          </p:nvSpPr>
          <p:spPr>
            <a:xfrm>
              <a:off x="7659475" y="2079025"/>
              <a:ext cx="42575" cy="37950"/>
            </a:xfrm>
            <a:custGeom>
              <a:avLst/>
              <a:gdLst/>
              <a:ahLst/>
              <a:cxnLst/>
              <a:rect l="l" t="t" r="r" b="b"/>
              <a:pathLst>
                <a:path w="1703" h="1518" extrusionOk="0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28"/>
            <p:cNvSpPr/>
            <p:nvPr/>
          </p:nvSpPr>
          <p:spPr>
            <a:xfrm>
              <a:off x="7933875" y="2836900"/>
              <a:ext cx="45875" cy="38175"/>
            </a:xfrm>
            <a:custGeom>
              <a:avLst/>
              <a:gdLst/>
              <a:ahLst/>
              <a:cxnLst/>
              <a:rect l="l" t="t" r="r" b="b"/>
              <a:pathLst>
                <a:path w="1835" h="1527" extrusionOk="0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28"/>
            <p:cNvSpPr/>
            <p:nvPr/>
          </p:nvSpPr>
          <p:spPr>
            <a:xfrm>
              <a:off x="7873800" y="3533600"/>
              <a:ext cx="45725" cy="38425"/>
            </a:xfrm>
            <a:custGeom>
              <a:avLst/>
              <a:gdLst/>
              <a:ahLst/>
              <a:cxnLst/>
              <a:rect l="l" t="t" r="r" b="b"/>
              <a:pathLst>
                <a:path w="1829" h="1537" extrusionOk="0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28"/>
            <p:cNvSpPr/>
            <p:nvPr/>
          </p:nvSpPr>
          <p:spPr>
            <a:xfrm>
              <a:off x="7368450" y="4279875"/>
              <a:ext cx="47325" cy="38000"/>
            </a:xfrm>
            <a:custGeom>
              <a:avLst/>
              <a:gdLst/>
              <a:ahLst/>
              <a:cxnLst/>
              <a:rect l="l" t="t" r="r" b="b"/>
              <a:pathLst>
                <a:path w="1893" h="1520" extrusionOk="0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28"/>
            <p:cNvSpPr/>
            <p:nvPr/>
          </p:nvSpPr>
          <p:spPr>
            <a:xfrm>
              <a:off x="7210000" y="4382775"/>
              <a:ext cx="43250" cy="37900"/>
            </a:xfrm>
            <a:custGeom>
              <a:avLst/>
              <a:gdLst/>
              <a:ahLst/>
              <a:cxnLst/>
              <a:rect l="l" t="t" r="r" b="b"/>
              <a:pathLst>
                <a:path w="1730" h="1516" extrusionOk="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28"/>
            <p:cNvSpPr/>
            <p:nvPr/>
          </p:nvSpPr>
          <p:spPr>
            <a:xfrm>
              <a:off x="6837225" y="4632325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28"/>
            <p:cNvSpPr/>
            <p:nvPr/>
          </p:nvSpPr>
          <p:spPr>
            <a:xfrm>
              <a:off x="6416925" y="4679325"/>
              <a:ext cx="45450" cy="38075"/>
            </a:xfrm>
            <a:custGeom>
              <a:avLst/>
              <a:gdLst/>
              <a:ahLst/>
              <a:cxnLst/>
              <a:rect l="l" t="t" r="r" b="b"/>
              <a:pathLst>
                <a:path w="1818" h="1523" extrusionOk="0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28"/>
            <p:cNvSpPr/>
            <p:nvPr/>
          </p:nvSpPr>
          <p:spPr>
            <a:xfrm>
              <a:off x="5985500" y="4634325"/>
              <a:ext cx="52325" cy="38500"/>
            </a:xfrm>
            <a:custGeom>
              <a:avLst/>
              <a:gdLst/>
              <a:ahLst/>
              <a:cxnLst/>
              <a:rect l="l" t="t" r="r" b="b"/>
              <a:pathLst>
                <a:path w="2093" h="1540" extrusionOk="0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28"/>
            <p:cNvSpPr/>
            <p:nvPr/>
          </p:nvSpPr>
          <p:spPr>
            <a:xfrm>
              <a:off x="5839125" y="4603000"/>
              <a:ext cx="45775" cy="38575"/>
            </a:xfrm>
            <a:custGeom>
              <a:avLst/>
              <a:gdLst/>
              <a:ahLst/>
              <a:cxnLst/>
              <a:rect l="l" t="t" r="r" b="b"/>
              <a:pathLst>
                <a:path w="1831" h="1543" extrusionOk="0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28"/>
            <p:cNvSpPr/>
            <p:nvPr/>
          </p:nvSpPr>
          <p:spPr>
            <a:xfrm>
              <a:off x="5672700" y="4521425"/>
              <a:ext cx="55850" cy="38925"/>
            </a:xfrm>
            <a:custGeom>
              <a:avLst/>
              <a:gdLst/>
              <a:ahLst/>
              <a:cxnLst/>
              <a:rect l="l" t="t" r="r" b="b"/>
              <a:pathLst>
                <a:path w="2234" h="1557" extrusionOk="0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28"/>
            <p:cNvSpPr/>
            <p:nvPr/>
          </p:nvSpPr>
          <p:spPr>
            <a:xfrm>
              <a:off x="5498350" y="4439075"/>
              <a:ext cx="56850" cy="39275"/>
            </a:xfrm>
            <a:custGeom>
              <a:avLst/>
              <a:gdLst/>
              <a:ahLst/>
              <a:cxnLst/>
              <a:rect l="l" t="t" r="r" b="b"/>
              <a:pathLst>
                <a:path w="2274" h="1571" extrusionOk="0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4" name="Google Shape;11594;p28"/>
          <p:cNvGrpSpPr/>
          <p:nvPr/>
        </p:nvGrpSpPr>
        <p:grpSpPr>
          <a:xfrm rot="-5290083" flipH="1">
            <a:off x="8154077" y="1084657"/>
            <a:ext cx="3607845" cy="3378307"/>
            <a:chOff x="5272775" y="2011375"/>
            <a:chExt cx="3027200" cy="2935100"/>
          </a:xfrm>
        </p:grpSpPr>
        <p:sp>
          <p:nvSpPr>
            <p:cNvPr id="11595" name="Google Shape;11595;p28"/>
            <p:cNvSpPr/>
            <p:nvPr/>
          </p:nvSpPr>
          <p:spPr>
            <a:xfrm>
              <a:off x="6106700" y="247180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28"/>
            <p:cNvSpPr/>
            <p:nvPr/>
          </p:nvSpPr>
          <p:spPr>
            <a:xfrm>
              <a:off x="5595700" y="3047225"/>
              <a:ext cx="14025" cy="12000"/>
            </a:xfrm>
            <a:custGeom>
              <a:avLst/>
              <a:gdLst/>
              <a:ahLst/>
              <a:cxnLst/>
              <a:rect l="l" t="t" r="r" b="b"/>
              <a:pathLst>
                <a:path w="561" h="480" extrusionOk="0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28"/>
            <p:cNvSpPr/>
            <p:nvPr/>
          </p:nvSpPr>
          <p:spPr>
            <a:xfrm>
              <a:off x="5931575" y="2955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28"/>
            <p:cNvSpPr/>
            <p:nvPr/>
          </p:nvSpPr>
          <p:spPr>
            <a:xfrm>
              <a:off x="8152325" y="2173500"/>
              <a:ext cx="16325" cy="12700"/>
            </a:xfrm>
            <a:custGeom>
              <a:avLst/>
              <a:gdLst/>
              <a:ahLst/>
              <a:cxnLst/>
              <a:rect l="l" t="t" r="r" b="b"/>
              <a:pathLst>
                <a:path w="653" h="508" extrusionOk="0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28"/>
            <p:cNvSpPr/>
            <p:nvPr/>
          </p:nvSpPr>
          <p:spPr>
            <a:xfrm>
              <a:off x="8125650" y="2210475"/>
              <a:ext cx="13175" cy="12225"/>
            </a:xfrm>
            <a:custGeom>
              <a:avLst/>
              <a:gdLst/>
              <a:ahLst/>
              <a:cxnLst/>
              <a:rect l="l" t="t" r="r" b="b"/>
              <a:pathLst>
                <a:path w="527" h="489" extrusionOk="0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28"/>
            <p:cNvSpPr/>
            <p:nvPr/>
          </p:nvSpPr>
          <p:spPr>
            <a:xfrm>
              <a:off x="6069175" y="328137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28"/>
            <p:cNvSpPr/>
            <p:nvPr/>
          </p:nvSpPr>
          <p:spPr>
            <a:xfrm>
              <a:off x="5326975" y="3766100"/>
              <a:ext cx="16450" cy="12700"/>
            </a:xfrm>
            <a:custGeom>
              <a:avLst/>
              <a:gdLst/>
              <a:ahLst/>
              <a:cxnLst/>
              <a:rect l="l" t="t" r="r" b="b"/>
              <a:pathLst>
                <a:path w="658" h="508" extrusionOk="0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28"/>
            <p:cNvSpPr/>
            <p:nvPr/>
          </p:nvSpPr>
          <p:spPr>
            <a:xfrm>
              <a:off x="6218575" y="3441950"/>
              <a:ext cx="10750" cy="10325"/>
            </a:xfrm>
            <a:custGeom>
              <a:avLst/>
              <a:gdLst/>
              <a:ahLst/>
              <a:cxnLst/>
              <a:rect l="l" t="t" r="r" b="b"/>
              <a:pathLst>
                <a:path w="430" h="413" extrusionOk="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28"/>
            <p:cNvSpPr/>
            <p:nvPr/>
          </p:nvSpPr>
          <p:spPr>
            <a:xfrm>
              <a:off x="6526175" y="4097550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28"/>
            <p:cNvSpPr/>
            <p:nvPr/>
          </p:nvSpPr>
          <p:spPr>
            <a:xfrm>
              <a:off x="6346050" y="4366175"/>
              <a:ext cx="13825" cy="12225"/>
            </a:xfrm>
            <a:custGeom>
              <a:avLst/>
              <a:gdLst/>
              <a:ahLst/>
              <a:cxnLst/>
              <a:rect l="l" t="t" r="r" b="b"/>
              <a:pathLst>
                <a:path w="553" h="489" extrusionOk="0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28"/>
            <p:cNvSpPr/>
            <p:nvPr/>
          </p:nvSpPr>
          <p:spPr>
            <a:xfrm>
              <a:off x="8083500" y="3369150"/>
              <a:ext cx="13825" cy="12125"/>
            </a:xfrm>
            <a:custGeom>
              <a:avLst/>
              <a:gdLst/>
              <a:ahLst/>
              <a:cxnLst/>
              <a:rect l="l" t="t" r="r" b="b"/>
              <a:pathLst>
                <a:path w="553" h="485" extrusionOk="0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28"/>
            <p:cNvSpPr/>
            <p:nvPr/>
          </p:nvSpPr>
          <p:spPr>
            <a:xfrm>
              <a:off x="7163850" y="4549850"/>
              <a:ext cx="15325" cy="12225"/>
            </a:xfrm>
            <a:custGeom>
              <a:avLst/>
              <a:gdLst/>
              <a:ahLst/>
              <a:cxnLst/>
              <a:rect l="l" t="t" r="r" b="b"/>
              <a:pathLst>
                <a:path w="613" h="489" extrusionOk="0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28"/>
            <p:cNvSpPr/>
            <p:nvPr/>
          </p:nvSpPr>
          <p:spPr>
            <a:xfrm>
              <a:off x="5533200" y="4799325"/>
              <a:ext cx="16475" cy="12300"/>
            </a:xfrm>
            <a:custGeom>
              <a:avLst/>
              <a:gdLst/>
              <a:ahLst/>
              <a:cxnLst/>
              <a:rect l="l" t="t" r="r" b="b"/>
              <a:pathLst>
                <a:path w="659" h="492" extrusionOk="0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28"/>
            <p:cNvSpPr/>
            <p:nvPr/>
          </p:nvSpPr>
          <p:spPr>
            <a:xfrm>
              <a:off x="7781700" y="4934425"/>
              <a:ext cx="16600" cy="12050"/>
            </a:xfrm>
            <a:custGeom>
              <a:avLst/>
              <a:gdLst/>
              <a:ahLst/>
              <a:cxnLst/>
              <a:rect l="l" t="t" r="r" b="b"/>
              <a:pathLst>
                <a:path w="664" h="482" extrusionOk="0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28"/>
            <p:cNvSpPr/>
            <p:nvPr/>
          </p:nvSpPr>
          <p:spPr>
            <a:xfrm>
              <a:off x="7923850" y="20658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28"/>
            <p:cNvSpPr/>
            <p:nvPr/>
          </p:nvSpPr>
          <p:spPr>
            <a:xfrm>
              <a:off x="8007525" y="2054175"/>
              <a:ext cx="16975" cy="11775"/>
            </a:xfrm>
            <a:custGeom>
              <a:avLst/>
              <a:gdLst/>
              <a:ahLst/>
              <a:cxnLst/>
              <a:rect l="l" t="t" r="r" b="b"/>
              <a:pathLst>
                <a:path w="679" h="471" extrusionOk="0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28"/>
            <p:cNvSpPr/>
            <p:nvPr/>
          </p:nvSpPr>
          <p:spPr>
            <a:xfrm>
              <a:off x="8209875" y="248282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28"/>
            <p:cNvSpPr/>
            <p:nvPr/>
          </p:nvSpPr>
          <p:spPr>
            <a:xfrm>
              <a:off x="7394300" y="4304825"/>
              <a:ext cx="24625" cy="20625"/>
            </a:xfrm>
            <a:custGeom>
              <a:avLst/>
              <a:gdLst/>
              <a:ahLst/>
              <a:cxnLst/>
              <a:rect l="l" t="t" r="r" b="b"/>
              <a:pathLst>
                <a:path w="985" h="825" extrusionOk="0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28"/>
            <p:cNvSpPr/>
            <p:nvPr/>
          </p:nvSpPr>
          <p:spPr>
            <a:xfrm>
              <a:off x="7711550" y="3810525"/>
              <a:ext cx="23025" cy="21375"/>
            </a:xfrm>
            <a:custGeom>
              <a:avLst/>
              <a:gdLst/>
              <a:ahLst/>
              <a:cxnLst/>
              <a:rect l="l" t="t" r="r" b="b"/>
              <a:pathLst>
                <a:path w="921" h="855" extrusionOk="0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28"/>
            <p:cNvSpPr/>
            <p:nvPr/>
          </p:nvSpPr>
          <p:spPr>
            <a:xfrm>
              <a:off x="8108700" y="2112275"/>
              <a:ext cx="26150" cy="20775"/>
            </a:xfrm>
            <a:custGeom>
              <a:avLst/>
              <a:gdLst/>
              <a:ahLst/>
              <a:cxnLst/>
              <a:rect l="l" t="t" r="r" b="b"/>
              <a:pathLst>
                <a:path w="1046" h="831" extrusionOk="0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28"/>
            <p:cNvSpPr/>
            <p:nvPr/>
          </p:nvSpPr>
          <p:spPr>
            <a:xfrm>
              <a:off x="7454350" y="4887975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28"/>
            <p:cNvSpPr/>
            <p:nvPr/>
          </p:nvSpPr>
          <p:spPr>
            <a:xfrm>
              <a:off x="7936600" y="4793775"/>
              <a:ext cx="44800" cy="38500"/>
            </a:xfrm>
            <a:custGeom>
              <a:avLst/>
              <a:gdLst/>
              <a:ahLst/>
              <a:cxnLst/>
              <a:rect l="l" t="t" r="r" b="b"/>
              <a:pathLst>
                <a:path w="1792" h="1540" extrusionOk="0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28"/>
            <p:cNvSpPr/>
            <p:nvPr/>
          </p:nvSpPr>
          <p:spPr>
            <a:xfrm>
              <a:off x="5984125" y="4653325"/>
              <a:ext cx="44025" cy="38125"/>
            </a:xfrm>
            <a:custGeom>
              <a:avLst/>
              <a:gdLst/>
              <a:ahLst/>
              <a:cxnLst/>
              <a:rect l="l" t="t" r="r" b="b"/>
              <a:pathLst>
                <a:path w="1761" h="1525" extrusionOk="0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28"/>
            <p:cNvSpPr/>
            <p:nvPr/>
          </p:nvSpPr>
          <p:spPr>
            <a:xfrm>
              <a:off x="5495625" y="4410425"/>
              <a:ext cx="47375" cy="38350"/>
            </a:xfrm>
            <a:custGeom>
              <a:avLst/>
              <a:gdLst/>
              <a:ahLst/>
              <a:cxnLst/>
              <a:rect l="l" t="t" r="r" b="b"/>
              <a:pathLst>
                <a:path w="1895" h="1534" extrusionOk="0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28"/>
            <p:cNvSpPr/>
            <p:nvPr/>
          </p:nvSpPr>
          <p:spPr>
            <a:xfrm>
              <a:off x="7260875" y="3364475"/>
              <a:ext cx="43375" cy="38025"/>
            </a:xfrm>
            <a:custGeom>
              <a:avLst/>
              <a:gdLst/>
              <a:ahLst/>
              <a:cxnLst/>
              <a:rect l="l" t="t" r="r" b="b"/>
              <a:pathLst>
                <a:path w="1735" h="1521" extrusionOk="0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28"/>
            <p:cNvSpPr/>
            <p:nvPr/>
          </p:nvSpPr>
          <p:spPr>
            <a:xfrm>
              <a:off x="7432725" y="2516450"/>
              <a:ext cx="45000" cy="37875"/>
            </a:xfrm>
            <a:custGeom>
              <a:avLst/>
              <a:gdLst/>
              <a:ahLst/>
              <a:cxnLst/>
              <a:rect l="l" t="t" r="r" b="b"/>
              <a:pathLst>
                <a:path w="1800" h="1515" extrusionOk="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28"/>
            <p:cNvSpPr/>
            <p:nvPr/>
          </p:nvSpPr>
          <p:spPr>
            <a:xfrm>
              <a:off x="7765300" y="2445900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28"/>
            <p:cNvSpPr/>
            <p:nvPr/>
          </p:nvSpPr>
          <p:spPr>
            <a:xfrm>
              <a:off x="8059775" y="3876125"/>
              <a:ext cx="15675" cy="11950"/>
            </a:xfrm>
            <a:custGeom>
              <a:avLst/>
              <a:gdLst/>
              <a:ahLst/>
              <a:cxnLst/>
              <a:rect l="l" t="t" r="r" b="b"/>
              <a:pathLst>
                <a:path w="627" h="478" extrusionOk="0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28"/>
            <p:cNvSpPr/>
            <p:nvPr/>
          </p:nvSpPr>
          <p:spPr>
            <a:xfrm>
              <a:off x="7967200" y="3380650"/>
              <a:ext cx="15150" cy="12250"/>
            </a:xfrm>
            <a:custGeom>
              <a:avLst/>
              <a:gdLst/>
              <a:ahLst/>
              <a:cxnLst/>
              <a:rect l="l" t="t" r="r" b="b"/>
              <a:pathLst>
                <a:path w="606" h="490" extrusionOk="0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28"/>
            <p:cNvSpPr/>
            <p:nvPr/>
          </p:nvSpPr>
          <p:spPr>
            <a:xfrm>
              <a:off x="7610275" y="2819725"/>
              <a:ext cx="11925" cy="10225"/>
            </a:xfrm>
            <a:custGeom>
              <a:avLst/>
              <a:gdLst/>
              <a:ahLst/>
              <a:cxnLst/>
              <a:rect l="l" t="t" r="r" b="b"/>
              <a:pathLst>
                <a:path w="477" h="409" extrusionOk="0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28"/>
            <p:cNvSpPr/>
            <p:nvPr/>
          </p:nvSpPr>
          <p:spPr>
            <a:xfrm>
              <a:off x="8060125" y="2302950"/>
              <a:ext cx="16350" cy="12525"/>
            </a:xfrm>
            <a:custGeom>
              <a:avLst/>
              <a:gdLst/>
              <a:ahLst/>
              <a:cxnLst/>
              <a:rect l="l" t="t" r="r" b="b"/>
              <a:pathLst>
                <a:path w="654" h="501" extrusionOk="0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28"/>
            <p:cNvSpPr/>
            <p:nvPr/>
          </p:nvSpPr>
          <p:spPr>
            <a:xfrm>
              <a:off x="8283225" y="2064975"/>
              <a:ext cx="16750" cy="12825"/>
            </a:xfrm>
            <a:custGeom>
              <a:avLst/>
              <a:gdLst/>
              <a:ahLst/>
              <a:cxnLst/>
              <a:rect l="l" t="t" r="r" b="b"/>
              <a:pathLst>
                <a:path w="670" h="513" extrusionOk="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28"/>
            <p:cNvSpPr/>
            <p:nvPr/>
          </p:nvSpPr>
          <p:spPr>
            <a:xfrm>
              <a:off x="7496875" y="206505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28"/>
            <p:cNvSpPr/>
            <p:nvPr/>
          </p:nvSpPr>
          <p:spPr>
            <a:xfrm>
              <a:off x="6738000" y="2077350"/>
              <a:ext cx="14200" cy="12125"/>
            </a:xfrm>
            <a:custGeom>
              <a:avLst/>
              <a:gdLst/>
              <a:ahLst/>
              <a:cxnLst/>
              <a:rect l="l" t="t" r="r" b="b"/>
              <a:pathLst>
                <a:path w="568" h="485" extrusionOk="0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28"/>
            <p:cNvSpPr/>
            <p:nvPr/>
          </p:nvSpPr>
          <p:spPr>
            <a:xfrm>
              <a:off x="6400250" y="2372275"/>
              <a:ext cx="13150" cy="12625"/>
            </a:xfrm>
            <a:custGeom>
              <a:avLst/>
              <a:gdLst/>
              <a:ahLst/>
              <a:cxnLst/>
              <a:rect l="l" t="t" r="r" b="b"/>
              <a:pathLst>
                <a:path w="526" h="505" extrusionOk="0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28"/>
            <p:cNvSpPr/>
            <p:nvPr/>
          </p:nvSpPr>
          <p:spPr>
            <a:xfrm>
              <a:off x="7253350" y="2963125"/>
              <a:ext cx="15725" cy="12450"/>
            </a:xfrm>
            <a:custGeom>
              <a:avLst/>
              <a:gdLst/>
              <a:ahLst/>
              <a:cxnLst/>
              <a:rect l="l" t="t" r="r" b="b"/>
              <a:pathLst>
                <a:path w="629" h="498" extrusionOk="0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28"/>
            <p:cNvSpPr/>
            <p:nvPr/>
          </p:nvSpPr>
          <p:spPr>
            <a:xfrm>
              <a:off x="7628625" y="330845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28"/>
            <p:cNvSpPr/>
            <p:nvPr/>
          </p:nvSpPr>
          <p:spPr>
            <a:xfrm>
              <a:off x="7041550" y="352087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28"/>
            <p:cNvSpPr/>
            <p:nvPr/>
          </p:nvSpPr>
          <p:spPr>
            <a:xfrm>
              <a:off x="7300900" y="2835400"/>
              <a:ext cx="13375" cy="12200"/>
            </a:xfrm>
            <a:custGeom>
              <a:avLst/>
              <a:gdLst/>
              <a:ahLst/>
              <a:cxnLst/>
              <a:rect l="l" t="t" r="r" b="b"/>
              <a:pathLst>
                <a:path w="535" h="488" extrusionOk="0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28"/>
            <p:cNvSpPr/>
            <p:nvPr/>
          </p:nvSpPr>
          <p:spPr>
            <a:xfrm>
              <a:off x="7146625" y="2396750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28"/>
            <p:cNvSpPr/>
            <p:nvPr/>
          </p:nvSpPr>
          <p:spPr>
            <a:xfrm>
              <a:off x="6674025" y="2247475"/>
              <a:ext cx="14800" cy="12275"/>
            </a:xfrm>
            <a:custGeom>
              <a:avLst/>
              <a:gdLst/>
              <a:ahLst/>
              <a:cxnLst/>
              <a:rect l="l" t="t" r="r" b="b"/>
              <a:pathLst>
                <a:path w="592" h="491" extrusionOk="0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28"/>
            <p:cNvSpPr/>
            <p:nvPr/>
          </p:nvSpPr>
          <p:spPr>
            <a:xfrm>
              <a:off x="6623075" y="2036025"/>
              <a:ext cx="14225" cy="12425"/>
            </a:xfrm>
            <a:custGeom>
              <a:avLst/>
              <a:gdLst/>
              <a:ahLst/>
              <a:cxnLst/>
              <a:rect l="l" t="t" r="r" b="b"/>
              <a:pathLst>
                <a:path w="569" h="497" extrusionOk="0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28"/>
            <p:cNvSpPr/>
            <p:nvPr/>
          </p:nvSpPr>
          <p:spPr>
            <a:xfrm>
              <a:off x="5813175" y="2152275"/>
              <a:ext cx="13850" cy="12075"/>
            </a:xfrm>
            <a:custGeom>
              <a:avLst/>
              <a:gdLst/>
              <a:ahLst/>
              <a:cxnLst/>
              <a:rect l="l" t="t" r="r" b="b"/>
              <a:pathLst>
                <a:path w="554" h="483" extrusionOk="0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28"/>
            <p:cNvSpPr/>
            <p:nvPr/>
          </p:nvSpPr>
          <p:spPr>
            <a:xfrm>
              <a:off x="5915850" y="255762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28"/>
            <p:cNvSpPr/>
            <p:nvPr/>
          </p:nvSpPr>
          <p:spPr>
            <a:xfrm>
              <a:off x="6492250" y="2926350"/>
              <a:ext cx="17825" cy="12025"/>
            </a:xfrm>
            <a:custGeom>
              <a:avLst/>
              <a:gdLst/>
              <a:ahLst/>
              <a:cxnLst/>
              <a:rect l="l" t="t" r="r" b="b"/>
              <a:pathLst>
                <a:path w="713" h="481" extrusionOk="0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28"/>
            <p:cNvSpPr/>
            <p:nvPr/>
          </p:nvSpPr>
          <p:spPr>
            <a:xfrm>
              <a:off x="6717150" y="2748575"/>
              <a:ext cx="15600" cy="11850"/>
            </a:xfrm>
            <a:custGeom>
              <a:avLst/>
              <a:gdLst/>
              <a:ahLst/>
              <a:cxnLst/>
              <a:rect l="l" t="t" r="r" b="b"/>
              <a:pathLst>
                <a:path w="624" h="474" extrusionOk="0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28"/>
            <p:cNvSpPr/>
            <p:nvPr/>
          </p:nvSpPr>
          <p:spPr>
            <a:xfrm>
              <a:off x="6538675" y="2427775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28"/>
            <p:cNvSpPr/>
            <p:nvPr/>
          </p:nvSpPr>
          <p:spPr>
            <a:xfrm>
              <a:off x="6043325" y="2371950"/>
              <a:ext cx="12550" cy="11850"/>
            </a:xfrm>
            <a:custGeom>
              <a:avLst/>
              <a:gdLst/>
              <a:ahLst/>
              <a:cxnLst/>
              <a:rect l="l" t="t" r="r" b="b"/>
              <a:pathLst>
                <a:path w="502" h="474" extrusionOk="0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28"/>
            <p:cNvSpPr/>
            <p:nvPr/>
          </p:nvSpPr>
          <p:spPr>
            <a:xfrm>
              <a:off x="5906575" y="2652125"/>
              <a:ext cx="13950" cy="12075"/>
            </a:xfrm>
            <a:custGeom>
              <a:avLst/>
              <a:gdLst/>
              <a:ahLst/>
              <a:cxnLst/>
              <a:rect l="l" t="t" r="r" b="b"/>
              <a:pathLst>
                <a:path w="558" h="483" extrusionOk="0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28"/>
            <p:cNvSpPr/>
            <p:nvPr/>
          </p:nvSpPr>
          <p:spPr>
            <a:xfrm>
              <a:off x="5827350" y="3269075"/>
              <a:ext cx="14550" cy="12025"/>
            </a:xfrm>
            <a:custGeom>
              <a:avLst/>
              <a:gdLst/>
              <a:ahLst/>
              <a:cxnLst/>
              <a:rect l="l" t="t" r="r" b="b"/>
              <a:pathLst>
                <a:path w="582" h="481" extrusionOk="0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28"/>
            <p:cNvSpPr/>
            <p:nvPr/>
          </p:nvSpPr>
          <p:spPr>
            <a:xfrm>
              <a:off x="6250425" y="3786550"/>
              <a:ext cx="14750" cy="11750"/>
            </a:xfrm>
            <a:custGeom>
              <a:avLst/>
              <a:gdLst/>
              <a:ahLst/>
              <a:cxnLst/>
              <a:rect l="l" t="t" r="r" b="b"/>
              <a:pathLst>
                <a:path w="590" h="470" extrusionOk="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28"/>
            <p:cNvSpPr/>
            <p:nvPr/>
          </p:nvSpPr>
          <p:spPr>
            <a:xfrm>
              <a:off x="6830775" y="3420100"/>
              <a:ext cx="15650" cy="12625"/>
            </a:xfrm>
            <a:custGeom>
              <a:avLst/>
              <a:gdLst/>
              <a:ahLst/>
              <a:cxnLst/>
              <a:rect l="l" t="t" r="r" b="b"/>
              <a:pathLst>
                <a:path w="626" h="505" extrusionOk="0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28"/>
            <p:cNvSpPr/>
            <p:nvPr/>
          </p:nvSpPr>
          <p:spPr>
            <a:xfrm>
              <a:off x="6683800" y="288542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28"/>
            <p:cNvSpPr/>
            <p:nvPr/>
          </p:nvSpPr>
          <p:spPr>
            <a:xfrm>
              <a:off x="6211300" y="2631000"/>
              <a:ext cx="17675" cy="12275"/>
            </a:xfrm>
            <a:custGeom>
              <a:avLst/>
              <a:gdLst/>
              <a:ahLst/>
              <a:cxnLst/>
              <a:rect l="l" t="t" r="r" b="b"/>
              <a:pathLst>
                <a:path w="707" h="491" extrusionOk="0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28"/>
            <p:cNvSpPr/>
            <p:nvPr/>
          </p:nvSpPr>
          <p:spPr>
            <a:xfrm>
              <a:off x="5730600" y="2838275"/>
              <a:ext cx="14575" cy="11950"/>
            </a:xfrm>
            <a:custGeom>
              <a:avLst/>
              <a:gdLst/>
              <a:ahLst/>
              <a:cxnLst/>
              <a:rect l="l" t="t" r="r" b="b"/>
              <a:pathLst>
                <a:path w="583" h="478" extrusionOk="0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28"/>
            <p:cNvSpPr/>
            <p:nvPr/>
          </p:nvSpPr>
          <p:spPr>
            <a:xfrm>
              <a:off x="5512125" y="3208325"/>
              <a:ext cx="15575" cy="11900"/>
            </a:xfrm>
            <a:custGeom>
              <a:avLst/>
              <a:gdLst/>
              <a:ahLst/>
              <a:cxnLst/>
              <a:rect l="l" t="t" r="r" b="b"/>
              <a:pathLst>
                <a:path w="623" h="476" extrusionOk="0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28"/>
            <p:cNvSpPr/>
            <p:nvPr/>
          </p:nvSpPr>
          <p:spPr>
            <a:xfrm>
              <a:off x="5732275" y="3482725"/>
              <a:ext cx="15875" cy="12375"/>
            </a:xfrm>
            <a:custGeom>
              <a:avLst/>
              <a:gdLst/>
              <a:ahLst/>
              <a:cxnLst/>
              <a:rect l="l" t="t" r="r" b="b"/>
              <a:pathLst>
                <a:path w="635" h="495" extrusionOk="0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28"/>
            <p:cNvSpPr/>
            <p:nvPr/>
          </p:nvSpPr>
          <p:spPr>
            <a:xfrm>
              <a:off x="6486850" y="3283900"/>
              <a:ext cx="13500" cy="12050"/>
            </a:xfrm>
            <a:custGeom>
              <a:avLst/>
              <a:gdLst/>
              <a:ahLst/>
              <a:cxnLst/>
              <a:rect l="l" t="t" r="r" b="b"/>
              <a:pathLst>
                <a:path w="540" h="482" extrusionOk="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28"/>
            <p:cNvSpPr/>
            <p:nvPr/>
          </p:nvSpPr>
          <p:spPr>
            <a:xfrm>
              <a:off x="6651275" y="2626625"/>
              <a:ext cx="13975" cy="12400"/>
            </a:xfrm>
            <a:custGeom>
              <a:avLst/>
              <a:gdLst/>
              <a:ahLst/>
              <a:cxnLst/>
              <a:rect l="l" t="t" r="r" b="b"/>
              <a:pathLst>
                <a:path w="559" h="496" extrusionOk="0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28"/>
            <p:cNvSpPr/>
            <p:nvPr/>
          </p:nvSpPr>
          <p:spPr>
            <a:xfrm>
              <a:off x="6368000" y="2181775"/>
              <a:ext cx="15600" cy="11900"/>
            </a:xfrm>
            <a:custGeom>
              <a:avLst/>
              <a:gdLst/>
              <a:ahLst/>
              <a:cxnLst/>
              <a:rect l="l" t="t" r="r" b="b"/>
              <a:pathLst>
                <a:path w="624" h="476" extrusionOk="0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28"/>
            <p:cNvSpPr/>
            <p:nvPr/>
          </p:nvSpPr>
          <p:spPr>
            <a:xfrm>
              <a:off x="5917400" y="2215125"/>
              <a:ext cx="16450" cy="12575"/>
            </a:xfrm>
            <a:custGeom>
              <a:avLst/>
              <a:gdLst/>
              <a:ahLst/>
              <a:cxnLst/>
              <a:rect l="l" t="t" r="r" b="b"/>
              <a:pathLst>
                <a:path w="658" h="503" extrusionOk="0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28"/>
            <p:cNvSpPr/>
            <p:nvPr/>
          </p:nvSpPr>
          <p:spPr>
            <a:xfrm>
              <a:off x="5521300" y="2595225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28"/>
            <p:cNvSpPr/>
            <p:nvPr/>
          </p:nvSpPr>
          <p:spPr>
            <a:xfrm>
              <a:off x="5501275" y="3131500"/>
              <a:ext cx="11700" cy="12275"/>
            </a:xfrm>
            <a:custGeom>
              <a:avLst/>
              <a:gdLst/>
              <a:ahLst/>
              <a:cxnLst/>
              <a:rect l="l" t="t" r="r" b="b"/>
              <a:pathLst>
                <a:path w="468" h="491" extrusionOk="0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28"/>
            <p:cNvSpPr/>
            <p:nvPr/>
          </p:nvSpPr>
          <p:spPr>
            <a:xfrm>
              <a:off x="6099200" y="3701025"/>
              <a:ext cx="13375" cy="12100"/>
            </a:xfrm>
            <a:custGeom>
              <a:avLst/>
              <a:gdLst/>
              <a:ahLst/>
              <a:cxnLst/>
              <a:rect l="l" t="t" r="r" b="b"/>
              <a:pathLst>
                <a:path w="535" h="484" extrusionOk="0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28"/>
            <p:cNvSpPr/>
            <p:nvPr/>
          </p:nvSpPr>
          <p:spPr>
            <a:xfrm>
              <a:off x="6966500" y="3545200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28"/>
            <p:cNvSpPr/>
            <p:nvPr/>
          </p:nvSpPr>
          <p:spPr>
            <a:xfrm>
              <a:off x="7250675" y="2937500"/>
              <a:ext cx="15225" cy="11825"/>
            </a:xfrm>
            <a:custGeom>
              <a:avLst/>
              <a:gdLst/>
              <a:ahLst/>
              <a:cxnLst/>
              <a:rect l="l" t="t" r="r" b="b"/>
              <a:pathLst>
                <a:path w="609" h="473" extrusionOk="0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28"/>
            <p:cNvSpPr/>
            <p:nvPr/>
          </p:nvSpPr>
          <p:spPr>
            <a:xfrm>
              <a:off x="7016525" y="2532050"/>
              <a:ext cx="14825" cy="12025"/>
            </a:xfrm>
            <a:custGeom>
              <a:avLst/>
              <a:gdLst/>
              <a:ahLst/>
              <a:cxnLst/>
              <a:rect l="l" t="t" r="r" b="b"/>
              <a:pathLst>
                <a:path w="593" h="481" extrusionOk="0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28"/>
            <p:cNvSpPr/>
            <p:nvPr/>
          </p:nvSpPr>
          <p:spPr>
            <a:xfrm>
              <a:off x="6149700" y="2426000"/>
              <a:ext cx="14575" cy="12000"/>
            </a:xfrm>
            <a:custGeom>
              <a:avLst/>
              <a:gdLst/>
              <a:ahLst/>
              <a:cxnLst/>
              <a:rect l="l" t="t" r="r" b="b"/>
              <a:pathLst>
                <a:path w="583" h="480" extrusionOk="0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28"/>
            <p:cNvSpPr/>
            <p:nvPr/>
          </p:nvSpPr>
          <p:spPr>
            <a:xfrm>
              <a:off x="5920750" y="3707050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28"/>
            <p:cNvSpPr/>
            <p:nvPr/>
          </p:nvSpPr>
          <p:spPr>
            <a:xfrm>
              <a:off x="6843350" y="3549450"/>
              <a:ext cx="13075" cy="12700"/>
            </a:xfrm>
            <a:custGeom>
              <a:avLst/>
              <a:gdLst/>
              <a:ahLst/>
              <a:cxnLst/>
              <a:rect l="l" t="t" r="r" b="b"/>
              <a:pathLst>
                <a:path w="523" h="508" extrusionOk="0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28"/>
            <p:cNvSpPr/>
            <p:nvPr/>
          </p:nvSpPr>
          <p:spPr>
            <a:xfrm>
              <a:off x="6896375" y="3010575"/>
              <a:ext cx="12600" cy="12625"/>
            </a:xfrm>
            <a:custGeom>
              <a:avLst/>
              <a:gdLst/>
              <a:ahLst/>
              <a:cxnLst/>
              <a:rect l="l" t="t" r="r" b="b"/>
              <a:pathLst>
                <a:path w="504" h="505" extrusionOk="0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28"/>
            <p:cNvSpPr/>
            <p:nvPr/>
          </p:nvSpPr>
          <p:spPr>
            <a:xfrm>
              <a:off x="6679625" y="2642100"/>
              <a:ext cx="13350" cy="11775"/>
            </a:xfrm>
            <a:custGeom>
              <a:avLst/>
              <a:gdLst/>
              <a:ahLst/>
              <a:cxnLst/>
              <a:rect l="l" t="t" r="r" b="b"/>
              <a:pathLst>
                <a:path w="534" h="471" extrusionOk="0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28"/>
            <p:cNvSpPr/>
            <p:nvPr/>
          </p:nvSpPr>
          <p:spPr>
            <a:xfrm>
              <a:off x="5993300" y="2555250"/>
              <a:ext cx="12525" cy="12025"/>
            </a:xfrm>
            <a:custGeom>
              <a:avLst/>
              <a:gdLst/>
              <a:ahLst/>
              <a:cxnLst/>
              <a:rect l="l" t="t" r="r" b="b"/>
              <a:pathLst>
                <a:path w="501" h="481" extrusionOk="0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28"/>
            <p:cNvSpPr/>
            <p:nvPr/>
          </p:nvSpPr>
          <p:spPr>
            <a:xfrm>
              <a:off x="5384525" y="2805750"/>
              <a:ext cx="13375" cy="12175"/>
            </a:xfrm>
            <a:custGeom>
              <a:avLst/>
              <a:gdLst/>
              <a:ahLst/>
              <a:cxnLst/>
              <a:rect l="l" t="t" r="r" b="b"/>
              <a:pathLst>
                <a:path w="535" h="487" extrusionOk="0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28"/>
            <p:cNvSpPr/>
            <p:nvPr/>
          </p:nvSpPr>
          <p:spPr>
            <a:xfrm>
              <a:off x="5969100" y="3866300"/>
              <a:ext cx="15000" cy="11975"/>
            </a:xfrm>
            <a:custGeom>
              <a:avLst/>
              <a:gdLst/>
              <a:ahLst/>
              <a:cxnLst/>
              <a:rect l="l" t="t" r="r" b="b"/>
              <a:pathLst>
                <a:path w="600" h="479" extrusionOk="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28"/>
            <p:cNvSpPr/>
            <p:nvPr/>
          </p:nvSpPr>
          <p:spPr>
            <a:xfrm>
              <a:off x="7143250" y="3753175"/>
              <a:ext cx="12575" cy="9825"/>
            </a:xfrm>
            <a:custGeom>
              <a:avLst/>
              <a:gdLst/>
              <a:ahLst/>
              <a:cxnLst/>
              <a:rect l="l" t="t" r="r" b="b"/>
              <a:pathLst>
                <a:path w="503" h="393" extrusionOk="0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28"/>
            <p:cNvSpPr/>
            <p:nvPr/>
          </p:nvSpPr>
          <p:spPr>
            <a:xfrm>
              <a:off x="7211725" y="2953150"/>
              <a:ext cx="12475" cy="9100"/>
            </a:xfrm>
            <a:custGeom>
              <a:avLst/>
              <a:gdLst/>
              <a:ahLst/>
              <a:cxnLst/>
              <a:rect l="l" t="t" r="r" b="b"/>
              <a:pathLst>
                <a:path w="499" h="364" extrusionOk="0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28"/>
            <p:cNvSpPr/>
            <p:nvPr/>
          </p:nvSpPr>
          <p:spPr>
            <a:xfrm>
              <a:off x="6864750" y="2408600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28"/>
            <p:cNvSpPr/>
            <p:nvPr/>
          </p:nvSpPr>
          <p:spPr>
            <a:xfrm>
              <a:off x="6595400" y="2618100"/>
              <a:ext cx="15900" cy="12850"/>
            </a:xfrm>
            <a:custGeom>
              <a:avLst/>
              <a:gdLst/>
              <a:ahLst/>
              <a:cxnLst/>
              <a:rect l="l" t="t" r="r" b="b"/>
              <a:pathLst>
                <a:path w="636" h="514" extrusionOk="0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28"/>
            <p:cNvSpPr/>
            <p:nvPr/>
          </p:nvSpPr>
          <p:spPr>
            <a:xfrm>
              <a:off x="5583600" y="3375725"/>
              <a:ext cx="16100" cy="12500"/>
            </a:xfrm>
            <a:custGeom>
              <a:avLst/>
              <a:gdLst/>
              <a:ahLst/>
              <a:cxnLst/>
              <a:rect l="l" t="t" r="r" b="b"/>
              <a:pathLst>
                <a:path w="644" h="500" extrusionOk="0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28"/>
            <p:cNvSpPr/>
            <p:nvPr/>
          </p:nvSpPr>
          <p:spPr>
            <a:xfrm>
              <a:off x="5760625" y="3895200"/>
              <a:ext cx="13975" cy="12450"/>
            </a:xfrm>
            <a:custGeom>
              <a:avLst/>
              <a:gdLst/>
              <a:ahLst/>
              <a:cxnLst/>
              <a:rect l="l" t="t" r="r" b="b"/>
              <a:pathLst>
                <a:path w="559" h="498" extrusionOk="0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28"/>
            <p:cNvSpPr/>
            <p:nvPr/>
          </p:nvSpPr>
          <p:spPr>
            <a:xfrm>
              <a:off x="6544050" y="3766600"/>
              <a:ext cx="14375" cy="8200"/>
            </a:xfrm>
            <a:custGeom>
              <a:avLst/>
              <a:gdLst/>
              <a:ahLst/>
              <a:cxnLst/>
              <a:rect l="l" t="t" r="r" b="b"/>
              <a:pathLst>
                <a:path w="575" h="328" extrusionOk="0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28"/>
            <p:cNvSpPr/>
            <p:nvPr/>
          </p:nvSpPr>
          <p:spPr>
            <a:xfrm>
              <a:off x="6748975" y="3073875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28"/>
            <p:cNvSpPr/>
            <p:nvPr/>
          </p:nvSpPr>
          <p:spPr>
            <a:xfrm>
              <a:off x="6283300" y="2373350"/>
              <a:ext cx="17100" cy="12225"/>
            </a:xfrm>
            <a:custGeom>
              <a:avLst/>
              <a:gdLst/>
              <a:ahLst/>
              <a:cxnLst/>
              <a:rect l="l" t="t" r="r" b="b"/>
              <a:pathLst>
                <a:path w="684" h="489" extrusionOk="0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28"/>
            <p:cNvSpPr/>
            <p:nvPr/>
          </p:nvSpPr>
          <p:spPr>
            <a:xfrm>
              <a:off x="5384525" y="2532675"/>
              <a:ext cx="12525" cy="12075"/>
            </a:xfrm>
            <a:custGeom>
              <a:avLst/>
              <a:gdLst/>
              <a:ahLst/>
              <a:cxnLst/>
              <a:rect l="l" t="t" r="r" b="b"/>
              <a:pathLst>
                <a:path w="501" h="483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28"/>
            <p:cNvSpPr/>
            <p:nvPr/>
          </p:nvSpPr>
          <p:spPr>
            <a:xfrm>
              <a:off x="5870700" y="3356400"/>
              <a:ext cx="13900" cy="11950"/>
            </a:xfrm>
            <a:custGeom>
              <a:avLst/>
              <a:gdLst/>
              <a:ahLst/>
              <a:cxnLst/>
              <a:rect l="l" t="t" r="r" b="b"/>
              <a:pathLst>
                <a:path w="556" h="478" extrusionOk="0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28"/>
            <p:cNvSpPr/>
            <p:nvPr/>
          </p:nvSpPr>
          <p:spPr>
            <a:xfrm>
              <a:off x="6813875" y="3151575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28"/>
            <p:cNvSpPr/>
            <p:nvPr/>
          </p:nvSpPr>
          <p:spPr>
            <a:xfrm>
              <a:off x="6853625" y="2654900"/>
              <a:ext cx="13850" cy="8950"/>
            </a:xfrm>
            <a:custGeom>
              <a:avLst/>
              <a:gdLst/>
              <a:ahLst/>
              <a:cxnLst/>
              <a:rect l="l" t="t" r="r" b="b"/>
              <a:pathLst>
                <a:path w="554" h="358" extrusionOk="0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28"/>
            <p:cNvSpPr/>
            <p:nvPr/>
          </p:nvSpPr>
          <p:spPr>
            <a:xfrm>
              <a:off x="6452375" y="2406800"/>
              <a:ext cx="17725" cy="11975"/>
            </a:xfrm>
            <a:custGeom>
              <a:avLst/>
              <a:gdLst/>
              <a:ahLst/>
              <a:cxnLst/>
              <a:rect l="l" t="t" r="r" b="b"/>
              <a:pathLst>
                <a:path w="709" h="479" extrusionOk="0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28"/>
            <p:cNvSpPr/>
            <p:nvPr/>
          </p:nvSpPr>
          <p:spPr>
            <a:xfrm>
              <a:off x="5277775" y="2962400"/>
              <a:ext cx="14975" cy="11950"/>
            </a:xfrm>
            <a:custGeom>
              <a:avLst/>
              <a:gdLst/>
              <a:ahLst/>
              <a:cxnLst/>
              <a:rect l="l" t="t" r="r" b="b"/>
              <a:pathLst>
                <a:path w="599" h="478" extrusionOk="0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28"/>
            <p:cNvSpPr/>
            <p:nvPr/>
          </p:nvSpPr>
          <p:spPr>
            <a:xfrm>
              <a:off x="5272775" y="3564450"/>
              <a:ext cx="12550" cy="11700"/>
            </a:xfrm>
            <a:custGeom>
              <a:avLst/>
              <a:gdLst/>
              <a:ahLst/>
              <a:cxnLst/>
              <a:rect l="l" t="t" r="r" b="b"/>
              <a:pathLst>
                <a:path w="50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28"/>
            <p:cNvSpPr/>
            <p:nvPr/>
          </p:nvSpPr>
          <p:spPr>
            <a:xfrm>
              <a:off x="6536250" y="3854150"/>
              <a:ext cx="14000" cy="8200"/>
            </a:xfrm>
            <a:custGeom>
              <a:avLst/>
              <a:gdLst/>
              <a:ahLst/>
              <a:cxnLst/>
              <a:rect l="l" t="t" r="r" b="b"/>
              <a:pathLst>
                <a:path w="560" h="328" extrusionOk="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28"/>
            <p:cNvSpPr/>
            <p:nvPr/>
          </p:nvSpPr>
          <p:spPr>
            <a:xfrm>
              <a:off x="6898950" y="3558200"/>
              <a:ext cx="13850" cy="12450"/>
            </a:xfrm>
            <a:custGeom>
              <a:avLst/>
              <a:gdLst/>
              <a:ahLst/>
              <a:cxnLst/>
              <a:rect l="l" t="t" r="r" b="b"/>
              <a:pathLst>
                <a:path w="554" h="498" extrusionOk="0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28"/>
            <p:cNvSpPr/>
            <p:nvPr/>
          </p:nvSpPr>
          <p:spPr>
            <a:xfrm>
              <a:off x="6953000" y="3455625"/>
              <a:ext cx="15175" cy="12125"/>
            </a:xfrm>
            <a:custGeom>
              <a:avLst/>
              <a:gdLst/>
              <a:ahLst/>
              <a:cxnLst/>
              <a:rect l="l" t="t" r="r" b="b"/>
              <a:pathLst>
                <a:path w="607" h="485" extrusionOk="0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28"/>
            <p:cNvSpPr/>
            <p:nvPr/>
          </p:nvSpPr>
          <p:spPr>
            <a:xfrm>
              <a:off x="6989850" y="3365950"/>
              <a:ext cx="13350" cy="11725"/>
            </a:xfrm>
            <a:custGeom>
              <a:avLst/>
              <a:gdLst/>
              <a:ahLst/>
              <a:cxnLst/>
              <a:rect l="l" t="t" r="r" b="b"/>
              <a:pathLst>
                <a:path w="534" h="469" extrusionOk="0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28"/>
            <p:cNvSpPr/>
            <p:nvPr/>
          </p:nvSpPr>
          <p:spPr>
            <a:xfrm>
              <a:off x="6923125" y="3484375"/>
              <a:ext cx="14200" cy="11750"/>
            </a:xfrm>
            <a:custGeom>
              <a:avLst/>
              <a:gdLst/>
              <a:ahLst/>
              <a:cxnLst/>
              <a:rect l="l" t="t" r="r" b="b"/>
              <a:pathLst>
                <a:path w="568" h="470" extrusionOk="0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28"/>
            <p:cNvSpPr/>
            <p:nvPr/>
          </p:nvSpPr>
          <p:spPr>
            <a:xfrm>
              <a:off x="6928975" y="3460975"/>
              <a:ext cx="15650" cy="12100"/>
            </a:xfrm>
            <a:custGeom>
              <a:avLst/>
              <a:gdLst/>
              <a:ahLst/>
              <a:cxnLst/>
              <a:rect l="l" t="t" r="r" b="b"/>
              <a:pathLst>
                <a:path w="626" h="484" extrusionOk="0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28"/>
            <p:cNvSpPr/>
            <p:nvPr/>
          </p:nvSpPr>
          <p:spPr>
            <a:xfrm>
              <a:off x="7024875" y="3300275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28"/>
            <p:cNvSpPr/>
            <p:nvPr/>
          </p:nvSpPr>
          <p:spPr>
            <a:xfrm>
              <a:off x="7021525" y="3386675"/>
              <a:ext cx="14775" cy="11900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28"/>
            <p:cNvSpPr/>
            <p:nvPr/>
          </p:nvSpPr>
          <p:spPr>
            <a:xfrm>
              <a:off x="7034725" y="3437350"/>
              <a:ext cx="14150" cy="11925"/>
            </a:xfrm>
            <a:custGeom>
              <a:avLst/>
              <a:gdLst/>
              <a:ahLst/>
              <a:cxnLst/>
              <a:rect l="l" t="t" r="r" b="b"/>
              <a:pathLst>
                <a:path w="566" h="477" extrusionOk="0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28"/>
            <p:cNvSpPr/>
            <p:nvPr/>
          </p:nvSpPr>
          <p:spPr>
            <a:xfrm>
              <a:off x="7119925" y="3309850"/>
              <a:ext cx="14200" cy="12000"/>
            </a:xfrm>
            <a:custGeom>
              <a:avLst/>
              <a:gdLst/>
              <a:ahLst/>
              <a:cxnLst/>
              <a:rect l="l" t="t" r="r" b="b"/>
              <a:pathLst>
                <a:path w="568" h="480" extrusionOk="0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28"/>
            <p:cNvSpPr/>
            <p:nvPr/>
          </p:nvSpPr>
          <p:spPr>
            <a:xfrm>
              <a:off x="7138375" y="3372225"/>
              <a:ext cx="14700" cy="8175"/>
            </a:xfrm>
            <a:custGeom>
              <a:avLst/>
              <a:gdLst/>
              <a:ahLst/>
              <a:cxnLst/>
              <a:rect l="l" t="t" r="r" b="b"/>
              <a:pathLst>
                <a:path w="588" h="327" extrusionOk="0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28"/>
            <p:cNvSpPr/>
            <p:nvPr/>
          </p:nvSpPr>
          <p:spPr>
            <a:xfrm>
              <a:off x="7132775" y="3151000"/>
              <a:ext cx="14700" cy="12750"/>
            </a:xfrm>
            <a:custGeom>
              <a:avLst/>
              <a:gdLst/>
              <a:ahLst/>
              <a:cxnLst/>
              <a:rect l="l" t="t" r="r" b="b"/>
              <a:pathLst>
                <a:path w="588" h="510" extrusionOk="0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28"/>
            <p:cNvSpPr/>
            <p:nvPr/>
          </p:nvSpPr>
          <p:spPr>
            <a:xfrm>
              <a:off x="7222725" y="3047900"/>
              <a:ext cx="13150" cy="12500"/>
            </a:xfrm>
            <a:custGeom>
              <a:avLst/>
              <a:gdLst/>
              <a:ahLst/>
              <a:cxnLst/>
              <a:rect l="l" t="t" r="r" b="b"/>
              <a:pathLst>
                <a:path w="526" h="500" extrusionOk="0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28"/>
            <p:cNvSpPr/>
            <p:nvPr/>
          </p:nvSpPr>
          <p:spPr>
            <a:xfrm>
              <a:off x="7119925" y="3180150"/>
              <a:ext cx="13800" cy="11925"/>
            </a:xfrm>
            <a:custGeom>
              <a:avLst/>
              <a:gdLst/>
              <a:ahLst/>
              <a:cxnLst/>
              <a:rect l="l" t="t" r="r" b="b"/>
              <a:pathLst>
                <a:path w="552" h="477" extrusionOk="0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28"/>
            <p:cNvSpPr/>
            <p:nvPr/>
          </p:nvSpPr>
          <p:spPr>
            <a:xfrm>
              <a:off x="7108175" y="3131475"/>
              <a:ext cx="15950" cy="12175"/>
            </a:xfrm>
            <a:custGeom>
              <a:avLst/>
              <a:gdLst/>
              <a:ahLst/>
              <a:cxnLst/>
              <a:rect l="l" t="t" r="r" b="b"/>
              <a:pathLst>
                <a:path w="638" h="487" extrusionOk="0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28"/>
            <p:cNvSpPr/>
            <p:nvPr/>
          </p:nvSpPr>
          <p:spPr>
            <a:xfrm>
              <a:off x="7112425" y="2972375"/>
              <a:ext cx="13375" cy="12525"/>
            </a:xfrm>
            <a:custGeom>
              <a:avLst/>
              <a:gdLst/>
              <a:ahLst/>
              <a:cxnLst/>
              <a:rect l="l" t="t" r="r" b="b"/>
              <a:pathLst>
                <a:path w="535" h="501" extrusionOk="0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28"/>
            <p:cNvSpPr/>
            <p:nvPr/>
          </p:nvSpPr>
          <p:spPr>
            <a:xfrm>
              <a:off x="7101125" y="3016350"/>
              <a:ext cx="14625" cy="7900"/>
            </a:xfrm>
            <a:custGeom>
              <a:avLst/>
              <a:gdLst/>
              <a:ahLst/>
              <a:cxnLst/>
              <a:rect l="l" t="t" r="r" b="b"/>
              <a:pathLst>
                <a:path w="585" h="316" extrusionOk="0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28"/>
            <p:cNvSpPr/>
            <p:nvPr/>
          </p:nvSpPr>
          <p:spPr>
            <a:xfrm>
              <a:off x="7072400" y="3147325"/>
              <a:ext cx="14775" cy="11925"/>
            </a:xfrm>
            <a:custGeom>
              <a:avLst/>
              <a:gdLst/>
              <a:ahLst/>
              <a:cxnLst/>
              <a:rect l="l" t="t" r="r" b="b"/>
              <a:pathLst>
                <a:path w="591" h="477" extrusionOk="0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28"/>
            <p:cNvSpPr/>
            <p:nvPr/>
          </p:nvSpPr>
          <p:spPr>
            <a:xfrm>
              <a:off x="7082375" y="2959850"/>
              <a:ext cx="12575" cy="12550"/>
            </a:xfrm>
            <a:custGeom>
              <a:avLst/>
              <a:gdLst/>
              <a:ahLst/>
              <a:cxnLst/>
              <a:rect l="l" t="t" r="r" b="b"/>
              <a:pathLst>
                <a:path w="503" h="502" extrusionOk="0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28"/>
            <p:cNvSpPr/>
            <p:nvPr/>
          </p:nvSpPr>
          <p:spPr>
            <a:xfrm>
              <a:off x="7109400" y="2871425"/>
              <a:ext cx="14725" cy="11950"/>
            </a:xfrm>
            <a:custGeom>
              <a:avLst/>
              <a:gdLst/>
              <a:ahLst/>
              <a:cxnLst/>
              <a:rect l="l" t="t" r="r" b="b"/>
              <a:pathLst>
                <a:path w="589" h="478" extrusionOk="0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28"/>
            <p:cNvSpPr/>
            <p:nvPr/>
          </p:nvSpPr>
          <p:spPr>
            <a:xfrm>
              <a:off x="7190275" y="2995425"/>
              <a:ext cx="14750" cy="12300"/>
            </a:xfrm>
            <a:custGeom>
              <a:avLst/>
              <a:gdLst/>
              <a:ahLst/>
              <a:cxnLst/>
              <a:rect l="l" t="t" r="r" b="b"/>
              <a:pathLst>
                <a:path w="590" h="492" extrusionOk="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28"/>
            <p:cNvSpPr/>
            <p:nvPr/>
          </p:nvSpPr>
          <p:spPr>
            <a:xfrm>
              <a:off x="7173300" y="3020700"/>
              <a:ext cx="13900" cy="12400"/>
            </a:xfrm>
            <a:custGeom>
              <a:avLst/>
              <a:gdLst/>
              <a:ahLst/>
              <a:cxnLst/>
              <a:rect l="l" t="t" r="r" b="b"/>
              <a:pathLst>
                <a:path w="556" h="496" extrusionOk="0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28"/>
            <p:cNvSpPr/>
            <p:nvPr/>
          </p:nvSpPr>
          <p:spPr>
            <a:xfrm>
              <a:off x="7144675" y="2866050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28"/>
            <p:cNvSpPr/>
            <p:nvPr/>
          </p:nvSpPr>
          <p:spPr>
            <a:xfrm>
              <a:off x="7159875" y="2836900"/>
              <a:ext cx="10950" cy="10775"/>
            </a:xfrm>
            <a:custGeom>
              <a:avLst/>
              <a:gdLst/>
              <a:ahLst/>
              <a:cxnLst/>
              <a:rect l="l" t="t" r="r" b="b"/>
              <a:pathLst>
                <a:path w="438" h="431" extrusionOk="0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28"/>
            <p:cNvSpPr/>
            <p:nvPr/>
          </p:nvSpPr>
          <p:spPr>
            <a:xfrm>
              <a:off x="7162375" y="2978550"/>
              <a:ext cx="13075" cy="12050"/>
            </a:xfrm>
            <a:custGeom>
              <a:avLst/>
              <a:gdLst/>
              <a:ahLst/>
              <a:cxnLst/>
              <a:rect l="l" t="t" r="r" b="b"/>
              <a:pathLst>
                <a:path w="523" h="482" extrusionOk="0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28"/>
            <p:cNvSpPr/>
            <p:nvPr/>
          </p:nvSpPr>
          <p:spPr>
            <a:xfrm>
              <a:off x="7123125" y="2812725"/>
              <a:ext cx="14100" cy="12200"/>
            </a:xfrm>
            <a:custGeom>
              <a:avLst/>
              <a:gdLst/>
              <a:ahLst/>
              <a:cxnLst/>
              <a:rect l="l" t="t" r="r" b="b"/>
              <a:pathLst>
                <a:path w="564" h="488" extrusionOk="0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28"/>
            <p:cNvSpPr/>
            <p:nvPr/>
          </p:nvSpPr>
          <p:spPr>
            <a:xfrm>
              <a:off x="7121600" y="267882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28"/>
            <p:cNvSpPr/>
            <p:nvPr/>
          </p:nvSpPr>
          <p:spPr>
            <a:xfrm>
              <a:off x="7113475" y="2652975"/>
              <a:ext cx="12325" cy="10250"/>
            </a:xfrm>
            <a:custGeom>
              <a:avLst/>
              <a:gdLst/>
              <a:ahLst/>
              <a:cxnLst/>
              <a:rect l="l" t="t" r="r" b="b"/>
              <a:pathLst>
                <a:path w="493" h="410" extrusionOk="0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28"/>
            <p:cNvSpPr/>
            <p:nvPr/>
          </p:nvSpPr>
          <p:spPr>
            <a:xfrm>
              <a:off x="7058525" y="2566275"/>
              <a:ext cx="9725" cy="10775"/>
            </a:xfrm>
            <a:custGeom>
              <a:avLst/>
              <a:gdLst/>
              <a:ahLst/>
              <a:cxnLst/>
              <a:rect l="l" t="t" r="r" b="b"/>
              <a:pathLst>
                <a:path w="389" h="431" extrusionOk="0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28"/>
            <p:cNvSpPr/>
            <p:nvPr/>
          </p:nvSpPr>
          <p:spPr>
            <a:xfrm>
              <a:off x="7048225" y="2686300"/>
              <a:ext cx="13150" cy="12575"/>
            </a:xfrm>
            <a:custGeom>
              <a:avLst/>
              <a:gdLst/>
              <a:ahLst/>
              <a:cxnLst/>
              <a:rect l="l" t="t" r="r" b="b"/>
              <a:pathLst>
                <a:path w="526" h="503" extrusionOk="0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28"/>
            <p:cNvSpPr/>
            <p:nvPr/>
          </p:nvSpPr>
          <p:spPr>
            <a:xfrm>
              <a:off x="7078650" y="2708700"/>
              <a:ext cx="16300" cy="12675"/>
            </a:xfrm>
            <a:custGeom>
              <a:avLst/>
              <a:gdLst/>
              <a:ahLst/>
              <a:cxnLst/>
              <a:rect l="l" t="t" r="r" b="b"/>
              <a:pathLst>
                <a:path w="652" h="507" extrusionOk="0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28"/>
            <p:cNvSpPr/>
            <p:nvPr/>
          </p:nvSpPr>
          <p:spPr>
            <a:xfrm>
              <a:off x="7086800" y="2583725"/>
              <a:ext cx="13150" cy="11775"/>
            </a:xfrm>
            <a:custGeom>
              <a:avLst/>
              <a:gdLst/>
              <a:ahLst/>
              <a:cxnLst/>
              <a:rect l="l" t="t" r="r" b="b"/>
              <a:pathLst>
                <a:path w="526" h="471" extrusionOk="0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28"/>
            <p:cNvSpPr/>
            <p:nvPr/>
          </p:nvSpPr>
          <p:spPr>
            <a:xfrm>
              <a:off x="6933275" y="2550250"/>
              <a:ext cx="14875" cy="8650"/>
            </a:xfrm>
            <a:custGeom>
              <a:avLst/>
              <a:gdLst/>
              <a:ahLst/>
              <a:cxnLst/>
              <a:rect l="l" t="t" r="r" b="b"/>
              <a:pathLst>
                <a:path w="595" h="346" extrusionOk="0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28"/>
            <p:cNvSpPr/>
            <p:nvPr/>
          </p:nvSpPr>
          <p:spPr>
            <a:xfrm>
              <a:off x="6983175" y="2637850"/>
              <a:ext cx="15650" cy="12475"/>
            </a:xfrm>
            <a:custGeom>
              <a:avLst/>
              <a:gdLst/>
              <a:ahLst/>
              <a:cxnLst/>
              <a:rect l="l" t="t" r="r" b="b"/>
              <a:pathLst>
                <a:path w="626" h="499" extrusionOk="0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28"/>
            <p:cNvSpPr/>
            <p:nvPr/>
          </p:nvSpPr>
          <p:spPr>
            <a:xfrm>
              <a:off x="7041550" y="2545400"/>
              <a:ext cx="13350" cy="12525"/>
            </a:xfrm>
            <a:custGeom>
              <a:avLst/>
              <a:gdLst/>
              <a:ahLst/>
              <a:cxnLst/>
              <a:rect l="l" t="t" r="r" b="b"/>
              <a:pathLst>
                <a:path w="534" h="501" extrusionOk="0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28"/>
            <p:cNvSpPr/>
            <p:nvPr/>
          </p:nvSpPr>
          <p:spPr>
            <a:xfrm>
              <a:off x="6938675" y="2419375"/>
              <a:ext cx="15325" cy="12475"/>
            </a:xfrm>
            <a:custGeom>
              <a:avLst/>
              <a:gdLst/>
              <a:ahLst/>
              <a:cxnLst/>
              <a:rect l="l" t="t" r="r" b="b"/>
              <a:pathLst>
                <a:path w="613" h="499" extrusionOk="0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28"/>
            <p:cNvSpPr/>
            <p:nvPr/>
          </p:nvSpPr>
          <p:spPr>
            <a:xfrm>
              <a:off x="6865225" y="2438500"/>
              <a:ext cx="14550" cy="12000"/>
            </a:xfrm>
            <a:custGeom>
              <a:avLst/>
              <a:gdLst/>
              <a:ahLst/>
              <a:cxnLst/>
              <a:rect l="l" t="t" r="r" b="b"/>
              <a:pathLst>
                <a:path w="582" h="480" extrusionOk="0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28"/>
            <p:cNvSpPr/>
            <p:nvPr/>
          </p:nvSpPr>
          <p:spPr>
            <a:xfrm>
              <a:off x="6911850" y="2451200"/>
              <a:ext cx="16300" cy="12700"/>
            </a:xfrm>
            <a:custGeom>
              <a:avLst/>
              <a:gdLst/>
              <a:ahLst/>
              <a:cxnLst/>
              <a:rect l="l" t="t" r="r" b="b"/>
              <a:pathLst>
                <a:path w="652" h="508" extrusionOk="0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28"/>
            <p:cNvSpPr/>
            <p:nvPr/>
          </p:nvSpPr>
          <p:spPr>
            <a:xfrm>
              <a:off x="6966600" y="2335700"/>
              <a:ext cx="11600" cy="10350"/>
            </a:xfrm>
            <a:custGeom>
              <a:avLst/>
              <a:gdLst/>
              <a:ahLst/>
              <a:cxnLst/>
              <a:rect l="l" t="t" r="r" b="b"/>
              <a:pathLst>
                <a:path w="464" h="414" extrusionOk="0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28"/>
            <p:cNvSpPr/>
            <p:nvPr/>
          </p:nvSpPr>
          <p:spPr>
            <a:xfrm>
              <a:off x="6884225" y="2308250"/>
              <a:ext cx="14750" cy="11850"/>
            </a:xfrm>
            <a:custGeom>
              <a:avLst/>
              <a:gdLst/>
              <a:ahLst/>
              <a:cxnLst/>
              <a:rect l="l" t="t" r="r" b="b"/>
              <a:pathLst>
                <a:path w="590" h="474" extrusionOk="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28"/>
            <p:cNvSpPr/>
            <p:nvPr/>
          </p:nvSpPr>
          <p:spPr>
            <a:xfrm>
              <a:off x="6868925" y="232772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28"/>
            <p:cNvSpPr/>
            <p:nvPr/>
          </p:nvSpPr>
          <p:spPr>
            <a:xfrm>
              <a:off x="6895750" y="2263300"/>
              <a:ext cx="11550" cy="10250"/>
            </a:xfrm>
            <a:custGeom>
              <a:avLst/>
              <a:gdLst/>
              <a:ahLst/>
              <a:cxnLst/>
              <a:rect l="l" t="t" r="r" b="b"/>
              <a:pathLst>
                <a:path w="462" h="410" extrusionOk="0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28"/>
            <p:cNvSpPr/>
            <p:nvPr/>
          </p:nvSpPr>
          <p:spPr>
            <a:xfrm>
              <a:off x="6772125" y="2166675"/>
              <a:ext cx="16775" cy="12850"/>
            </a:xfrm>
            <a:custGeom>
              <a:avLst/>
              <a:gdLst/>
              <a:ahLst/>
              <a:cxnLst/>
              <a:rect l="l" t="t" r="r" b="b"/>
              <a:pathLst>
                <a:path w="671" h="514" extrusionOk="0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28"/>
            <p:cNvSpPr/>
            <p:nvPr/>
          </p:nvSpPr>
          <p:spPr>
            <a:xfrm>
              <a:off x="6738000" y="2180425"/>
              <a:ext cx="13350" cy="12400"/>
            </a:xfrm>
            <a:custGeom>
              <a:avLst/>
              <a:gdLst/>
              <a:ahLst/>
              <a:cxnLst/>
              <a:rect l="l" t="t" r="r" b="b"/>
              <a:pathLst>
                <a:path w="534" h="496" extrusionOk="0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28"/>
            <p:cNvSpPr/>
            <p:nvPr/>
          </p:nvSpPr>
          <p:spPr>
            <a:xfrm>
              <a:off x="6841400" y="2189325"/>
              <a:ext cx="13100" cy="12675"/>
            </a:xfrm>
            <a:custGeom>
              <a:avLst/>
              <a:gdLst/>
              <a:ahLst/>
              <a:cxnLst/>
              <a:rect l="l" t="t" r="r" b="b"/>
              <a:pathLst>
                <a:path w="524" h="507" extrusionOk="0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28"/>
            <p:cNvSpPr/>
            <p:nvPr/>
          </p:nvSpPr>
          <p:spPr>
            <a:xfrm>
              <a:off x="6831650" y="2120775"/>
              <a:ext cx="13950" cy="11900"/>
            </a:xfrm>
            <a:custGeom>
              <a:avLst/>
              <a:gdLst/>
              <a:ahLst/>
              <a:cxnLst/>
              <a:rect l="l" t="t" r="r" b="b"/>
              <a:pathLst>
                <a:path w="558" h="476" extrusionOk="0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28"/>
            <p:cNvSpPr/>
            <p:nvPr/>
          </p:nvSpPr>
          <p:spPr>
            <a:xfrm>
              <a:off x="6687550" y="2129275"/>
              <a:ext cx="13350" cy="11700"/>
            </a:xfrm>
            <a:custGeom>
              <a:avLst/>
              <a:gdLst/>
              <a:ahLst/>
              <a:cxnLst/>
              <a:rect l="l" t="t" r="r" b="b"/>
              <a:pathLst>
                <a:path w="534" h="468" extrusionOk="0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28"/>
            <p:cNvSpPr/>
            <p:nvPr/>
          </p:nvSpPr>
          <p:spPr>
            <a:xfrm>
              <a:off x="6703800" y="2114875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28"/>
            <p:cNvSpPr/>
            <p:nvPr/>
          </p:nvSpPr>
          <p:spPr>
            <a:xfrm>
              <a:off x="6727150" y="2040500"/>
              <a:ext cx="14600" cy="13125"/>
            </a:xfrm>
            <a:custGeom>
              <a:avLst/>
              <a:gdLst/>
              <a:ahLst/>
              <a:cxnLst/>
              <a:rect l="l" t="t" r="r" b="b"/>
              <a:pathLst>
                <a:path w="584" h="525" extrusionOk="0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28"/>
            <p:cNvSpPr/>
            <p:nvPr/>
          </p:nvSpPr>
          <p:spPr>
            <a:xfrm>
              <a:off x="6768575" y="3719775"/>
              <a:ext cx="15300" cy="12450"/>
            </a:xfrm>
            <a:custGeom>
              <a:avLst/>
              <a:gdLst/>
              <a:ahLst/>
              <a:cxnLst/>
              <a:rect l="l" t="t" r="r" b="b"/>
              <a:pathLst>
                <a:path w="612" h="498" extrusionOk="0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28"/>
            <p:cNvSpPr/>
            <p:nvPr/>
          </p:nvSpPr>
          <p:spPr>
            <a:xfrm>
              <a:off x="6776400" y="3674425"/>
              <a:ext cx="12500" cy="10225"/>
            </a:xfrm>
            <a:custGeom>
              <a:avLst/>
              <a:gdLst/>
              <a:ahLst/>
              <a:cxnLst/>
              <a:rect l="l" t="t" r="r" b="b"/>
              <a:pathLst>
                <a:path w="500" h="409" extrusionOk="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28"/>
            <p:cNvSpPr/>
            <p:nvPr/>
          </p:nvSpPr>
          <p:spPr>
            <a:xfrm>
              <a:off x="6855025" y="3571425"/>
              <a:ext cx="15600" cy="12500"/>
            </a:xfrm>
            <a:custGeom>
              <a:avLst/>
              <a:gdLst/>
              <a:ahLst/>
              <a:cxnLst/>
              <a:rect l="l" t="t" r="r" b="b"/>
              <a:pathLst>
                <a:path w="624" h="500" extrusionOk="0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28"/>
            <p:cNvSpPr/>
            <p:nvPr/>
          </p:nvSpPr>
          <p:spPr>
            <a:xfrm>
              <a:off x="6803050" y="3645325"/>
              <a:ext cx="14200" cy="12050"/>
            </a:xfrm>
            <a:custGeom>
              <a:avLst/>
              <a:gdLst/>
              <a:ahLst/>
              <a:cxnLst/>
              <a:rect l="l" t="t" r="r" b="b"/>
              <a:pathLst>
                <a:path w="568" h="482" extrusionOk="0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28"/>
            <p:cNvSpPr/>
            <p:nvPr/>
          </p:nvSpPr>
          <p:spPr>
            <a:xfrm>
              <a:off x="6660575" y="3707275"/>
              <a:ext cx="18075" cy="12125"/>
            </a:xfrm>
            <a:custGeom>
              <a:avLst/>
              <a:gdLst/>
              <a:ahLst/>
              <a:cxnLst/>
              <a:rect l="l" t="t" r="r" b="b"/>
              <a:pathLst>
                <a:path w="723" h="485" extrusionOk="0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28"/>
            <p:cNvSpPr/>
            <p:nvPr/>
          </p:nvSpPr>
          <p:spPr>
            <a:xfrm>
              <a:off x="6675450" y="3585100"/>
              <a:ext cx="13000" cy="12075"/>
            </a:xfrm>
            <a:custGeom>
              <a:avLst/>
              <a:gdLst/>
              <a:ahLst/>
              <a:cxnLst/>
              <a:rect l="l" t="t" r="r" b="b"/>
              <a:pathLst>
                <a:path w="520" h="483" extrusionOk="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28"/>
            <p:cNvSpPr/>
            <p:nvPr/>
          </p:nvSpPr>
          <p:spPr>
            <a:xfrm>
              <a:off x="6732400" y="3611550"/>
              <a:ext cx="14950" cy="8175"/>
            </a:xfrm>
            <a:custGeom>
              <a:avLst/>
              <a:gdLst/>
              <a:ahLst/>
              <a:cxnLst/>
              <a:rect l="l" t="t" r="r" b="b"/>
              <a:pathLst>
                <a:path w="598" h="327" extrusionOk="0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28"/>
            <p:cNvSpPr/>
            <p:nvPr/>
          </p:nvSpPr>
          <p:spPr>
            <a:xfrm>
              <a:off x="6585375" y="3747625"/>
              <a:ext cx="14925" cy="11850"/>
            </a:xfrm>
            <a:custGeom>
              <a:avLst/>
              <a:gdLst/>
              <a:ahLst/>
              <a:cxnLst/>
              <a:rect l="l" t="t" r="r" b="b"/>
              <a:pathLst>
                <a:path w="597" h="474" extrusionOk="0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28"/>
            <p:cNvSpPr/>
            <p:nvPr/>
          </p:nvSpPr>
          <p:spPr>
            <a:xfrm>
              <a:off x="6537850" y="3738750"/>
              <a:ext cx="13000" cy="12175"/>
            </a:xfrm>
            <a:custGeom>
              <a:avLst/>
              <a:gdLst/>
              <a:ahLst/>
              <a:cxnLst/>
              <a:rect l="l" t="t" r="r" b="b"/>
              <a:pathLst>
                <a:path w="520" h="487" extrusionOk="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28"/>
            <p:cNvSpPr/>
            <p:nvPr/>
          </p:nvSpPr>
          <p:spPr>
            <a:xfrm>
              <a:off x="6586225" y="3715375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28"/>
            <p:cNvSpPr/>
            <p:nvPr/>
          </p:nvSpPr>
          <p:spPr>
            <a:xfrm>
              <a:off x="6497825" y="3793300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28"/>
            <p:cNvSpPr/>
            <p:nvPr/>
          </p:nvSpPr>
          <p:spPr>
            <a:xfrm>
              <a:off x="6233475" y="3810475"/>
              <a:ext cx="12525" cy="11850"/>
            </a:xfrm>
            <a:custGeom>
              <a:avLst/>
              <a:gdLst/>
              <a:ahLst/>
              <a:cxnLst/>
              <a:rect l="l" t="t" r="r" b="b"/>
              <a:pathLst>
                <a:path w="501" h="474" extrusionOk="0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28"/>
            <p:cNvSpPr/>
            <p:nvPr/>
          </p:nvSpPr>
          <p:spPr>
            <a:xfrm>
              <a:off x="6165175" y="3779025"/>
              <a:ext cx="18200" cy="12050"/>
            </a:xfrm>
            <a:custGeom>
              <a:avLst/>
              <a:gdLst/>
              <a:ahLst/>
              <a:cxnLst/>
              <a:rect l="l" t="t" r="r" b="b"/>
              <a:pathLst>
                <a:path w="728" h="482" extrusionOk="0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28"/>
            <p:cNvSpPr/>
            <p:nvPr/>
          </p:nvSpPr>
          <p:spPr>
            <a:xfrm>
              <a:off x="6284325" y="3781700"/>
              <a:ext cx="12550" cy="12125"/>
            </a:xfrm>
            <a:custGeom>
              <a:avLst/>
              <a:gdLst/>
              <a:ahLst/>
              <a:cxnLst/>
              <a:rect l="l" t="t" r="r" b="b"/>
              <a:pathLst>
                <a:path w="502" h="485" extrusionOk="0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28"/>
            <p:cNvSpPr/>
            <p:nvPr/>
          </p:nvSpPr>
          <p:spPr>
            <a:xfrm>
              <a:off x="6245975" y="3836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28"/>
            <p:cNvSpPr/>
            <p:nvPr/>
          </p:nvSpPr>
          <p:spPr>
            <a:xfrm>
              <a:off x="6090150" y="379357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28"/>
            <p:cNvSpPr/>
            <p:nvPr/>
          </p:nvSpPr>
          <p:spPr>
            <a:xfrm>
              <a:off x="6066200" y="3778025"/>
              <a:ext cx="13850" cy="11950"/>
            </a:xfrm>
            <a:custGeom>
              <a:avLst/>
              <a:gdLst/>
              <a:ahLst/>
              <a:cxnLst/>
              <a:rect l="l" t="t" r="r" b="b"/>
              <a:pathLst>
                <a:path w="554" h="478" extrusionOk="0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28"/>
            <p:cNvSpPr/>
            <p:nvPr/>
          </p:nvSpPr>
          <p:spPr>
            <a:xfrm>
              <a:off x="6411950" y="3833125"/>
              <a:ext cx="14400" cy="9050"/>
            </a:xfrm>
            <a:custGeom>
              <a:avLst/>
              <a:gdLst/>
              <a:ahLst/>
              <a:cxnLst/>
              <a:rect l="l" t="t" r="r" b="b"/>
              <a:pathLst>
                <a:path w="576" h="362" extrusionOk="0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28"/>
            <p:cNvSpPr/>
            <p:nvPr/>
          </p:nvSpPr>
          <p:spPr>
            <a:xfrm>
              <a:off x="6257650" y="3876175"/>
              <a:ext cx="13500" cy="12225"/>
            </a:xfrm>
            <a:custGeom>
              <a:avLst/>
              <a:gdLst/>
              <a:ahLst/>
              <a:cxnLst/>
              <a:rect l="l" t="t" r="r" b="b"/>
              <a:pathLst>
                <a:path w="540" h="489" extrusionOk="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28"/>
            <p:cNvSpPr/>
            <p:nvPr/>
          </p:nvSpPr>
          <p:spPr>
            <a:xfrm>
              <a:off x="6157900" y="3849425"/>
              <a:ext cx="11375" cy="9525"/>
            </a:xfrm>
            <a:custGeom>
              <a:avLst/>
              <a:gdLst/>
              <a:ahLst/>
              <a:cxnLst/>
              <a:rect l="l" t="t" r="r" b="b"/>
              <a:pathLst>
                <a:path w="455" h="381" extrusionOk="0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28"/>
            <p:cNvSpPr/>
            <p:nvPr/>
          </p:nvSpPr>
          <p:spPr>
            <a:xfrm>
              <a:off x="6178825" y="3869025"/>
              <a:ext cx="15250" cy="7350"/>
            </a:xfrm>
            <a:custGeom>
              <a:avLst/>
              <a:gdLst/>
              <a:ahLst/>
              <a:cxnLst/>
              <a:rect l="l" t="t" r="r" b="b"/>
              <a:pathLst>
                <a:path w="610" h="294" extrusionOk="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28"/>
            <p:cNvSpPr/>
            <p:nvPr/>
          </p:nvSpPr>
          <p:spPr>
            <a:xfrm>
              <a:off x="6010375" y="3796975"/>
              <a:ext cx="13975" cy="8375"/>
            </a:xfrm>
            <a:custGeom>
              <a:avLst/>
              <a:gdLst/>
              <a:ahLst/>
              <a:cxnLst/>
              <a:rect l="l" t="t" r="r" b="b"/>
              <a:pathLst>
                <a:path w="559" h="335" extrusionOk="0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28"/>
            <p:cNvSpPr/>
            <p:nvPr/>
          </p:nvSpPr>
          <p:spPr>
            <a:xfrm>
              <a:off x="5726650" y="3680525"/>
              <a:ext cx="14825" cy="11875"/>
            </a:xfrm>
            <a:custGeom>
              <a:avLst/>
              <a:gdLst/>
              <a:ahLst/>
              <a:cxnLst/>
              <a:rect l="l" t="t" r="r" b="b"/>
              <a:pathLst>
                <a:path w="593" h="475" extrusionOk="0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28"/>
            <p:cNvSpPr/>
            <p:nvPr/>
          </p:nvSpPr>
          <p:spPr>
            <a:xfrm>
              <a:off x="5723250" y="3652850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28"/>
            <p:cNvSpPr/>
            <p:nvPr/>
          </p:nvSpPr>
          <p:spPr>
            <a:xfrm>
              <a:off x="5810675" y="3717825"/>
              <a:ext cx="15700" cy="11800"/>
            </a:xfrm>
            <a:custGeom>
              <a:avLst/>
              <a:gdLst/>
              <a:ahLst/>
              <a:cxnLst/>
              <a:rect l="l" t="t" r="r" b="b"/>
              <a:pathLst>
                <a:path w="628" h="472" extrusionOk="0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28"/>
            <p:cNvSpPr/>
            <p:nvPr/>
          </p:nvSpPr>
          <p:spPr>
            <a:xfrm>
              <a:off x="5814000" y="3734575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28"/>
            <p:cNvSpPr/>
            <p:nvPr/>
          </p:nvSpPr>
          <p:spPr>
            <a:xfrm>
              <a:off x="5571525" y="3628900"/>
              <a:ext cx="18875" cy="12875"/>
            </a:xfrm>
            <a:custGeom>
              <a:avLst/>
              <a:gdLst/>
              <a:ahLst/>
              <a:cxnLst/>
              <a:rect l="l" t="t" r="r" b="b"/>
              <a:pathLst>
                <a:path w="755" h="515" extrusionOk="0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28"/>
            <p:cNvSpPr/>
            <p:nvPr/>
          </p:nvSpPr>
          <p:spPr>
            <a:xfrm>
              <a:off x="5408700" y="3487525"/>
              <a:ext cx="15525" cy="12525"/>
            </a:xfrm>
            <a:custGeom>
              <a:avLst/>
              <a:gdLst/>
              <a:ahLst/>
              <a:cxnLst/>
              <a:rect l="l" t="t" r="r" b="b"/>
              <a:pathLst>
                <a:path w="621" h="501" extrusionOk="0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28"/>
            <p:cNvSpPr/>
            <p:nvPr/>
          </p:nvSpPr>
          <p:spPr>
            <a:xfrm>
              <a:off x="5428725" y="35085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28"/>
            <p:cNvSpPr/>
            <p:nvPr/>
          </p:nvSpPr>
          <p:spPr>
            <a:xfrm>
              <a:off x="5536300" y="36872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28"/>
            <p:cNvSpPr/>
            <p:nvPr/>
          </p:nvSpPr>
          <p:spPr>
            <a:xfrm>
              <a:off x="5444575" y="3616325"/>
              <a:ext cx="14200" cy="12225"/>
            </a:xfrm>
            <a:custGeom>
              <a:avLst/>
              <a:gdLst/>
              <a:ahLst/>
              <a:cxnLst/>
              <a:rect l="l" t="t" r="r" b="b"/>
              <a:pathLst>
                <a:path w="568" h="489" extrusionOk="0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28"/>
            <p:cNvSpPr/>
            <p:nvPr/>
          </p:nvSpPr>
          <p:spPr>
            <a:xfrm>
              <a:off x="5277775" y="3390125"/>
              <a:ext cx="13375" cy="12000"/>
            </a:xfrm>
            <a:custGeom>
              <a:avLst/>
              <a:gdLst/>
              <a:ahLst/>
              <a:cxnLst/>
              <a:rect l="l" t="t" r="r" b="b"/>
              <a:pathLst>
                <a:path w="535" h="480" extrusionOk="0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28"/>
            <p:cNvSpPr/>
            <p:nvPr/>
          </p:nvSpPr>
          <p:spPr>
            <a:xfrm>
              <a:off x="5284450" y="3334975"/>
              <a:ext cx="13375" cy="12675"/>
            </a:xfrm>
            <a:custGeom>
              <a:avLst/>
              <a:gdLst/>
              <a:ahLst/>
              <a:cxnLst/>
              <a:rect l="l" t="t" r="r" b="b"/>
              <a:pathLst>
                <a:path w="535" h="507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28"/>
            <p:cNvSpPr/>
            <p:nvPr/>
          </p:nvSpPr>
          <p:spPr>
            <a:xfrm>
              <a:off x="5519625" y="3506825"/>
              <a:ext cx="14725" cy="12475"/>
            </a:xfrm>
            <a:custGeom>
              <a:avLst/>
              <a:gdLst/>
              <a:ahLst/>
              <a:cxnLst/>
              <a:rect l="l" t="t" r="r" b="b"/>
              <a:pathLst>
                <a:path w="589" h="499" extrusionOk="0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28"/>
            <p:cNvSpPr/>
            <p:nvPr/>
          </p:nvSpPr>
          <p:spPr>
            <a:xfrm>
              <a:off x="5525825" y="3543600"/>
              <a:ext cx="13600" cy="11850"/>
            </a:xfrm>
            <a:custGeom>
              <a:avLst/>
              <a:gdLst/>
              <a:ahLst/>
              <a:cxnLst/>
              <a:rect l="l" t="t" r="r" b="b"/>
              <a:pathLst>
                <a:path w="544" h="474" extrusionOk="0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28"/>
            <p:cNvSpPr/>
            <p:nvPr/>
          </p:nvSpPr>
          <p:spPr>
            <a:xfrm>
              <a:off x="5349525" y="3355800"/>
              <a:ext cx="17450" cy="12350"/>
            </a:xfrm>
            <a:custGeom>
              <a:avLst/>
              <a:gdLst/>
              <a:ahLst/>
              <a:cxnLst/>
              <a:rect l="l" t="t" r="r" b="b"/>
              <a:pathLst>
                <a:path w="698" h="494" extrusionOk="0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28"/>
            <p:cNvSpPr/>
            <p:nvPr/>
          </p:nvSpPr>
          <p:spPr>
            <a:xfrm>
              <a:off x="5275275" y="3156500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28"/>
            <p:cNvSpPr/>
            <p:nvPr/>
          </p:nvSpPr>
          <p:spPr>
            <a:xfrm>
              <a:off x="7538575" y="2058175"/>
              <a:ext cx="14075" cy="11875"/>
            </a:xfrm>
            <a:custGeom>
              <a:avLst/>
              <a:gdLst/>
              <a:ahLst/>
              <a:cxnLst/>
              <a:rect l="l" t="t" r="r" b="b"/>
              <a:pathLst>
                <a:path w="563" h="475" extrusionOk="0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28"/>
            <p:cNvSpPr/>
            <p:nvPr/>
          </p:nvSpPr>
          <p:spPr>
            <a:xfrm>
              <a:off x="7709300" y="2175325"/>
              <a:ext cx="14300" cy="7625"/>
            </a:xfrm>
            <a:custGeom>
              <a:avLst/>
              <a:gdLst/>
              <a:ahLst/>
              <a:cxnLst/>
              <a:rect l="l" t="t" r="r" b="b"/>
              <a:pathLst>
                <a:path w="572" h="305" extrusionOk="0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28"/>
            <p:cNvSpPr/>
            <p:nvPr/>
          </p:nvSpPr>
          <p:spPr>
            <a:xfrm>
              <a:off x="7726425" y="2157325"/>
              <a:ext cx="13150" cy="11225"/>
            </a:xfrm>
            <a:custGeom>
              <a:avLst/>
              <a:gdLst/>
              <a:ahLst/>
              <a:cxnLst/>
              <a:rect l="l" t="t" r="r" b="b"/>
              <a:pathLst>
                <a:path w="526" h="449" extrusionOk="0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28"/>
            <p:cNvSpPr/>
            <p:nvPr/>
          </p:nvSpPr>
          <p:spPr>
            <a:xfrm>
              <a:off x="7701500" y="2049675"/>
              <a:ext cx="15225" cy="12450"/>
            </a:xfrm>
            <a:custGeom>
              <a:avLst/>
              <a:gdLst/>
              <a:ahLst/>
              <a:cxnLst/>
              <a:rect l="l" t="t" r="r" b="b"/>
              <a:pathLst>
                <a:path w="609" h="498" extrusionOk="0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28"/>
            <p:cNvSpPr/>
            <p:nvPr/>
          </p:nvSpPr>
          <p:spPr>
            <a:xfrm>
              <a:off x="7586100" y="20915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28"/>
            <p:cNvSpPr/>
            <p:nvPr/>
          </p:nvSpPr>
          <p:spPr>
            <a:xfrm>
              <a:off x="7656150" y="2205325"/>
              <a:ext cx="13900" cy="12050"/>
            </a:xfrm>
            <a:custGeom>
              <a:avLst/>
              <a:gdLst/>
              <a:ahLst/>
              <a:cxnLst/>
              <a:rect l="l" t="t" r="r" b="b"/>
              <a:pathLst>
                <a:path w="556" h="482" extrusionOk="0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28"/>
            <p:cNvSpPr/>
            <p:nvPr/>
          </p:nvSpPr>
          <p:spPr>
            <a:xfrm>
              <a:off x="7747875" y="2147075"/>
              <a:ext cx="15425" cy="12275"/>
            </a:xfrm>
            <a:custGeom>
              <a:avLst/>
              <a:gdLst/>
              <a:ahLst/>
              <a:cxnLst/>
              <a:rect l="l" t="t" r="r" b="b"/>
              <a:pathLst>
                <a:path w="617" h="491" extrusionOk="0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28"/>
            <p:cNvSpPr/>
            <p:nvPr/>
          </p:nvSpPr>
          <p:spPr>
            <a:xfrm>
              <a:off x="7687850" y="2011375"/>
              <a:ext cx="14200" cy="12300"/>
            </a:xfrm>
            <a:custGeom>
              <a:avLst/>
              <a:gdLst/>
              <a:ahLst/>
              <a:cxnLst/>
              <a:rect l="l" t="t" r="r" b="b"/>
              <a:pathLst>
                <a:path w="568" h="492" extrusionOk="0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28"/>
            <p:cNvSpPr/>
            <p:nvPr/>
          </p:nvSpPr>
          <p:spPr>
            <a:xfrm>
              <a:off x="7613625" y="2045225"/>
              <a:ext cx="13350" cy="12175"/>
            </a:xfrm>
            <a:custGeom>
              <a:avLst/>
              <a:gdLst/>
              <a:ahLst/>
              <a:cxnLst/>
              <a:rect l="l" t="t" r="r" b="b"/>
              <a:pathLst>
                <a:path w="534" h="487" extrusionOk="0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28"/>
            <p:cNvSpPr/>
            <p:nvPr/>
          </p:nvSpPr>
          <p:spPr>
            <a:xfrm>
              <a:off x="7672350" y="2257900"/>
              <a:ext cx="14550" cy="7525"/>
            </a:xfrm>
            <a:custGeom>
              <a:avLst/>
              <a:gdLst/>
              <a:ahLst/>
              <a:cxnLst/>
              <a:rect l="l" t="t" r="r" b="b"/>
              <a:pathLst>
                <a:path w="582" h="301" extrusionOk="0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28"/>
            <p:cNvSpPr/>
            <p:nvPr/>
          </p:nvSpPr>
          <p:spPr>
            <a:xfrm>
              <a:off x="7797075" y="2225650"/>
              <a:ext cx="12550" cy="11375"/>
            </a:xfrm>
            <a:custGeom>
              <a:avLst/>
              <a:gdLst/>
              <a:ahLst/>
              <a:cxnLst/>
              <a:rect l="l" t="t" r="r" b="b"/>
              <a:pathLst>
                <a:path w="502" h="455" extrusionOk="0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28"/>
            <p:cNvSpPr/>
            <p:nvPr/>
          </p:nvSpPr>
          <p:spPr>
            <a:xfrm>
              <a:off x="7794575" y="2074225"/>
              <a:ext cx="15050" cy="12525"/>
            </a:xfrm>
            <a:custGeom>
              <a:avLst/>
              <a:gdLst/>
              <a:ahLst/>
              <a:cxnLst/>
              <a:rect l="l" t="t" r="r" b="b"/>
              <a:pathLst>
                <a:path w="602" h="501" extrusionOk="0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28"/>
            <p:cNvSpPr/>
            <p:nvPr/>
          </p:nvSpPr>
          <p:spPr>
            <a:xfrm>
              <a:off x="7734550" y="2080075"/>
              <a:ext cx="15025" cy="12525"/>
            </a:xfrm>
            <a:custGeom>
              <a:avLst/>
              <a:gdLst/>
              <a:ahLst/>
              <a:cxnLst/>
              <a:rect l="l" t="t" r="r" b="b"/>
              <a:pathLst>
                <a:path w="601" h="501" extrusionOk="0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28"/>
            <p:cNvSpPr/>
            <p:nvPr/>
          </p:nvSpPr>
          <p:spPr>
            <a:xfrm>
              <a:off x="7726950" y="2316425"/>
              <a:ext cx="13075" cy="12025"/>
            </a:xfrm>
            <a:custGeom>
              <a:avLst/>
              <a:gdLst/>
              <a:ahLst/>
              <a:cxnLst/>
              <a:rect l="l" t="t" r="r" b="b"/>
              <a:pathLst>
                <a:path w="523" h="481" extrusionOk="0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28"/>
            <p:cNvSpPr/>
            <p:nvPr/>
          </p:nvSpPr>
          <p:spPr>
            <a:xfrm>
              <a:off x="7908125" y="2349700"/>
              <a:ext cx="15750" cy="12475"/>
            </a:xfrm>
            <a:custGeom>
              <a:avLst/>
              <a:gdLst/>
              <a:ahLst/>
              <a:cxnLst/>
              <a:rect l="l" t="t" r="r" b="b"/>
              <a:pathLst>
                <a:path w="630" h="499" extrusionOk="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28"/>
            <p:cNvSpPr/>
            <p:nvPr/>
          </p:nvSpPr>
          <p:spPr>
            <a:xfrm>
              <a:off x="7882150" y="2238300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28"/>
            <p:cNvSpPr/>
            <p:nvPr/>
          </p:nvSpPr>
          <p:spPr>
            <a:xfrm>
              <a:off x="7815700" y="2245975"/>
              <a:ext cx="16425" cy="12575"/>
            </a:xfrm>
            <a:custGeom>
              <a:avLst/>
              <a:gdLst/>
              <a:ahLst/>
              <a:cxnLst/>
              <a:rect l="l" t="t" r="r" b="b"/>
              <a:pathLst>
                <a:path w="657" h="503" extrusionOk="0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28"/>
            <p:cNvSpPr/>
            <p:nvPr/>
          </p:nvSpPr>
          <p:spPr>
            <a:xfrm>
              <a:off x="7831475" y="2410550"/>
              <a:ext cx="14650" cy="10375"/>
            </a:xfrm>
            <a:custGeom>
              <a:avLst/>
              <a:gdLst/>
              <a:ahLst/>
              <a:cxnLst/>
              <a:rect l="l" t="t" r="r" b="b"/>
              <a:pathLst>
                <a:path w="586" h="415" extrusionOk="0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28"/>
            <p:cNvSpPr/>
            <p:nvPr/>
          </p:nvSpPr>
          <p:spPr>
            <a:xfrm>
              <a:off x="7903825" y="241112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28"/>
            <p:cNvSpPr/>
            <p:nvPr/>
          </p:nvSpPr>
          <p:spPr>
            <a:xfrm>
              <a:off x="7870975" y="2294200"/>
              <a:ext cx="14525" cy="12875"/>
            </a:xfrm>
            <a:custGeom>
              <a:avLst/>
              <a:gdLst/>
              <a:ahLst/>
              <a:cxnLst/>
              <a:rect l="l" t="t" r="r" b="b"/>
              <a:pathLst>
                <a:path w="581" h="515" extrusionOk="0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28"/>
            <p:cNvSpPr/>
            <p:nvPr/>
          </p:nvSpPr>
          <p:spPr>
            <a:xfrm>
              <a:off x="7820425" y="2441000"/>
              <a:ext cx="15925" cy="12175"/>
            </a:xfrm>
            <a:custGeom>
              <a:avLst/>
              <a:gdLst/>
              <a:ahLst/>
              <a:cxnLst/>
              <a:rect l="l" t="t" r="r" b="b"/>
              <a:pathLst>
                <a:path w="637" h="487" extrusionOk="0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28"/>
            <p:cNvSpPr/>
            <p:nvPr/>
          </p:nvSpPr>
          <p:spPr>
            <a:xfrm>
              <a:off x="7957700" y="2661600"/>
              <a:ext cx="14725" cy="10850"/>
            </a:xfrm>
            <a:custGeom>
              <a:avLst/>
              <a:gdLst/>
              <a:ahLst/>
              <a:cxnLst/>
              <a:rect l="l" t="t" r="r" b="b"/>
              <a:pathLst>
                <a:path w="589" h="434" extrusionOk="0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28"/>
            <p:cNvSpPr/>
            <p:nvPr/>
          </p:nvSpPr>
          <p:spPr>
            <a:xfrm>
              <a:off x="8072075" y="2646125"/>
              <a:ext cx="12750" cy="10225"/>
            </a:xfrm>
            <a:custGeom>
              <a:avLst/>
              <a:gdLst/>
              <a:ahLst/>
              <a:cxnLst/>
              <a:rect l="l" t="t" r="r" b="b"/>
              <a:pathLst>
                <a:path w="510" h="409" extrusionOk="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28"/>
            <p:cNvSpPr/>
            <p:nvPr/>
          </p:nvSpPr>
          <p:spPr>
            <a:xfrm>
              <a:off x="8003075" y="24580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28"/>
            <p:cNvSpPr/>
            <p:nvPr/>
          </p:nvSpPr>
          <p:spPr>
            <a:xfrm>
              <a:off x="7834600" y="2517350"/>
              <a:ext cx="14400" cy="12450"/>
            </a:xfrm>
            <a:custGeom>
              <a:avLst/>
              <a:gdLst/>
              <a:ahLst/>
              <a:cxnLst/>
              <a:rect l="l" t="t" r="r" b="b"/>
              <a:pathLst>
                <a:path w="576" h="498" extrusionOk="0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28"/>
            <p:cNvSpPr/>
            <p:nvPr/>
          </p:nvSpPr>
          <p:spPr>
            <a:xfrm>
              <a:off x="7869625" y="268195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28"/>
            <p:cNvSpPr/>
            <p:nvPr/>
          </p:nvSpPr>
          <p:spPr>
            <a:xfrm>
              <a:off x="8018075" y="26780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28"/>
            <p:cNvSpPr/>
            <p:nvPr/>
          </p:nvSpPr>
          <p:spPr>
            <a:xfrm>
              <a:off x="7963875" y="2501825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28"/>
            <p:cNvSpPr/>
            <p:nvPr/>
          </p:nvSpPr>
          <p:spPr>
            <a:xfrm>
              <a:off x="7877150" y="257270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28"/>
            <p:cNvSpPr/>
            <p:nvPr/>
          </p:nvSpPr>
          <p:spPr>
            <a:xfrm>
              <a:off x="7923000" y="2715750"/>
              <a:ext cx="15775" cy="12125"/>
            </a:xfrm>
            <a:custGeom>
              <a:avLst/>
              <a:gdLst/>
              <a:ahLst/>
              <a:cxnLst/>
              <a:rect l="l" t="t" r="r" b="b"/>
              <a:pathLst>
                <a:path w="631" h="485" extrusionOk="0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28"/>
            <p:cNvSpPr/>
            <p:nvPr/>
          </p:nvSpPr>
          <p:spPr>
            <a:xfrm>
              <a:off x="7981850" y="2612275"/>
              <a:ext cx="15225" cy="12800"/>
            </a:xfrm>
            <a:custGeom>
              <a:avLst/>
              <a:gdLst/>
              <a:ahLst/>
              <a:cxnLst/>
              <a:rect l="l" t="t" r="r" b="b"/>
              <a:pathLst>
                <a:path w="609" h="512" extrusionOk="0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28"/>
            <p:cNvSpPr/>
            <p:nvPr/>
          </p:nvSpPr>
          <p:spPr>
            <a:xfrm>
              <a:off x="7968875" y="2581050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28"/>
            <p:cNvSpPr/>
            <p:nvPr/>
          </p:nvSpPr>
          <p:spPr>
            <a:xfrm>
              <a:off x="8021400" y="2899650"/>
              <a:ext cx="13375" cy="12025"/>
            </a:xfrm>
            <a:custGeom>
              <a:avLst/>
              <a:gdLst/>
              <a:ahLst/>
              <a:cxnLst/>
              <a:rect l="l" t="t" r="r" b="b"/>
              <a:pathLst>
                <a:path w="535" h="481" extrusionOk="0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28"/>
            <p:cNvSpPr/>
            <p:nvPr/>
          </p:nvSpPr>
          <p:spPr>
            <a:xfrm>
              <a:off x="8018675" y="2944200"/>
              <a:ext cx="13600" cy="11550"/>
            </a:xfrm>
            <a:custGeom>
              <a:avLst/>
              <a:gdLst/>
              <a:ahLst/>
              <a:cxnLst/>
              <a:rect l="l" t="t" r="r" b="b"/>
              <a:pathLst>
                <a:path w="544" h="462" extrusionOk="0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28"/>
            <p:cNvSpPr/>
            <p:nvPr/>
          </p:nvSpPr>
          <p:spPr>
            <a:xfrm>
              <a:off x="8013900" y="3142850"/>
              <a:ext cx="13525" cy="8850"/>
            </a:xfrm>
            <a:custGeom>
              <a:avLst/>
              <a:gdLst/>
              <a:ahLst/>
              <a:cxnLst/>
              <a:rect l="l" t="t" r="r" b="b"/>
              <a:pathLst>
                <a:path w="541" h="354" extrusionOk="0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28"/>
            <p:cNvSpPr/>
            <p:nvPr/>
          </p:nvSpPr>
          <p:spPr>
            <a:xfrm>
              <a:off x="8099175" y="3050400"/>
              <a:ext cx="13150" cy="12225"/>
            </a:xfrm>
            <a:custGeom>
              <a:avLst/>
              <a:gdLst/>
              <a:ahLst/>
              <a:cxnLst/>
              <a:rect l="l" t="t" r="r" b="b"/>
              <a:pathLst>
                <a:path w="526" h="489" extrusionOk="0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28"/>
            <p:cNvSpPr/>
            <p:nvPr/>
          </p:nvSpPr>
          <p:spPr>
            <a:xfrm>
              <a:off x="8059075" y="2905450"/>
              <a:ext cx="14550" cy="8025"/>
            </a:xfrm>
            <a:custGeom>
              <a:avLst/>
              <a:gdLst/>
              <a:ahLst/>
              <a:cxnLst/>
              <a:rect l="l" t="t" r="r" b="b"/>
              <a:pathLst>
                <a:path w="582" h="321" extrusionOk="0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28"/>
            <p:cNvSpPr/>
            <p:nvPr/>
          </p:nvSpPr>
          <p:spPr>
            <a:xfrm>
              <a:off x="7906325" y="3033275"/>
              <a:ext cx="15175" cy="11875"/>
            </a:xfrm>
            <a:custGeom>
              <a:avLst/>
              <a:gdLst/>
              <a:ahLst/>
              <a:cxnLst/>
              <a:rect l="l" t="t" r="r" b="b"/>
              <a:pathLst>
                <a:path w="607" h="475" extrusionOk="0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28"/>
            <p:cNvSpPr/>
            <p:nvPr/>
          </p:nvSpPr>
          <p:spPr>
            <a:xfrm>
              <a:off x="7915500" y="3224925"/>
              <a:ext cx="11700" cy="11825"/>
            </a:xfrm>
            <a:custGeom>
              <a:avLst/>
              <a:gdLst/>
              <a:ahLst/>
              <a:cxnLst/>
              <a:rect l="l" t="t" r="r" b="b"/>
              <a:pathLst>
                <a:path w="468" h="473" extrusionOk="0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28"/>
            <p:cNvSpPr/>
            <p:nvPr/>
          </p:nvSpPr>
          <p:spPr>
            <a:xfrm>
              <a:off x="8007000" y="3173225"/>
              <a:ext cx="16100" cy="12750"/>
            </a:xfrm>
            <a:custGeom>
              <a:avLst/>
              <a:gdLst/>
              <a:ahLst/>
              <a:cxnLst/>
              <a:rect l="l" t="t" r="r" b="b"/>
              <a:pathLst>
                <a:path w="644" h="510" extrusionOk="0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28"/>
            <p:cNvSpPr/>
            <p:nvPr/>
          </p:nvSpPr>
          <p:spPr>
            <a:xfrm>
              <a:off x="7949600" y="2998000"/>
              <a:ext cx="15950" cy="12250"/>
            </a:xfrm>
            <a:custGeom>
              <a:avLst/>
              <a:gdLst/>
              <a:ahLst/>
              <a:cxnLst/>
              <a:rect l="l" t="t" r="r" b="b"/>
              <a:pathLst>
                <a:path w="638" h="490" extrusionOk="0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28"/>
            <p:cNvSpPr/>
            <p:nvPr/>
          </p:nvSpPr>
          <p:spPr>
            <a:xfrm>
              <a:off x="7869250" y="3088175"/>
              <a:ext cx="15425" cy="12250"/>
            </a:xfrm>
            <a:custGeom>
              <a:avLst/>
              <a:gdLst/>
              <a:ahLst/>
              <a:cxnLst/>
              <a:rect l="l" t="t" r="r" b="b"/>
              <a:pathLst>
                <a:path w="617" h="490" extrusionOk="0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28"/>
            <p:cNvSpPr/>
            <p:nvPr/>
          </p:nvSpPr>
          <p:spPr>
            <a:xfrm>
              <a:off x="7977075" y="3436500"/>
              <a:ext cx="12675" cy="12225"/>
            </a:xfrm>
            <a:custGeom>
              <a:avLst/>
              <a:gdLst/>
              <a:ahLst/>
              <a:cxnLst/>
              <a:rect l="l" t="t" r="r" b="b"/>
              <a:pathLst>
                <a:path w="507" h="489" extrusionOk="0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28"/>
            <p:cNvSpPr/>
            <p:nvPr/>
          </p:nvSpPr>
          <p:spPr>
            <a:xfrm>
              <a:off x="8081075" y="3391400"/>
              <a:ext cx="15425" cy="12125"/>
            </a:xfrm>
            <a:custGeom>
              <a:avLst/>
              <a:gdLst/>
              <a:ahLst/>
              <a:cxnLst/>
              <a:rect l="l" t="t" r="r" b="b"/>
              <a:pathLst>
                <a:path w="617" h="485" extrusionOk="0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28"/>
            <p:cNvSpPr/>
            <p:nvPr/>
          </p:nvSpPr>
          <p:spPr>
            <a:xfrm>
              <a:off x="8054650" y="3280775"/>
              <a:ext cx="13475" cy="12050"/>
            </a:xfrm>
            <a:custGeom>
              <a:avLst/>
              <a:gdLst/>
              <a:ahLst/>
              <a:cxnLst/>
              <a:rect l="l" t="t" r="r" b="b"/>
              <a:pathLst>
                <a:path w="539" h="482" extrusionOk="0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28"/>
            <p:cNvSpPr/>
            <p:nvPr/>
          </p:nvSpPr>
          <p:spPr>
            <a:xfrm>
              <a:off x="7950125" y="3424625"/>
              <a:ext cx="14925" cy="10075"/>
            </a:xfrm>
            <a:custGeom>
              <a:avLst/>
              <a:gdLst/>
              <a:ahLst/>
              <a:cxnLst/>
              <a:rect l="l" t="t" r="r" b="b"/>
              <a:pathLst>
                <a:path w="597" h="403" extrusionOk="0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28"/>
            <p:cNvSpPr/>
            <p:nvPr/>
          </p:nvSpPr>
          <p:spPr>
            <a:xfrm>
              <a:off x="7963025" y="3640300"/>
              <a:ext cx="13175" cy="11775"/>
            </a:xfrm>
            <a:custGeom>
              <a:avLst/>
              <a:gdLst/>
              <a:ahLst/>
              <a:cxnLst/>
              <a:rect l="l" t="t" r="r" b="b"/>
              <a:pathLst>
                <a:path w="527" h="471" extrusionOk="0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28"/>
            <p:cNvSpPr/>
            <p:nvPr/>
          </p:nvSpPr>
          <p:spPr>
            <a:xfrm>
              <a:off x="8072725" y="3559000"/>
              <a:ext cx="15425" cy="12425"/>
            </a:xfrm>
            <a:custGeom>
              <a:avLst/>
              <a:gdLst/>
              <a:ahLst/>
              <a:cxnLst/>
              <a:rect l="l" t="t" r="r" b="b"/>
              <a:pathLst>
                <a:path w="617" h="497" extrusionOk="0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28"/>
            <p:cNvSpPr/>
            <p:nvPr/>
          </p:nvSpPr>
          <p:spPr>
            <a:xfrm>
              <a:off x="8045600" y="3352425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28"/>
            <p:cNvSpPr/>
            <p:nvPr/>
          </p:nvSpPr>
          <p:spPr>
            <a:xfrm>
              <a:off x="7882150" y="3492525"/>
              <a:ext cx="13350" cy="12250"/>
            </a:xfrm>
            <a:custGeom>
              <a:avLst/>
              <a:gdLst/>
              <a:ahLst/>
              <a:cxnLst/>
              <a:rect l="l" t="t" r="r" b="b"/>
              <a:pathLst>
                <a:path w="534" h="490" extrusionOk="0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28"/>
            <p:cNvSpPr/>
            <p:nvPr/>
          </p:nvSpPr>
          <p:spPr>
            <a:xfrm>
              <a:off x="7887150" y="3718125"/>
              <a:ext cx="12225" cy="9100"/>
            </a:xfrm>
            <a:custGeom>
              <a:avLst/>
              <a:gdLst/>
              <a:ahLst/>
              <a:cxnLst/>
              <a:rect l="l" t="t" r="r" b="b"/>
              <a:pathLst>
                <a:path w="489" h="364" extrusionOk="0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28"/>
            <p:cNvSpPr/>
            <p:nvPr/>
          </p:nvSpPr>
          <p:spPr>
            <a:xfrm>
              <a:off x="7717025" y="3831500"/>
              <a:ext cx="12525" cy="12200"/>
            </a:xfrm>
            <a:custGeom>
              <a:avLst/>
              <a:gdLst/>
              <a:ahLst/>
              <a:cxnLst/>
              <a:rect l="l" t="t" r="r" b="b"/>
              <a:pathLst>
                <a:path w="501" h="488" extrusionOk="0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28"/>
            <p:cNvSpPr/>
            <p:nvPr/>
          </p:nvSpPr>
          <p:spPr>
            <a:xfrm>
              <a:off x="7742875" y="4011800"/>
              <a:ext cx="13725" cy="8850"/>
            </a:xfrm>
            <a:custGeom>
              <a:avLst/>
              <a:gdLst/>
              <a:ahLst/>
              <a:cxnLst/>
              <a:rect l="l" t="t" r="r" b="b"/>
              <a:pathLst>
                <a:path w="549" h="354" extrusionOk="0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28"/>
            <p:cNvSpPr/>
            <p:nvPr/>
          </p:nvSpPr>
          <p:spPr>
            <a:xfrm>
              <a:off x="7820600" y="3968125"/>
              <a:ext cx="14025" cy="12400"/>
            </a:xfrm>
            <a:custGeom>
              <a:avLst/>
              <a:gdLst/>
              <a:ahLst/>
              <a:cxnLst/>
              <a:rect l="l" t="t" r="r" b="b"/>
              <a:pathLst>
                <a:path w="561" h="496" extrusionOk="0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28"/>
            <p:cNvSpPr/>
            <p:nvPr/>
          </p:nvSpPr>
          <p:spPr>
            <a:xfrm>
              <a:off x="7800400" y="3877800"/>
              <a:ext cx="13825" cy="8125"/>
            </a:xfrm>
            <a:custGeom>
              <a:avLst/>
              <a:gdLst/>
              <a:ahLst/>
              <a:cxnLst/>
              <a:rect l="l" t="t" r="r" b="b"/>
              <a:pathLst>
                <a:path w="553" h="325" extrusionOk="0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28"/>
            <p:cNvSpPr/>
            <p:nvPr/>
          </p:nvSpPr>
          <p:spPr>
            <a:xfrm>
              <a:off x="7671725" y="3996950"/>
              <a:ext cx="17250" cy="12325"/>
            </a:xfrm>
            <a:custGeom>
              <a:avLst/>
              <a:gdLst/>
              <a:ahLst/>
              <a:cxnLst/>
              <a:rect l="l" t="t" r="r" b="b"/>
              <a:pathLst>
                <a:path w="690" h="493" extrusionOk="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28"/>
            <p:cNvSpPr/>
            <p:nvPr/>
          </p:nvSpPr>
          <p:spPr>
            <a:xfrm>
              <a:off x="7634125" y="4208550"/>
              <a:ext cx="14200" cy="12425"/>
            </a:xfrm>
            <a:custGeom>
              <a:avLst/>
              <a:gdLst/>
              <a:ahLst/>
              <a:cxnLst/>
              <a:rect l="l" t="t" r="r" b="b"/>
              <a:pathLst>
                <a:path w="568" h="497" extrusionOk="0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28"/>
            <p:cNvSpPr/>
            <p:nvPr/>
          </p:nvSpPr>
          <p:spPr>
            <a:xfrm>
              <a:off x="7685325" y="4154475"/>
              <a:ext cx="12550" cy="12325"/>
            </a:xfrm>
            <a:custGeom>
              <a:avLst/>
              <a:gdLst/>
              <a:ahLst/>
              <a:cxnLst/>
              <a:rect l="l" t="t" r="r" b="b"/>
              <a:pathLst>
                <a:path w="502" h="493" extrusionOk="0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28"/>
            <p:cNvSpPr/>
            <p:nvPr/>
          </p:nvSpPr>
          <p:spPr>
            <a:xfrm>
              <a:off x="7652825" y="4003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28"/>
            <p:cNvSpPr/>
            <p:nvPr/>
          </p:nvSpPr>
          <p:spPr>
            <a:xfrm>
              <a:off x="7584425" y="4090800"/>
              <a:ext cx="14000" cy="11925"/>
            </a:xfrm>
            <a:custGeom>
              <a:avLst/>
              <a:gdLst/>
              <a:ahLst/>
              <a:cxnLst/>
              <a:rect l="l" t="t" r="r" b="b"/>
              <a:pathLst>
                <a:path w="560" h="477" extrusionOk="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28"/>
            <p:cNvSpPr/>
            <p:nvPr/>
          </p:nvSpPr>
          <p:spPr>
            <a:xfrm>
              <a:off x="7596100" y="441090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28"/>
            <p:cNvSpPr/>
            <p:nvPr/>
          </p:nvSpPr>
          <p:spPr>
            <a:xfrm>
              <a:off x="7663175" y="4371525"/>
              <a:ext cx="13850" cy="11800"/>
            </a:xfrm>
            <a:custGeom>
              <a:avLst/>
              <a:gdLst/>
              <a:ahLst/>
              <a:cxnLst/>
              <a:rect l="l" t="t" r="r" b="b"/>
              <a:pathLst>
                <a:path w="554" h="472" extrusionOk="0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28"/>
            <p:cNvSpPr/>
            <p:nvPr/>
          </p:nvSpPr>
          <p:spPr>
            <a:xfrm>
              <a:off x="7668650" y="4265175"/>
              <a:ext cx="11700" cy="11625"/>
            </a:xfrm>
            <a:custGeom>
              <a:avLst/>
              <a:gdLst/>
              <a:ahLst/>
              <a:cxnLst/>
              <a:rect l="l" t="t" r="r" b="b"/>
              <a:pathLst>
                <a:path w="468" h="465" extrusionOk="0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28"/>
            <p:cNvSpPr/>
            <p:nvPr/>
          </p:nvSpPr>
          <p:spPr>
            <a:xfrm>
              <a:off x="7511050" y="42366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28"/>
            <p:cNvSpPr/>
            <p:nvPr/>
          </p:nvSpPr>
          <p:spPr>
            <a:xfrm>
              <a:off x="7323400" y="4488125"/>
              <a:ext cx="16200" cy="11800"/>
            </a:xfrm>
            <a:custGeom>
              <a:avLst/>
              <a:gdLst/>
              <a:ahLst/>
              <a:cxnLst/>
              <a:rect l="l" t="t" r="r" b="b"/>
              <a:pathLst>
                <a:path w="648" h="472" extrusionOk="0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28"/>
            <p:cNvSpPr/>
            <p:nvPr/>
          </p:nvSpPr>
          <p:spPr>
            <a:xfrm>
              <a:off x="7411475" y="4455925"/>
              <a:ext cx="17525" cy="12725"/>
            </a:xfrm>
            <a:custGeom>
              <a:avLst/>
              <a:gdLst/>
              <a:ahLst/>
              <a:cxnLst/>
              <a:rect l="l" t="t" r="r" b="b"/>
              <a:pathLst>
                <a:path w="701" h="509" extrusionOk="0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28"/>
            <p:cNvSpPr/>
            <p:nvPr/>
          </p:nvSpPr>
          <p:spPr>
            <a:xfrm>
              <a:off x="7490925" y="4186175"/>
              <a:ext cx="15150" cy="11550"/>
            </a:xfrm>
            <a:custGeom>
              <a:avLst/>
              <a:gdLst/>
              <a:ahLst/>
              <a:cxnLst/>
              <a:rect l="l" t="t" r="r" b="b"/>
              <a:pathLst>
                <a:path w="606" h="462" extrusionOk="0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28"/>
            <p:cNvSpPr/>
            <p:nvPr/>
          </p:nvSpPr>
          <p:spPr>
            <a:xfrm>
              <a:off x="7410150" y="4255275"/>
              <a:ext cx="13350" cy="12025"/>
            </a:xfrm>
            <a:custGeom>
              <a:avLst/>
              <a:gdLst/>
              <a:ahLst/>
              <a:cxnLst/>
              <a:rect l="l" t="t" r="r" b="b"/>
              <a:pathLst>
                <a:path w="534" h="481" extrusionOk="0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28"/>
            <p:cNvSpPr/>
            <p:nvPr/>
          </p:nvSpPr>
          <p:spPr>
            <a:xfrm>
              <a:off x="7369275" y="4467400"/>
              <a:ext cx="14775" cy="11950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28"/>
            <p:cNvSpPr/>
            <p:nvPr/>
          </p:nvSpPr>
          <p:spPr>
            <a:xfrm>
              <a:off x="7042225" y="4605825"/>
              <a:ext cx="17650" cy="12750"/>
            </a:xfrm>
            <a:custGeom>
              <a:avLst/>
              <a:gdLst/>
              <a:ahLst/>
              <a:cxnLst/>
              <a:rect l="l" t="t" r="r" b="b"/>
              <a:pathLst>
                <a:path w="706" h="510" extrusionOk="0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28"/>
            <p:cNvSpPr/>
            <p:nvPr/>
          </p:nvSpPr>
          <p:spPr>
            <a:xfrm>
              <a:off x="7059050" y="4717775"/>
              <a:ext cx="14200" cy="11875"/>
            </a:xfrm>
            <a:custGeom>
              <a:avLst/>
              <a:gdLst/>
              <a:ahLst/>
              <a:cxnLst/>
              <a:rect l="l" t="t" r="r" b="b"/>
              <a:pathLst>
                <a:path w="568" h="475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28"/>
            <p:cNvSpPr/>
            <p:nvPr/>
          </p:nvSpPr>
          <p:spPr>
            <a:xfrm>
              <a:off x="7155175" y="4645975"/>
              <a:ext cx="15650" cy="12650"/>
            </a:xfrm>
            <a:custGeom>
              <a:avLst/>
              <a:gdLst/>
              <a:ahLst/>
              <a:cxnLst/>
              <a:rect l="l" t="t" r="r" b="b"/>
              <a:pathLst>
                <a:path w="626" h="506" extrusionOk="0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28"/>
            <p:cNvSpPr/>
            <p:nvPr/>
          </p:nvSpPr>
          <p:spPr>
            <a:xfrm>
              <a:off x="7070725" y="4559000"/>
              <a:ext cx="15875" cy="12025"/>
            </a:xfrm>
            <a:custGeom>
              <a:avLst/>
              <a:gdLst/>
              <a:ahLst/>
              <a:cxnLst/>
              <a:rect l="l" t="t" r="r" b="b"/>
              <a:pathLst>
                <a:path w="635" h="481" extrusionOk="0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28"/>
            <p:cNvSpPr/>
            <p:nvPr/>
          </p:nvSpPr>
          <p:spPr>
            <a:xfrm>
              <a:off x="6751625" y="4734900"/>
              <a:ext cx="17350" cy="12150"/>
            </a:xfrm>
            <a:custGeom>
              <a:avLst/>
              <a:gdLst/>
              <a:ahLst/>
              <a:cxnLst/>
              <a:rect l="l" t="t" r="r" b="b"/>
              <a:pathLst>
                <a:path w="694" h="486" extrusionOk="0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28"/>
            <p:cNvSpPr/>
            <p:nvPr/>
          </p:nvSpPr>
          <p:spPr>
            <a:xfrm>
              <a:off x="6794700" y="4821825"/>
              <a:ext cx="15325" cy="12200"/>
            </a:xfrm>
            <a:custGeom>
              <a:avLst/>
              <a:gdLst/>
              <a:ahLst/>
              <a:cxnLst/>
              <a:rect l="l" t="t" r="r" b="b"/>
              <a:pathLst>
                <a:path w="613" h="488" extrusionOk="0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28"/>
            <p:cNvSpPr/>
            <p:nvPr/>
          </p:nvSpPr>
          <p:spPr>
            <a:xfrm>
              <a:off x="7086750" y="4620525"/>
              <a:ext cx="13200" cy="12125"/>
            </a:xfrm>
            <a:custGeom>
              <a:avLst/>
              <a:gdLst/>
              <a:ahLst/>
              <a:cxnLst/>
              <a:rect l="l" t="t" r="r" b="b"/>
              <a:pathLst>
                <a:path w="528" h="485" extrusionOk="0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28"/>
            <p:cNvSpPr/>
            <p:nvPr/>
          </p:nvSpPr>
          <p:spPr>
            <a:xfrm>
              <a:off x="7102200" y="4536600"/>
              <a:ext cx="13600" cy="11350"/>
            </a:xfrm>
            <a:custGeom>
              <a:avLst/>
              <a:gdLst/>
              <a:ahLst/>
              <a:cxnLst/>
              <a:rect l="l" t="t" r="r" b="b"/>
              <a:pathLst>
                <a:path w="544" h="454" extrusionOk="0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28"/>
            <p:cNvSpPr/>
            <p:nvPr/>
          </p:nvSpPr>
          <p:spPr>
            <a:xfrm>
              <a:off x="7048425" y="4676625"/>
              <a:ext cx="14825" cy="12300"/>
            </a:xfrm>
            <a:custGeom>
              <a:avLst/>
              <a:gdLst/>
              <a:ahLst/>
              <a:cxnLst/>
              <a:rect l="l" t="t" r="r" b="b"/>
              <a:pathLst>
                <a:path w="593" h="492" extrusionOk="0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28"/>
            <p:cNvSpPr/>
            <p:nvPr/>
          </p:nvSpPr>
          <p:spPr>
            <a:xfrm>
              <a:off x="7209375" y="4622800"/>
              <a:ext cx="11500" cy="10325"/>
            </a:xfrm>
            <a:custGeom>
              <a:avLst/>
              <a:gdLst/>
              <a:ahLst/>
              <a:cxnLst/>
              <a:rect l="l" t="t" r="r" b="b"/>
              <a:pathLst>
                <a:path w="460" h="413" extrusionOk="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28"/>
            <p:cNvSpPr/>
            <p:nvPr/>
          </p:nvSpPr>
          <p:spPr>
            <a:xfrm>
              <a:off x="7235150" y="4491550"/>
              <a:ext cx="11575" cy="10275"/>
            </a:xfrm>
            <a:custGeom>
              <a:avLst/>
              <a:gdLst/>
              <a:ahLst/>
              <a:cxnLst/>
              <a:rect l="l" t="t" r="r" b="b"/>
              <a:pathLst>
                <a:path w="463" h="411" extrusionOk="0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28"/>
            <p:cNvSpPr/>
            <p:nvPr/>
          </p:nvSpPr>
          <p:spPr>
            <a:xfrm>
              <a:off x="6961125" y="4466650"/>
              <a:ext cx="13725" cy="8950"/>
            </a:xfrm>
            <a:custGeom>
              <a:avLst/>
              <a:gdLst/>
              <a:ahLst/>
              <a:cxnLst/>
              <a:rect l="l" t="t" r="r" b="b"/>
              <a:pathLst>
                <a:path w="549" h="358" extrusionOk="0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28"/>
            <p:cNvSpPr/>
            <p:nvPr/>
          </p:nvSpPr>
          <p:spPr>
            <a:xfrm>
              <a:off x="6739650" y="4718400"/>
              <a:ext cx="15450" cy="12625"/>
            </a:xfrm>
            <a:custGeom>
              <a:avLst/>
              <a:gdLst/>
              <a:ahLst/>
              <a:cxnLst/>
              <a:rect l="l" t="t" r="r" b="b"/>
              <a:pathLst>
                <a:path w="618" h="505" extrusionOk="0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28"/>
            <p:cNvSpPr/>
            <p:nvPr/>
          </p:nvSpPr>
          <p:spPr>
            <a:xfrm>
              <a:off x="6834725" y="4775825"/>
              <a:ext cx="15550" cy="11875"/>
            </a:xfrm>
            <a:custGeom>
              <a:avLst/>
              <a:gdLst/>
              <a:ahLst/>
              <a:cxnLst/>
              <a:rect l="l" t="t" r="r" b="b"/>
              <a:pathLst>
                <a:path w="622" h="475" extrusionOk="0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28"/>
            <p:cNvSpPr/>
            <p:nvPr/>
          </p:nvSpPr>
          <p:spPr>
            <a:xfrm>
              <a:off x="6995075" y="4609500"/>
              <a:ext cx="13125" cy="12075"/>
            </a:xfrm>
            <a:custGeom>
              <a:avLst/>
              <a:gdLst/>
              <a:ahLst/>
              <a:cxnLst/>
              <a:rect l="l" t="t" r="r" b="b"/>
              <a:pathLst>
                <a:path w="525" h="483" extrusionOk="0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28"/>
            <p:cNvSpPr/>
            <p:nvPr/>
          </p:nvSpPr>
          <p:spPr>
            <a:xfrm>
              <a:off x="6850925" y="4559950"/>
              <a:ext cx="14550" cy="8050"/>
            </a:xfrm>
            <a:custGeom>
              <a:avLst/>
              <a:gdLst/>
              <a:ahLst/>
              <a:cxnLst/>
              <a:rect l="l" t="t" r="r" b="b"/>
              <a:pathLst>
                <a:path w="582" h="322" extrusionOk="0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28"/>
            <p:cNvSpPr/>
            <p:nvPr/>
          </p:nvSpPr>
          <p:spPr>
            <a:xfrm>
              <a:off x="6566200" y="4806975"/>
              <a:ext cx="13375" cy="11775"/>
            </a:xfrm>
            <a:custGeom>
              <a:avLst/>
              <a:gdLst/>
              <a:ahLst/>
              <a:cxnLst/>
              <a:rect l="l" t="t" r="r" b="b"/>
              <a:pathLst>
                <a:path w="535" h="471" extrusionOk="0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28"/>
            <p:cNvSpPr/>
            <p:nvPr/>
          </p:nvSpPr>
          <p:spPr>
            <a:xfrm>
              <a:off x="6721325" y="4802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28"/>
            <p:cNvSpPr/>
            <p:nvPr/>
          </p:nvSpPr>
          <p:spPr>
            <a:xfrm>
              <a:off x="6751825" y="4610875"/>
              <a:ext cx="15375" cy="12075"/>
            </a:xfrm>
            <a:custGeom>
              <a:avLst/>
              <a:gdLst/>
              <a:ahLst/>
              <a:cxnLst/>
              <a:rect l="l" t="t" r="r" b="b"/>
              <a:pathLst>
                <a:path w="615" h="483" extrusionOk="0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28"/>
            <p:cNvSpPr/>
            <p:nvPr/>
          </p:nvSpPr>
          <p:spPr>
            <a:xfrm>
              <a:off x="6538675" y="4677375"/>
              <a:ext cx="10800" cy="10350"/>
            </a:xfrm>
            <a:custGeom>
              <a:avLst/>
              <a:gdLst/>
              <a:ahLst/>
              <a:cxnLst/>
              <a:rect l="l" t="t" r="r" b="b"/>
              <a:pathLst>
                <a:path w="432" h="414" extrusionOk="0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28"/>
            <p:cNvSpPr/>
            <p:nvPr/>
          </p:nvSpPr>
          <p:spPr>
            <a:xfrm>
              <a:off x="6497825" y="4844025"/>
              <a:ext cx="13775" cy="11975"/>
            </a:xfrm>
            <a:custGeom>
              <a:avLst/>
              <a:gdLst/>
              <a:ahLst/>
              <a:cxnLst/>
              <a:rect l="l" t="t" r="r" b="b"/>
              <a:pathLst>
                <a:path w="551" h="479" extrusionOk="0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28"/>
            <p:cNvSpPr/>
            <p:nvPr/>
          </p:nvSpPr>
          <p:spPr>
            <a:xfrm>
              <a:off x="6503650" y="4755725"/>
              <a:ext cx="14600" cy="12150"/>
            </a:xfrm>
            <a:custGeom>
              <a:avLst/>
              <a:gdLst/>
              <a:ahLst/>
              <a:cxnLst/>
              <a:rect l="l" t="t" r="r" b="b"/>
              <a:pathLst>
                <a:path w="584" h="486" extrusionOk="0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28"/>
            <p:cNvSpPr/>
            <p:nvPr/>
          </p:nvSpPr>
          <p:spPr>
            <a:xfrm>
              <a:off x="6542025" y="4796050"/>
              <a:ext cx="13375" cy="12500"/>
            </a:xfrm>
            <a:custGeom>
              <a:avLst/>
              <a:gdLst/>
              <a:ahLst/>
              <a:cxnLst/>
              <a:rect l="l" t="t" r="r" b="b"/>
              <a:pathLst>
                <a:path w="535" h="500" extrusionOk="0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28"/>
            <p:cNvSpPr/>
            <p:nvPr/>
          </p:nvSpPr>
          <p:spPr>
            <a:xfrm>
              <a:off x="6597250" y="4759025"/>
              <a:ext cx="14000" cy="12175"/>
            </a:xfrm>
            <a:custGeom>
              <a:avLst/>
              <a:gdLst/>
              <a:ahLst/>
              <a:cxnLst/>
              <a:rect l="l" t="t" r="r" b="b"/>
              <a:pathLst>
                <a:path w="560" h="487" extrusionOk="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28"/>
            <p:cNvSpPr/>
            <p:nvPr/>
          </p:nvSpPr>
          <p:spPr>
            <a:xfrm>
              <a:off x="6373650" y="4648275"/>
              <a:ext cx="14125" cy="11775"/>
            </a:xfrm>
            <a:custGeom>
              <a:avLst/>
              <a:gdLst/>
              <a:ahLst/>
              <a:cxnLst/>
              <a:rect l="l" t="t" r="r" b="b"/>
              <a:pathLst>
                <a:path w="565" h="471" extrusionOk="0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28"/>
            <p:cNvSpPr/>
            <p:nvPr/>
          </p:nvSpPr>
          <p:spPr>
            <a:xfrm>
              <a:off x="6077525" y="4779175"/>
              <a:ext cx="14700" cy="12050"/>
            </a:xfrm>
            <a:custGeom>
              <a:avLst/>
              <a:gdLst/>
              <a:ahLst/>
              <a:cxnLst/>
              <a:rect l="l" t="t" r="r" b="b"/>
              <a:pathLst>
                <a:path w="588" h="482" extrusionOk="0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28"/>
            <p:cNvSpPr/>
            <p:nvPr/>
          </p:nvSpPr>
          <p:spPr>
            <a:xfrm>
              <a:off x="6213475" y="4808550"/>
              <a:ext cx="14625" cy="8650"/>
            </a:xfrm>
            <a:custGeom>
              <a:avLst/>
              <a:gdLst/>
              <a:ahLst/>
              <a:cxnLst/>
              <a:rect l="l" t="t" r="r" b="b"/>
              <a:pathLst>
                <a:path w="585" h="346" extrusionOk="0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28"/>
            <p:cNvSpPr/>
            <p:nvPr/>
          </p:nvSpPr>
          <p:spPr>
            <a:xfrm>
              <a:off x="6312250" y="4734175"/>
              <a:ext cx="15475" cy="12000"/>
            </a:xfrm>
            <a:custGeom>
              <a:avLst/>
              <a:gdLst/>
              <a:ahLst/>
              <a:cxnLst/>
              <a:rect l="l" t="t" r="r" b="b"/>
              <a:pathLst>
                <a:path w="619" h="480" extrusionOk="0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28"/>
            <p:cNvSpPr/>
            <p:nvPr/>
          </p:nvSpPr>
          <p:spPr>
            <a:xfrm>
              <a:off x="6189150" y="4662400"/>
              <a:ext cx="17775" cy="12400"/>
            </a:xfrm>
            <a:custGeom>
              <a:avLst/>
              <a:gdLst/>
              <a:ahLst/>
              <a:cxnLst/>
              <a:rect l="l" t="t" r="r" b="b"/>
              <a:pathLst>
                <a:path w="711" h="496" extrusionOk="0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28"/>
            <p:cNvSpPr/>
            <p:nvPr/>
          </p:nvSpPr>
          <p:spPr>
            <a:xfrm>
              <a:off x="6111725" y="4753875"/>
              <a:ext cx="15500" cy="12150"/>
            </a:xfrm>
            <a:custGeom>
              <a:avLst/>
              <a:gdLst/>
              <a:ahLst/>
              <a:cxnLst/>
              <a:rect l="l" t="t" r="r" b="b"/>
              <a:pathLst>
                <a:path w="620" h="486" extrusionOk="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28"/>
            <p:cNvSpPr/>
            <p:nvPr/>
          </p:nvSpPr>
          <p:spPr>
            <a:xfrm>
              <a:off x="6199300" y="4781025"/>
              <a:ext cx="14625" cy="8675"/>
            </a:xfrm>
            <a:custGeom>
              <a:avLst/>
              <a:gdLst/>
              <a:ahLst/>
              <a:cxnLst/>
              <a:rect l="l" t="t" r="r" b="b"/>
              <a:pathLst>
                <a:path w="585" h="347" extrusionOk="0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28"/>
            <p:cNvSpPr/>
            <p:nvPr/>
          </p:nvSpPr>
          <p:spPr>
            <a:xfrm>
              <a:off x="6266350" y="4691625"/>
              <a:ext cx="15500" cy="12225"/>
            </a:xfrm>
            <a:custGeom>
              <a:avLst/>
              <a:gdLst/>
              <a:ahLst/>
              <a:cxnLst/>
              <a:rect l="l" t="t" r="r" b="b"/>
              <a:pathLst>
                <a:path w="620" h="489" extrusionOk="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28"/>
            <p:cNvSpPr/>
            <p:nvPr/>
          </p:nvSpPr>
          <p:spPr>
            <a:xfrm>
              <a:off x="6097575" y="4607500"/>
              <a:ext cx="14175" cy="11900"/>
            </a:xfrm>
            <a:custGeom>
              <a:avLst/>
              <a:gdLst/>
              <a:ahLst/>
              <a:cxnLst/>
              <a:rect l="l" t="t" r="r" b="b"/>
              <a:pathLst>
                <a:path w="567" h="476" extrusionOk="0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28"/>
            <p:cNvSpPr/>
            <p:nvPr/>
          </p:nvSpPr>
          <p:spPr>
            <a:xfrm>
              <a:off x="5980775" y="4731600"/>
              <a:ext cx="13175" cy="12500"/>
            </a:xfrm>
            <a:custGeom>
              <a:avLst/>
              <a:gdLst/>
              <a:ahLst/>
              <a:cxnLst/>
              <a:rect l="l" t="t" r="r" b="b"/>
              <a:pathLst>
                <a:path w="527" h="500" extrusionOk="0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28"/>
            <p:cNvSpPr/>
            <p:nvPr/>
          </p:nvSpPr>
          <p:spPr>
            <a:xfrm>
              <a:off x="6082525" y="474842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28"/>
            <p:cNvSpPr/>
            <p:nvPr/>
          </p:nvSpPr>
          <p:spPr>
            <a:xfrm>
              <a:off x="6136350" y="4683150"/>
              <a:ext cx="14575" cy="11525"/>
            </a:xfrm>
            <a:custGeom>
              <a:avLst/>
              <a:gdLst/>
              <a:ahLst/>
              <a:cxnLst/>
              <a:rect l="l" t="t" r="r" b="b"/>
              <a:pathLst>
                <a:path w="583" h="461" extrusionOk="0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28"/>
            <p:cNvSpPr/>
            <p:nvPr/>
          </p:nvSpPr>
          <p:spPr>
            <a:xfrm>
              <a:off x="5972675" y="4545325"/>
              <a:ext cx="15650" cy="12450"/>
            </a:xfrm>
            <a:custGeom>
              <a:avLst/>
              <a:gdLst/>
              <a:ahLst/>
              <a:cxnLst/>
              <a:rect l="l" t="t" r="r" b="b"/>
              <a:pathLst>
                <a:path w="626" h="498" extrusionOk="0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28"/>
            <p:cNvSpPr/>
            <p:nvPr/>
          </p:nvSpPr>
          <p:spPr>
            <a:xfrm>
              <a:off x="5663900" y="4575875"/>
              <a:ext cx="11700" cy="11850"/>
            </a:xfrm>
            <a:custGeom>
              <a:avLst/>
              <a:gdLst/>
              <a:ahLst/>
              <a:cxnLst/>
              <a:rect l="l" t="t" r="r" b="b"/>
              <a:pathLst>
                <a:path w="468" h="474" extrusionOk="0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28"/>
            <p:cNvSpPr/>
            <p:nvPr/>
          </p:nvSpPr>
          <p:spPr>
            <a:xfrm>
              <a:off x="5740825" y="4697700"/>
              <a:ext cx="15650" cy="12025"/>
            </a:xfrm>
            <a:custGeom>
              <a:avLst/>
              <a:gdLst/>
              <a:ahLst/>
              <a:cxnLst/>
              <a:rect l="l" t="t" r="r" b="b"/>
              <a:pathLst>
                <a:path w="626" h="481" extrusionOk="0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28"/>
            <p:cNvSpPr/>
            <p:nvPr/>
          </p:nvSpPr>
          <p:spPr>
            <a:xfrm>
              <a:off x="5898225" y="46650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28"/>
            <p:cNvSpPr/>
            <p:nvPr/>
          </p:nvSpPr>
          <p:spPr>
            <a:xfrm>
              <a:off x="5876550" y="4570700"/>
              <a:ext cx="15525" cy="12350"/>
            </a:xfrm>
            <a:custGeom>
              <a:avLst/>
              <a:gdLst/>
              <a:ahLst/>
              <a:cxnLst/>
              <a:rect l="l" t="t" r="r" b="b"/>
              <a:pathLst>
                <a:path w="621" h="494" extrusionOk="0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28"/>
            <p:cNvSpPr/>
            <p:nvPr/>
          </p:nvSpPr>
          <p:spPr>
            <a:xfrm>
              <a:off x="5769225" y="4569300"/>
              <a:ext cx="14775" cy="12575"/>
            </a:xfrm>
            <a:custGeom>
              <a:avLst/>
              <a:gdLst/>
              <a:ahLst/>
              <a:cxnLst/>
              <a:rect l="l" t="t" r="r" b="b"/>
              <a:pathLst>
                <a:path w="591" h="503" extrusionOk="0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28"/>
            <p:cNvSpPr/>
            <p:nvPr/>
          </p:nvSpPr>
          <p:spPr>
            <a:xfrm>
              <a:off x="5721825" y="4680475"/>
              <a:ext cx="15075" cy="12100"/>
            </a:xfrm>
            <a:custGeom>
              <a:avLst/>
              <a:gdLst/>
              <a:ahLst/>
              <a:cxnLst/>
              <a:rect l="l" t="t" r="r" b="b"/>
              <a:pathLst>
                <a:path w="603" h="484" extrusionOk="0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28"/>
            <p:cNvSpPr/>
            <p:nvPr/>
          </p:nvSpPr>
          <p:spPr>
            <a:xfrm>
              <a:off x="5857375" y="4686900"/>
              <a:ext cx="13175" cy="12600"/>
            </a:xfrm>
            <a:custGeom>
              <a:avLst/>
              <a:gdLst/>
              <a:ahLst/>
              <a:cxnLst/>
              <a:rect l="l" t="t" r="r" b="b"/>
              <a:pathLst>
                <a:path w="527" h="504" extrusionOk="0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28"/>
            <p:cNvSpPr/>
            <p:nvPr/>
          </p:nvSpPr>
          <p:spPr>
            <a:xfrm>
              <a:off x="6004125" y="4545000"/>
              <a:ext cx="16300" cy="11900"/>
            </a:xfrm>
            <a:custGeom>
              <a:avLst/>
              <a:gdLst/>
              <a:ahLst/>
              <a:cxnLst/>
              <a:rect l="l" t="t" r="r" b="b"/>
              <a:pathLst>
                <a:path w="652" h="476" extrusionOk="0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28"/>
            <p:cNvSpPr/>
            <p:nvPr/>
          </p:nvSpPr>
          <p:spPr>
            <a:xfrm>
              <a:off x="5808225" y="4480725"/>
              <a:ext cx="11650" cy="10250"/>
            </a:xfrm>
            <a:custGeom>
              <a:avLst/>
              <a:gdLst/>
              <a:ahLst/>
              <a:cxnLst/>
              <a:rect l="l" t="t" r="r" b="b"/>
              <a:pathLst>
                <a:path w="466" h="410" extrusionOk="0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28"/>
            <p:cNvSpPr/>
            <p:nvPr/>
          </p:nvSpPr>
          <p:spPr>
            <a:xfrm>
              <a:off x="5604625" y="4579825"/>
              <a:ext cx="17700" cy="12425"/>
            </a:xfrm>
            <a:custGeom>
              <a:avLst/>
              <a:gdLst/>
              <a:ahLst/>
              <a:cxnLst/>
              <a:rect l="l" t="t" r="r" b="b"/>
              <a:pathLst>
                <a:path w="708" h="497" extrusionOk="0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28"/>
            <p:cNvSpPr/>
            <p:nvPr/>
          </p:nvSpPr>
          <p:spPr>
            <a:xfrm>
              <a:off x="5700575" y="4601650"/>
              <a:ext cx="15150" cy="12275"/>
            </a:xfrm>
            <a:custGeom>
              <a:avLst/>
              <a:gdLst/>
              <a:ahLst/>
              <a:cxnLst/>
              <a:rect l="l" t="t" r="r" b="b"/>
              <a:pathLst>
                <a:path w="606" h="491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28"/>
            <p:cNvSpPr/>
            <p:nvPr/>
          </p:nvSpPr>
          <p:spPr>
            <a:xfrm>
              <a:off x="5727525" y="4513025"/>
              <a:ext cx="14950" cy="8200"/>
            </a:xfrm>
            <a:custGeom>
              <a:avLst/>
              <a:gdLst/>
              <a:ahLst/>
              <a:cxnLst/>
              <a:rect l="l" t="t" r="r" b="b"/>
              <a:pathLst>
                <a:path w="598" h="328" extrusionOk="0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28"/>
            <p:cNvSpPr/>
            <p:nvPr/>
          </p:nvSpPr>
          <p:spPr>
            <a:xfrm>
              <a:off x="5600675" y="4446750"/>
              <a:ext cx="14875" cy="12625"/>
            </a:xfrm>
            <a:custGeom>
              <a:avLst/>
              <a:gdLst/>
              <a:ahLst/>
              <a:cxnLst/>
              <a:rect l="l" t="t" r="r" b="b"/>
              <a:pathLst>
                <a:path w="595" h="505" extrusionOk="0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28"/>
            <p:cNvSpPr/>
            <p:nvPr/>
          </p:nvSpPr>
          <p:spPr>
            <a:xfrm>
              <a:off x="5467925" y="450657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28"/>
            <p:cNvSpPr/>
            <p:nvPr/>
          </p:nvSpPr>
          <p:spPr>
            <a:xfrm>
              <a:off x="5484600" y="45476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28"/>
            <p:cNvSpPr/>
            <p:nvPr/>
          </p:nvSpPr>
          <p:spPr>
            <a:xfrm>
              <a:off x="5573125" y="4477725"/>
              <a:ext cx="14075" cy="11625"/>
            </a:xfrm>
            <a:custGeom>
              <a:avLst/>
              <a:gdLst/>
              <a:ahLst/>
              <a:cxnLst/>
              <a:rect l="l" t="t" r="r" b="b"/>
              <a:pathLst>
                <a:path w="563" h="465" extrusionOk="0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28"/>
            <p:cNvSpPr/>
            <p:nvPr/>
          </p:nvSpPr>
          <p:spPr>
            <a:xfrm>
              <a:off x="5553825" y="43802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28"/>
            <p:cNvSpPr/>
            <p:nvPr/>
          </p:nvSpPr>
          <p:spPr>
            <a:xfrm>
              <a:off x="5438100" y="4367375"/>
              <a:ext cx="14000" cy="12575"/>
            </a:xfrm>
            <a:custGeom>
              <a:avLst/>
              <a:gdLst/>
              <a:ahLst/>
              <a:cxnLst/>
              <a:rect l="l" t="t" r="r" b="b"/>
              <a:pathLst>
                <a:path w="560" h="503" extrusionOk="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28"/>
            <p:cNvSpPr/>
            <p:nvPr/>
          </p:nvSpPr>
          <p:spPr>
            <a:xfrm>
              <a:off x="5332100" y="4309700"/>
              <a:ext cx="14925" cy="12200"/>
            </a:xfrm>
            <a:custGeom>
              <a:avLst/>
              <a:gdLst/>
              <a:ahLst/>
              <a:cxnLst/>
              <a:rect l="l" t="t" r="r" b="b"/>
              <a:pathLst>
                <a:path w="597" h="488" extrusionOk="0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28"/>
            <p:cNvSpPr/>
            <p:nvPr/>
          </p:nvSpPr>
          <p:spPr>
            <a:xfrm>
              <a:off x="5364525" y="4283275"/>
              <a:ext cx="14200" cy="11775"/>
            </a:xfrm>
            <a:custGeom>
              <a:avLst/>
              <a:gdLst/>
              <a:ahLst/>
              <a:cxnLst/>
              <a:rect l="l" t="t" r="r" b="b"/>
              <a:pathLst>
                <a:path w="568" h="471" extrusionOk="0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28"/>
            <p:cNvSpPr/>
            <p:nvPr/>
          </p:nvSpPr>
          <p:spPr>
            <a:xfrm>
              <a:off x="5299475" y="4180700"/>
              <a:ext cx="15650" cy="11825"/>
            </a:xfrm>
            <a:custGeom>
              <a:avLst/>
              <a:gdLst/>
              <a:ahLst/>
              <a:cxnLst/>
              <a:rect l="l" t="t" r="r" b="b"/>
              <a:pathLst>
                <a:path w="626" h="473" extrusionOk="0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28"/>
            <p:cNvSpPr/>
            <p:nvPr/>
          </p:nvSpPr>
          <p:spPr>
            <a:xfrm>
              <a:off x="5292800" y="4354875"/>
              <a:ext cx="17050" cy="12675"/>
            </a:xfrm>
            <a:custGeom>
              <a:avLst/>
              <a:gdLst/>
              <a:ahLst/>
              <a:cxnLst/>
              <a:rect l="l" t="t" r="r" b="b"/>
              <a:pathLst>
                <a:path w="682" h="507" extrusionOk="0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28"/>
            <p:cNvSpPr/>
            <p:nvPr/>
          </p:nvSpPr>
          <p:spPr>
            <a:xfrm>
              <a:off x="5565500" y="4631000"/>
              <a:ext cx="27300" cy="20750"/>
            </a:xfrm>
            <a:custGeom>
              <a:avLst/>
              <a:gdLst/>
              <a:ahLst/>
              <a:cxnLst/>
              <a:rect l="l" t="t" r="r" b="b"/>
              <a:pathLst>
                <a:path w="1092" h="830" extrusionOk="0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28"/>
            <p:cNvSpPr/>
            <p:nvPr/>
          </p:nvSpPr>
          <p:spPr>
            <a:xfrm>
              <a:off x="5657225" y="4622700"/>
              <a:ext cx="28925" cy="20900"/>
            </a:xfrm>
            <a:custGeom>
              <a:avLst/>
              <a:gdLst/>
              <a:ahLst/>
              <a:cxnLst/>
              <a:rect l="l" t="t" r="r" b="b"/>
              <a:pathLst>
                <a:path w="1157" h="836" extrusionOk="0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28"/>
            <p:cNvSpPr/>
            <p:nvPr/>
          </p:nvSpPr>
          <p:spPr>
            <a:xfrm>
              <a:off x="5630200" y="4512300"/>
              <a:ext cx="26075" cy="20975"/>
            </a:xfrm>
            <a:custGeom>
              <a:avLst/>
              <a:gdLst/>
              <a:ahLst/>
              <a:cxnLst/>
              <a:rect l="l" t="t" r="r" b="b"/>
              <a:pathLst>
                <a:path w="1043" h="839" extrusionOk="0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28"/>
            <p:cNvSpPr/>
            <p:nvPr/>
          </p:nvSpPr>
          <p:spPr>
            <a:xfrm>
              <a:off x="5564375" y="45130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28"/>
            <p:cNvSpPr/>
            <p:nvPr/>
          </p:nvSpPr>
          <p:spPr>
            <a:xfrm>
              <a:off x="5647425" y="4651850"/>
              <a:ext cx="27325" cy="20475"/>
            </a:xfrm>
            <a:custGeom>
              <a:avLst/>
              <a:gdLst/>
              <a:ahLst/>
              <a:cxnLst/>
              <a:rect l="l" t="t" r="r" b="b"/>
              <a:pathLst>
                <a:path w="1093" h="819" extrusionOk="0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28"/>
            <p:cNvSpPr/>
            <p:nvPr/>
          </p:nvSpPr>
          <p:spPr>
            <a:xfrm>
              <a:off x="5838175" y="4650225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28"/>
            <p:cNvSpPr/>
            <p:nvPr/>
          </p:nvSpPr>
          <p:spPr>
            <a:xfrm>
              <a:off x="5840675" y="4546725"/>
              <a:ext cx="24850" cy="21150"/>
            </a:xfrm>
            <a:custGeom>
              <a:avLst/>
              <a:gdLst/>
              <a:ahLst/>
              <a:cxnLst/>
              <a:rect l="l" t="t" r="r" b="b"/>
              <a:pathLst>
                <a:path w="994" h="846" extrusionOk="0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28"/>
            <p:cNvSpPr/>
            <p:nvPr/>
          </p:nvSpPr>
          <p:spPr>
            <a:xfrm>
              <a:off x="5726700" y="4538125"/>
              <a:ext cx="23125" cy="21175"/>
            </a:xfrm>
            <a:custGeom>
              <a:avLst/>
              <a:gdLst/>
              <a:ahLst/>
              <a:cxnLst/>
              <a:rect l="l" t="t" r="r" b="b"/>
              <a:pathLst>
                <a:path w="925" h="847" extrusionOk="0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28"/>
            <p:cNvSpPr/>
            <p:nvPr/>
          </p:nvSpPr>
          <p:spPr>
            <a:xfrm>
              <a:off x="5731450" y="4628950"/>
              <a:ext cx="23675" cy="20825"/>
            </a:xfrm>
            <a:custGeom>
              <a:avLst/>
              <a:gdLst/>
              <a:ahLst/>
              <a:cxnLst/>
              <a:rect l="l" t="t" r="r" b="b"/>
              <a:pathLst>
                <a:path w="947" h="833" extrusionOk="0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28"/>
            <p:cNvSpPr/>
            <p:nvPr/>
          </p:nvSpPr>
          <p:spPr>
            <a:xfrm>
              <a:off x="5955725" y="4663375"/>
              <a:ext cx="30125" cy="21275"/>
            </a:xfrm>
            <a:custGeom>
              <a:avLst/>
              <a:gdLst/>
              <a:ahLst/>
              <a:cxnLst/>
              <a:rect l="l" t="t" r="r" b="b"/>
              <a:pathLst>
                <a:path w="1205" h="851" extrusionOk="0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28"/>
            <p:cNvSpPr/>
            <p:nvPr/>
          </p:nvSpPr>
          <p:spPr>
            <a:xfrm>
              <a:off x="6175925" y="4697775"/>
              <a:ext cx="28375" cy="21500"/>
            </a:xfrm>
            <a:custGeom>
              <a:avLst/>
              <a:gdLst/>
              <a:ahLst/>
              <a:cxnLst/>
              <a:rect l="l" t="t" r="r" b="b"/>
              <a:pathLst>
                <a:path w="1135" h="860" extrusionOk="0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28"/>
            <p:cNvSpPr/>
            <p:nvPr/>
          </p:nvSpPr>
          <p:spPr>
            <a:xfrm>
              <a:off x="6559525" y="4697025"/>
              <a:ext cx="24225" cy="20775"/>
            </a:xfrm>
            <a:custGeom>
              <a:avLst/>
              <a:gdLst/>
              <a:ahLst/>
              <a:cxnLst/>
              <a:rect l="l" t="t" r="r" b="b"/>
              <a:pathLst>
                <a:path w="969" h="831" extrusionOk="0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28"/>
            <p:cNvSpPr/>
            <p:nvPr/>
          </p:nvSpPr>
          <p:spPr>
            <a:xfrm>
              <a:off x="6620850" y="4690450"/>
              <a:ext cx="24600" cy="20875"/>
            </a:xfrm>
            <a:custGeom>
              <a:avLst/>
              <a:gdLst/>
              <a:ahLst/>
              <a:cxnLst/>
              <a:rect l="l" t="t" r="r" b="b"/>
              <a:pathLst>
                <a:path w="984" h="835" extrusionOk="0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28"/>
            <p:cNvSpPr/>
            <p:nvPr/>
          </p:nvSpPr>
          <p:spPr>
            <a:xfrm>
              <a:off x="6299350" y="4668575"/>
              <a:ext cx="27550" cy="20875"/>
            </a:xfrm>
            <a:custGeom>
              <a:avLst/>
              <a:gdLst/>
              <a:ahLst/>
              <a:cxnLst/>
              <a:rect l="l" t="t" r="r" b="b"/>
              <a:pathLst>
                <a:path w="1102" h="835" extrusionOk="0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28"/>
            <p:cNvSpPr/>
            <p:nvPr/>
          </p:nvSpPr>
          <p:spPr>
            <a:xfrm>
              <a:off x="6156750" y="4742925"/>
              <a:ext cx="25275" cy="20775"/>
            </a:xfrm>
            <a:custGeom>
              <a:avLst/>
              <a:gdLst/>
              <a:ahLst/>
              <a:cxnLst/>
              <a:rect l="l" t="t" r="r" b="b"/>
              <a:pathLst>
                <a:path w="1011" h="831" extrusionOk="0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28"/>
            <p:cNvSpPr/>
            <p:nvPr/>
          </p:nvSpPr>
          <p:spPr>
            <a:xfrm>
              <a:off x="6466125" y="4748650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28"/>
            <p:cNvSpPr/>
            <p:nvPr/>
          </p:nvSpPr>
          <p:spPr>
            <a:xfrm>
              <a:off x="6638450" y="4651700"/>
              <a:ext cx="24525" cy="21000"/>
            </a:xfrm>
            <a:custGeom>
              <a:avLst/>
              <a:gdLst/>
              <a:ahLst/>
              <a:cxnLst/>
              <a:rect l="l" t="t" r="r" b="b"/>
              <a:pathLst>
                <a:path w="981" h="840" extrusionOk="0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28"/>
            <p:cNvSpPr/>
            <p:nvPr/>
          </p:nvSpPr>
          <p:spPr>
            <a:xfrm>
              <a:off x="6580000" y="4639300"/>
              <a:ext cx="25425" cy="20800"/>
            </a:xfrm>
            <a:custGeom>
              <a:avLst/>
              <a:gdLst/>
              <a:ahLst/>
              <a:cxnLst/>
              <a:rect l="l" t="t" r="r" b="b"/>
              <a:pathLst>
                <a:path w="1017" h="832" extrusionOk="0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28"/>
            <p:cNvSpPr/>
            <p:nvPr/>
          </p:nvSpPr>
          <p:spPr>
            <a:xfrm>
              <a:off x="6520350" y="4712100"/>
              <a:ext cx="22300" cy="20900"/>
            </a:xfrm>
            <a:custGeom>
              <a:avLst/>
              <a:gdLst/>
              <a:ahLst/>
              <a:cxnLst/>
              <a:rect l="l" t="t" r="r" b="b"/>
              <a:pathLst>
                <a:path w="892" h="836" extrusionOk="0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28"/>
            <p:cNvSpPr/>
            <p:nvPr/>
          </p:nvSpPr>
          <p:spPr>
            <a:xfrm>
              <a:off x="6785925" y="4667325"/>
              <a:ext cx="24650" cy="20625"/>
            </a:xfrm>
            <a:custGeom>
              <a:avLst/>
              <a:gdLst/>
              <a:ahLst/>
              <a:cxnLst/>
              <a:rect l="l" t="t" r="r" b="b"/>
              <a:pathLst>
                <a:path w="986" h="825" extrusionOk="0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28"/>
            <p:cNvSpPr/>
            <p:nvPr/>
          </p:nvSpPr>
          <p:spPr>
            <a:xfrm>
              <a:off x="7003575" y="4631275"/>
              <a:ext cx="24650" cy="20850"/>
            </a:xfrm>
            <a:custGeom>
              <a:avLst/>
              <a:gdLst/>
              <a:ahLst/>
              <a:cxnLst/>
              <a:rect l="l" t="t" r="r" b="b"/>
              <a:pathLst>
                <a:path w="986" h="834" extrusionOk="0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28"/>
            <p:cNvSpPr/>
            <p:nvPr/>
          </p:nvSpPr>
          <p:spPr>
            <a:xfrm>
              <a:off x="6827225" y="46798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28"/>
            <p:cNvSpPr/>
            <p:nvPr/>
          </p:nvSpPr>
          <p:spPr>
            <a:xfrm>
              <a:off x="6791375" y="4716750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28"/>
            <p:cNvSpPr/>
            <p:nvPr/>
          </p:nvSpPr>
          <p:spPr>
            <a:xfrm>
              <a:off x="7213425" y="4461450"/>
              <a:ext cx="27450" cy="20950"/>
            </a:xfrm>
            <a:custGeom>
              <a:avLst/>
              <a:gdLst/>
              <a:ahLst/>
              <a:cxnLst/>
              <a:rect l="l" t="t" r="r" b="b"/>
              <a:pathLst>
                <a:path w="1098" h="838" extrusionOk="0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28"/>
            <p:cNvSpPr/>
            <p:nvPr/>
          </p:nvSpPr>
          <p:spPr>
            <a:xfrm>
              <a:off x="7489750" y="4278125"/>
              <a:ext cx="27150" cy="20750"/>
            </a:xfrm>
            <a:custGeom>
              <a:avLst/>
              <a:gdLst/>
              <a:ahLst/>
              <a:cxnLst/>
              <a:rect l="l" t="t" r="r" b="b"/>
              <a:pathLst>
                <a:path w="1086" h="830" extrusionOk="0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28"/>
            <p:cNvSpPr/>
            <p:nvPr/>
          </p:nvSpPr>
          <p:spPr>
            <a:xfrm>
              <a:off x="7464350" y="4314000"/>
              <a:ext cx="23150" cy="20875"/>
            </a:xfrm>
            <a:custGeom>
              <a:avLst/>
              <a:gdLst/>
              <a:ahLst/>
              <a:cxnLst/>
              <a:rect l="l" t="t" r="r" b="b"/>
              <a:pathLst>
                <a:path w="926" h="835" extrusionOk="0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28"/>
            <p:cNvSpPr/>
            <p:nvPr/>
          </p:nvSpPr>
          <p:spPr>
            <a:xfrm>
              <a:off x="7336750" y="4444475"/>
              <a:ext cx="27025" cy="21850"/>
            </a:xfrm>
            <a:custGeom>
              <a:avLst/>
              <a:gdLst/>
              <a:ahLst/>
              <a:cxnLst/>
              <a:rect l="l" t="t" r="r" b="b"/>
              <a:pathLst>
                <a:path w="1081" h="874" extrusionOk="0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28"/>
            <p:cNvSpPr/>
            <p:nvPr/>
          </p:nvSpPr>
          <p:spPr>
            <a:xfrm>
              <a:off x="7459600" y="4405325"/>
              <a:ext cx="31300" cy="21175"/>
            </a:xfrm>
            <a:custGeom>
              <a:avLst/>
              <a:gdLst/>
              <a:ahLst/>
              <a:cxnLst/>
              <a:rect l="l" t="t" r="r" b="b"/>
              <a:pathLst>
                <a:path w="1252" h="847" extrusionOk="0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28"/>
            <p:cNvSpPr/>
            <p:nvPr/>
          </p:nvSpPr>
          <p:spPr>
            <a:xfrm>
              <a:off x="7586975" y="4286625"/>
              <a:ext cx="30375" cy="21475"/>
            </a:xfrm>
            <a:custGeom>
              <a:avLst/>
              <a:gdLst/>
              <a:ahLst/>
              <a:cxnLst/>
              <a:rect l="l" t="t" r="r" b="b"/>
              <a:pathLst>
                <a:path w="1215" h="859" extrusionOk="0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28"/>
            <p:cNvSpPr/>
            <p:nvPr/>
          </p:nvSpPr>
          <p:spPr>
            <a:xfrm>
              <a:off x="7443500" y="4345500"/>
              <a:ext cx="23725" cy="20400"/>
            </a:xfrm>
            <a:custGeom>
              <a:avLst/>
              <a:gdLst/>
              <a:ahLst/>
              <a:cxnLst/>
              <a:rect l="l" t="t" r="r" b="b"/>
              <a:pathLst>
                <a:path w="949" h="816" extrusionOk="0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28"/>
            <p:cNvSpPr/>
            <p:nvPr/>
          </p:nvSpPr>
          <p:spPr>
            <a:xfrm>
              <a:off x="7420150" y="4407150"/>
              <a:ext cx="24550" cy="21150"/>
            </a:xfrm>
            <a:custGeom>
              <a:avLst/>
              <a:gdLst/>
              <a:ahLst/>
              <a:cxnLst/>
              <a:rect l="l" t="t" r="r" b="b"/>
              <a:pathLst>
                <a:path w="982" h="846" extrusionOk="0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28"/>
            <p:cNvSpPr/>
            <p:nvPr/>
          </p:nvSpPr>
          <p:spPr>
            <a:xfrm>
              <a:off x="7611375" y="4247750"/>
              <a:ext cx="23125" cy="20950"/>
            </a:xfrm>
            <a:custGeom>
              <a:avLst/>
              <a:gdLst/>
              <a:ahLst/>
              <a:cxnLst/>
              <a:rect l="l" t="t" r="r" b="b"/>
              <a:pathLst>
                <a:path w="925" h="838" extrusionOk="0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28"/>
            <p:cNvSpPr/>
            <p:nvPr/>
          </p:nvSpPr>
          <p:spPr>
            <a:xfrm>
              <a:off x="7616325" y="4118975"/>
              <a:ext cx="24850" cy="20875"/>
            </a:xfrm>
            <a:custGeom>
              <a:avLst/>
              <a:gdLst/>
              <a:ahLst/>
              <a:cxnLst/>
              <a:rect l="l" t="t" r="r" b="b"/>
              <a:pathLst>
                <a:path w="994" h="835" extrusionOk="0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28"/>
            <p:cNvSpPr/>
            <p:nvPr/>
          </p:nvSpPr>
          <p:spPr>
            <a:xfrm>
              <a:off x="7553750" y="4179575"/>
              <a:ext cx="27375" cy="21250"/>
            </a:xfrm>
            <a:custGeom>
              <a:avLst/>
              <a:gdLst/>
              <a:ahLst/>
              <a:cxnLst/>
              <a:rect l="l" t="t" r="r" b="b"/>
              <a:pathLst>
                <a:path w="1095" h="850" extrusionOk="0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28"/>
            <p:cNvSpPr/>
            <p:nvPr/>
          </p:nvSpPr>
          <p:spPr>
            <a:xfrm>
              <a:off x="7591925" y="41849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28"/>
            <p:cNvSpPr/>
            <p:nvPr/>
          </p:nvSpPr>
          <p:spPr>
            <a:xfrm>
              <a:off x="7725675" y="3915875"/>
              <a:ext cx="28900" cy="21525"/>
            </a:xfrm>
            <a:custGeom>
              <a:avLst/>
              <a:gdLst/>
              <a:ahLst/>
              <a:cxnLst/>
              <a:rect l="l" t="t" r="r" b="b"/>
              <a:pathLst>
                <a:path w="1156" h="861" extrusionOk="0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28"/>
            <p:cNvSpPr/>
            <p:nvPr/>
          </p:nvSpPr>
          <p:spPr>
            <a:xfrm>
              <a:off x="7794325" y="3680800"/>
              <a:ext cx="25300" cy="21200"/>
            </a:xfrm>
            <a:custGeom>
              <a:avLst/>
              <a:gdLst/>
              <a:ahLst/>
              <a:cxnLst/>
              <a:rect l="l" t="t" r="r" b="b"/>
              <a:pathLst>
                <a:path w="1012" h="848" extrusionOk="0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28"/>
            <p:cNvSpPr/>
            <p:nvPr/>
          </p:nvSpPr>
          <p:spPr>
            <a:xfrm>
              <a:off x="7782900" y="3759175"/>
              <a:ext cx="26350" cy="21000"/>
            </a:xfrm>
            <a:custGeom>
              <a:avLst/>
              <a:gdLst/>
              <a:ahLst/>
              <a:cxnLst/>
              <a:rect l="l" t="t" r="r" b="b"/>
              <a:pathLst>
                <a:path w="1054" h="840" extrusionOk="0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28"/>
            <p:cNvSpPr/>
            <p:nvPr/>
          </p:nvSpPr>
          <p:spPr>
            <a:xfrm>
              <a:off x="7782075" y="3907875"/>
              <a:ext cx="24825" cy="21075"/>
            </a:xfrm>
            <a:custGeom>
              <a:avLst/>
              <a:gdLst/>
              <a:ahLst/>
              <a:cxnLst/>
              <a:rect l="l" t="t" r="r" b="b"/>
              <a:pathLst>
                <a:path w="993" h="843" extrusionOk="0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28"/>
            <p:cNvSpPr/>
            <p:nvPr/>
          </p:nvSpPr>
          <p:spPr>
            <a:xfrm>
              <a:off x="7859825" y="3647250"/>
              <a:ext cx="25425" cy="20650"/>
            </a:xfrm>
            <a:custGeom>
              <a:avLst/>
              <a:gdLst/>
              <a:ahLst/>
              <a:cxnLst/>
              <a:rect l="l" t="t" r="r" b="b"/>
              <a:pathLst>
                <a:path w="1017" h="826" extrusionOk="0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28"/>
            <p:cNvSpPr/>
            <p:nvPr/>
          </p:nvSpPr>
          <p:spPr>
            <a:xfrm>
              <a:off x="7862125" y="3576050"/>
              <a:ext cx="23125" cy="21075"/>
            </a:xfrm>
            <a:custGeom>
              <a:avLst/>
              <a:gdLst/>
              <a:ahLst/>
              <a:cxnLst/>
              <a:rect l="l" t="t" r="r" b="b"/>
              <a:pathLst>
                <a:path w="925" h="843" extrusionOk="0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28"/>
            <p:cNvSpPr/>
            <p:nvPr/>
          </p:nvSpPr>
          <p:spPr>
            <a:xfrm>
              <a:off x="7960525" y="3726925"/>
              <a:ext cx="24750" cy="21150"/>
            </a:xfrm>
            <a:custGeom>
              <a:avLst/>
              <a:gdLst/>
              <a:ahLst/>
              <a:cxnLst/>
              <a:rect l="l" t="t" r="r" b="b"/>
              <a:pathLst>
                <a:path w="990" h="846" extrusionOk="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28"/>
            <p:cNvSpPr/>
            <p:nvPr/>
          </p:nvSpPr>
          <p:spPr>
            <a:xfrm>
              <a:off x="8013075" y="3656150"/>
              <a:ext cx="27300" cy="21250"/>
            </a:xfrm>
            <a:custGeom>
              <a:avLst/>
              <a:gdLst/>
              <a:ahLst/>
              <a:cxnLst/>
              <a:rect l="l" t="t" r="r" b="b"/>
              <a:pathLst>
                <a:path w="1092" h="850" extrusionOk="0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28"/>
            <p:cNvSpPr/>
            <p:nvPr/>
          </p:nvSpPr>
          <p:spPr>
            <a:xfrm>
              <a:off x="7976375" y="3477350"/>
              <a:ext cx="24650" cy="20475"/>
            </a:xfrm>
            <a:custGeom>
              <a:avLst/>
              <a:gdLst/>
              <a:ahLst/>
              <a:cxnLst/>
              <a:rect l="l" t="t" r="r" b="b"/>
              <a:pathLst>
                <a:path w="986" h="819" extrusionOk="0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28"/>
            <p:cNvSpPr/>
            <p:nvPr/>
          </p:nvSpPr>
          <p:spPr>
            <a:xfrm>
              <a:off x="7923850" y="3478700"/>
              <a:ext cx="24425" cy="20675"/>
            </a:xfrm>
            <a:custGeom>
              <a:avLst/>
              <a:gdLst/>
              <a:ahLst/>
              <a:cxnLst/>
              <a:rect l="l" t="t" r="r" b="b"/>
              <a:pathLst>
                <a:path w="977" h="827" extrusionOk="0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28"/>
            <p:cNvSpPr/>
            <p:nvPr/>
          </p:nvSpPr>
          <p:spPr>
            <a:xfrm>
              <a:off x="7945525" y="3521550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28"/>
            <p:cNvSpPr/>
            <p:nvPr/>
          </p:nvSpPr>
          <p:spPr>
            <a:xfrm>
              <a:off x="8040125" y="3046400"/>
              <a:ext cx="25500" cy="21125"/>
            </a:xfrm>
            <a:custGeom>
              <a:avLst/>
              <a:gdLst/>
              <a:ahLst/>
              <a:cxnLst/>
              <a:rect l="l" t="t" r="r" b="b"/>
              <a:pathLst>
                <a:path w="1020" h="845" extrusionOk="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28"/>
            <p:cNvSpPr/>
            <p:nvPr/>
          </p:nvSpPr>
          <p:spPr>
            <a:xfrm>
              <a:off x="7946000" y="2756325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28"/>
            <p:cNvSpPr/>
            <p:nvPr/>
          </p:nvSpPr>
          <p:spPr>
            <a:xfrm>
              <a:off x="7908825" y="2882050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28"/>
            <p:cNvSpPr/>
            <p:nvPr/>
          </p:nvSpPr>
          <p:spPr>
            <a:xfrm>
              <a:off x="7983050" y="3078550"/>
              <a:ext cx="26300" cy="21025"/>
            </a:xfrm>
            <a:custGeom>
              <a:avLst/>
              <a:gdLst/>
              <a:ahLst/>
              <a:cxnLst/>
              <a:rect l="l" t="t" r="r" b="b"/>
              <a:pathLst>
                <a:path w="1052" h="841" extrusionOk="0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28"/>
            <p:cNvSpPr/>
            <p:nvPr/>
          </p:nvSpPr>
          <p:spPr>
            <a:xfrm>
              <a:off x="8048525" y="3011875"/>
              <a:ext cx="22950" cy="21000"/>
            </a:xfrm>
            <a:custGeom>
              <a:avLst/>
              <a:gdLst/>
              <a:ahLst/>
              <a:cxnLst/>
              <a:rect l="l" t="t" r="r" b="b"/>
              <a:pathLst>
                <a:path w="918" h="840" extrusionOk="0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28"/>
            <p:cNvSpPr/>
            <p:nvPr/>
          </p:nvSpPr>
          <p:spPr>
            <a:xfrm>
              <a:off x="8018900" y="2836075"/>
              <a:ext cx="23125" cy="20900"/>
            </a:xfrm>
            <a:custGeom>
              <a:avLst/>
              <a:gdLst/>
              <a:ahLst/>
              <a:cxnLst/>
              <a:rect l="l" t="t" r="r" b="b"/>
              <a:pathLst>
                <a:path w="925" h="836" extrusionOk="0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28"/>
            <p:cNvSpPr/>
            <p:nvPr/>
          </p:nvSpPr>
          <p:spPr>
            <a:xfrm>
              <a:off x="7977200" y="2796575"/>
              <a:ext cx="27325" cy="20750"/>
            </a:xfrm>
            <a:custGeom>
              <a:avLst/>
              <a:gdLst/>
              <a:ahLst/>
              <a:cxnLst/>
              <a:rect l="l" t="t" r="r" b="b"/>
              <a:pathLst>
                <a:path w="1093" h="830" extrusionOk="0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28"/>
            <p:cNvSpPr/>
            <p:nvPr/>
          </p:nvSpPr>
          <p:spPr>
            <a:xfrm>
              <a:off x="7962200" y="3157775"/>
              <a:ext cx="24200" cy="21425"/>
            </a:xfrm>
            <a:custGeom>
              <a:avLst/>
              <a:gdLst/>
              <a:ahLst/>
              <a:cxnLst/>
              <a:rect l="l" t="t" r="r" b="b"/>
              <a:pathLst>
                <a:path w="968" h="857" extrusionOk="0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28"/>
            <p:cNvSpPr/>
            <p:nvPr/>
          </p:nvSpPr>
          <p:spPr>
            <a:xfrm>
              <a:off x="7995125" y="3261700"/>
              <a:ext cx="24650" cy="21050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28"/>
            <p:cNvSpPr/>
            <p:nvPr/>
          </p:nvSpPr>
          <p:spPr>
            <a:xfrm>
              <a:off x="8036800" y="3136475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28"/>
            <p:cNvSpPr/>
            <p:nvPr/>
          </p:nvSpPr>
          <p:spPr>
            <a:xfrm>
              <a:off x="7959125" y="2708900"/>
              <a:ext cx="23200" cy="21600"/>
            </a:xfrm>
            <a:custGeom>
              <a:avLst/>
              <a:gdLst/>
              <a:ahLst/>
              <a:cxnLst/>
              <a:rect l="l" t="t" r="r" b="b"/>
              <a:pathLst>
                <a:path w="928" h="864" extrusionOk="0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28"/>
            <p:cNvSpPr/>
            <p:nvPr/>
          </p:nvSpPr>
          <p:spPr>
            <a:xfrm>
              <a:off x="7905950" y="2511250"/>
              <a:ext cx="23900" cy="20875"/>
            </a:xfrm>
            <a:custGeom>
              <a:avLst/>
              <a:gdLst/>
              <a:ahLst/>
              <a:cxnLst/>
              <a:rect l="l" t="t" r="r" b="b"/>
              <a:pathLst>
                <a:path w="956" h="835" extrusionOk="0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28"/>
            <p:cNvSpPr/>
            <p:nvPr/>
          </p:nvSpPr>
          <p:spPr>
            <a:xfrm>
              <a:off x="7862125" y="2612525"/>
              <a:ext cx="26525" cy="20825"/>
            </a:xfrm>
            <a:custGeom>
              <a:avLst/>
              <a:gdLst/>
              <a:ahLst/>
              <a:cxnLst/>
              <a:rect l="l" t="t" r="r" b="b"/>
              <a:pathLst>
                <a:path w="1061" h="833" extrusionOk="0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28"/>
            <p:cNvSpPr/>
            <p:nvPr/>
          </p:nvSpPr>
          <p:spPr>
            <a:xfrm>
              <a:off x="7892375" y="2637925"/>
              <a:ext cx="27325" cy="21300"/>
            </a:xfrm>
            <a:custGeom>
              <a:avLst/>
              <a:gdLst/>
              <a:ahLst/>
              <a:cxnLst/>
              <a:rect l="l" t="t" r="r" b="b"/>
              <a:pathLst>
                <a:path w="1093" h="852" extrusionOk="0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28"/>
            <p:cNvSpPr/>
            <p:nvPr/>
          </p:nvSpPr>
          <p:spPr>
            <a:xfrm>
              <a:off x="7762050" y="2215025"/>
              <a:ext cx="24925" cy="21125"/>
            </a:xfrm>
            <a:custGeom>
              <a:avLst/>
              <a:gdLst/>
              <a:ahLst/>
              <a:cxnLst/>
              <a:rect l="l" t="t" r="r" b="b"/>
              <a:pathLst>
                <a:path w="997" h="845" extrusionOk="0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28"/>
            <p:cNvSpPr/>
            <p:nvPr/>
          </p:nvSpPr>
          <p:spPr>
            <a:xfrm>
              <a:off x="7603275" y="2067500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28"/>
            <p:cNvSpPr/>
            <p:nvPr/>
          </p:nvSpPr>
          <p:spPr>
            <a:xfrm>
              <a:off x="7650300" y="2134025"/>
              <a:ext cx="23375" cy="20950"/>
            </a:xfrm>
            <a:custGeom>
              <a:avLst/>
              <a:gdLst/>
              <a:ahLst/>
              <a:cxnLst/>
              <a:rect l="l" t="t" r="r" b="b"/>
              <a:pathLst>
                <a:path w="935" h="838" extrusionOk="0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28"/>
            <p:cNvSpPr/>
            <p:nvPr/>
          </p:nvSpPr>
          <p:spPr>
            <a:xfrm>
              <a:off x="7659475" y="2079025"/>
              <a:ext cx="42575" cy="37950"/>
            </a:xfrm>
            <a:custGeom>
              <a:avLst/>
              <a:gdLst/>
              <a:ahLst/>
              <a:cxnLst/>
              <a:rect l="l" t="t" r="r" b="b"/>
              <a:pathLst>
                <a:path w="1703" h="1518" extrusionOk="0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28"/>
            <p:cNvSpPr/>
            <p:nvPr/>
          </p:nvSpPr>
          <p:spPr>
            <a:xfrm>
              <a:off x="7933875" y="2836900"/>
              <a:ext cx="45875" cy="38175"/>
            </a:xfrm>
            <a:custGeom>
              <a:avLst/>
              <a:gdLst/>
              <a:ahLst/>
              <a:cxnLst/>
              <a:rect l="l" t="t" r="r" b="b"/>
              <a:pathLst>
                <a:path w="1835" h="1527" extrusionOk="0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28"/>
            <p:cNvSpPr/>
            <p:nvPr/>
          </p:nvSpPr>
          <p:spPr>
            <a:xfrm>
              <a:off x="7873800" y="3533600"/>
              <a:ext cx="45725" cy="38425"/>
            </a:xfrm>
            <a:custGeom>
              <a:avLst/>
              <a:gdLst/>
              <a:ahLst/>
              <a:cxnLst/>
              <a:rect l="l" t="t" r="r" b="b"/>
              <a:pathLst>
                <a:path w="1829" h="1537" extrusionOk="0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28"/>
            <p:cNvSpPr/>
            <p:nvPr/>
          </p:nvSpPr>
          <p:spPr>
            <a:xfrm>
              <a:off x="7368450" y="4279875"/>
              <a:ext cx="47325" cy="38000"/>
            </a:xfrm>
            <a:custGeom>
              <a:avLst/>
              <a:gdLst/>
              <a:ahLst/>
              <a:cxnLst/>
              <a:rect l="l" t="t" r="r" b="b"/>
              <a:pathLst>
                <a:path w="1893" h="1520" extrusionOk="0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28"/>
            <p:cNvSpPr/>
            <p:nvPr/>
          </p:nvSpPr>
          <p:spPr>
            <a:xfrm>
              <a:off x="7210000" y="4382775"/>
              <a:ext cx="43250" cy="37900"/>
            </a:xfrm>
            <a:custGeom>
              <a:avLst/>
              <a:gdLst/>
              <a:ahLst/>
              <a:cxnLst/>
              <a:rect l="l" t="t" r="r" b="b"/>
              <a:pathLst>
                <a:path w="1730" h="1516" extrusionOk="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28"/>
            <p:cNvSpPr/>
            <p:nvPr/>
          </p:nvSpPr>
          <p:spPr>
            <a:xfrm>
              <a:off x="6837225" y="4632325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28"/>
            <p:cNvSpPr/>
            <p:nvPr/>
          </p:nvSpPr>
          <p:spPr>
            <a:xfrm>
              <a:off x="6416925" y="4679325"/>
              <a:ext cx="45450" cy="38075"/>
            </a:xfrm>
            <a:custGeom>
              <a:avLst/>
              <a:gdLst/>
              <a:ahLst/>
              <a:cxnLst/>
              <a:rect l="l" t="t" r="r" b="b"/>
              <a:pathLst>
                <a:path w="1818" h="1523" extrusionOk="0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28"/>
            <p:cNvSpPr/>
            <p:nvPr/>
          </p:nvSpPr>
          <p:spPr>
            <a:xfrm>
              <a:off x="5985500" y="4634325"/>
              <a:ext cx="52325" cy="38500"/>
            </a:xfrm>
            <a:custGeom>
              <a:avLst/>
              <a:gdLst/>
              <a:ahLst/>
              <a:cxnLst/>
              <a:rect l="l" t="t" r="r" b="b"/>
              <a:pathLst>
                <a:path w="2093" h="1540" extrusionOk="0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28"/>
            <p:cNvSpPr/>
            <p:nvPr/>
          </p:nvSpPr>
          <p:spPr>
            <a:xfrm>
              <a:off x="5839125" y="4603000"/>
              <a:ext cx="45775" cy="38575"/>
            </a:xfrm>
            <a:custGeom>
              <a:avLst/>
              <a:gdLst/>
              <a:ahLst/>
              <a:cxnLst/>
              <a:rect l="l" t="t" r="r" b="b"/>
              <a:pathLst>
                <a:path w="1831" h="1543" extrusionOk="0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28"/>
            <p:cNvSpPr/>
            <p:nvPr/>
          </p:nvSpPr>
          <p:spPr>
            <a:xfrm>
              <a:off x="5672700" y="4521425"/>
              <a:ext cx="55850" cy="38925"/>
            </a:xfrm>
            <a:custGeom>
              <a:avLst/>
              <a:gdLst/>
              <a:ahLst/>
              <a:cxnLst/>
              <a:rect l="l" t="t" r="r" b="b"/>
              <a:pathLst>
                <a:path w="2234" h="1557" extrusionOk="0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28"/>
            <p:cNvSpPr/>
            <p:nvPr/>
          </p:nvSpPr>
          <p:spPr>
            <a:xfrm>
              <a:off x="5498350" y="4439075"/>
              <a:ext cx="56850" cy="39275"/>
            </a:xfrm>
            <a:custGeom>
              <a:avLst/>
              <a:gdLst/>
              <a:ahLst/>
              <a:cxnLst/>
              <a:rect l="l" t="t" r="r" b="b"/>
              <a:pathLst>
                <a:path w="2274" h="1571" extrusionOk="0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74" name="Google Shape;11974;p28"/>
          <p:cNvSpPr/>
          <p:nvPr/>
        </p:nvSpPr>
        <p:spPr>
          <a:xfrm rot="-1276185">
            <a:off x="8747098" y="934211"/>
            <a:ext cx="372298" cy="205609"/>
          </a:xfrm>
          <a:custGeom>
            <a:avLst/>
            <a:gdLst/>
            <a:ahLst/>
            <a:cxnLst/>
            <a:rect l="l" t="t" r="r" b="b"/>
            <a:pathLst>
              <a:path w="35776" h="19758" extrusionOk="0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5" name="Google Shape;11975;p28"/>
          <p:cNvSpPr/>
          <p:nvPr/>
        </p:nvSpPr>
        <p:spPr>
          <a:xfrm rot="-1276185">
            <a:off x="8113223" y="3969586"/>
            <a:ext cx="372298" cy="205609"/>
          </a:xfrm>
          <a:custGeom>
            <a:avLst/>
            <a:gdLst/>
            <a:ahLst/>
            <a:cxnLst/>
            <a:rect l="l" t="t" r="r" b="b"/>
            <a:pathLst>
              <a:path w="35776" h="19758" extrusionOk="0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76" name="Google Shape;11976;p28"/>
          <p:cNvGrpSpPr/>
          <p:nvPr/>
        </p:nvGrpSpPr>
        <p:grpSpPr>
          <a:xfrm rot="5509917" flipH="1">
            <a:off x="7862342" y="934728"/>
            <a:ext cx="3607845" cy="3378307"/>
            <a:chOff x="5272775" y="2011375"/>
            <a:chExt cx="3027200" cy="2935100"/>
          </a:xfrm>
        </p:grpSpPr>
        <p:sp>
          <p:nvSpPr>
            <p:cNvPr id="11977" name="Google Shape;11977;p28"/>
            <p:cNvSpPr/>
            <p:nvPr/>
          </p:nvSpPr>
          <p:spPr>
            <a:xfrm>
              <a:off x="6106700" y="247180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28"/>
            <p:cNvSpPr/>
            <p:nvPr/>
          </p:nvSpPr>
          <p:spPr>
            <a:xfrm>
              <a:off x="5595700" y="3047225"/>
              <a:ext cx="14025" cy="12000"/>
            </a:xfrm>
            <a:custGeom>
              <a:avLst/>
              <a:gdLst/>
              <a:ahLst/>
              <a:cxnLst/>
              <a:rect l="l" t="t" r="r" b="b"/>
              <a:pathLst>
                <a:path w="561" h="480" extrusionOk="0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28"/>
            <p:cNvSpPr/>
            <p:nvPr/>
          </p:nvSpPr>
          <p:spPr>
            <a:xfrm>
              <a:off x="5931575" y="2955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28"/>
            <p:cNvSpPr/>
            <p:nvPr/>
          </p:nvSpPr>
          <p:spPr>
            <a:xfrm>
              <a:off x="8152325" y="2173500"/>
              <a:ext cx="16325" cy="12700"/>
            </a:xfrm>
            <a:custGeom>
              <a:avLst/>
              <a:gdLst/>
              <a:ahLst/>
              <a:cxnLst/>
              <a:rect l="l" t="t" r="r" b="b"/>
              <a:pathLst>
                <a:path w="653" h="508" extrusionOk="0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28"/>
            <p:cNvSpPr/>
            <p:nvPr/>
          </p:nvSpPr>
          <p:spPr>
            <a:xfrm>
              <a:off x="8125650" y="2210475"/>
              <a:ext cx="13175" cy="12225"/>
            </a:xfrm>
            <a:custGeom>
              <a:avLst/>
              <a:gdLst/>
              <a:ahLst/>
              <a:cxnLst/>
              <a:rect l="l" t="t" r="r" b="b"/>
              <a:pathLst>
                <a:path w="527" h="489" extrusionOk="0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28"/>
            <p:cNvSpPr/>
            <p:nvPr/>
          </p:nvSpPr>
          <p:spPr>
            <a:xfrm>
              <a:off x="6069175" y="328137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28"/>
            <p:cNvSpPr/>
            <p:nvPr/>
          </p:nvSpPr>
          <p:spPr>
            <a:xfrm>
              <a:off x="5326975" y="3766100"/>
              <a:ext cx="16450" cy="12700"/>
            </a:xfrm>
            <a:custGeom>
              <a:avLst/>
              <a:gdLst/>
              <a:ahLst/>
              <a:cxnLst/>
              <a:rect l="l" t="t" r="r" b="b"/>
              <a:pathLst>
                <a:path w="658" h="508" extrusionOk="0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28"/>
            <p:cNvSpPr/>
            <p:nvPr/>
          </p:nvSpPr>
          <p:spPr>
            <a:xfrm>
              <a:off x="6218575" y="3441950"/>
              <a:ext cx="10750" cy="10325"/>
            </a:xfrm>
            <a:custGeom>
              <a:avLst/>
              <a:gdLst/>
              <a:ahLst/>
              <a:cxnLst/>
              <a:rect l="l" t="t" r="r" b="b"/>
              <a:pathLst>
                <a:path w="430" h="413" extrusionOk="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28"/>
            <p:cNvSpPr/>
            <p:nvPr/>
          </p:nvSpPr>
          <p:spPr>
            <a:xfrm>
              <a:off x="6526175" y="4097550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28"/>
            <p:cNvSpPr/>
            <p:nvPr/>
          </p:nvSpPr>
          <p:spPr>
            <a:xfrm>
              <a:off x="6346050" y="4366175"/>
              <a:ext cx="13825" cy="12225"/>
            </a:xfrm>
            <a:custGeom>
              <a:avLst/>
              <a:gdLst/>
              <a:ahLst/>
              <a:cxnLst/>
              <a:rect l="l" t="t" r="r" b="b"/>
              <a:pathLst>
                <a:path w="553" h="489" extrusionOk="0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28"/>
            <p:cNvSpPr/>
            <p:nvPr/>
          </p:nvSpPr>
          <p:spPr>
            <a:xfrm>
              <a:off x="8083500" y="3369150"/>
              <a:ext cx="13825" cy="12125"/>
            </a:xfrm>
            <a:custGeom>
              <a:avLst/>
              <a:gdLst/>
              <a:ahLst/>
              <a:cxnLst/>
              <a:rect l="l" t="t" r="r" b="b"/>
              <a:pathLst>
                <a:path w="553" h="485" extrusionOk="0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28"/>
            <p:cNvSpPr/>
            <p:nvPr/>
          </p:nvSpPr>
          <p:spPr>
            <a:xfrm>
              <a:off x="7163850" y="4549850"/>
              <a:ext cx="15325" cy="12225"/>
            </a:xfrm>
            <a:custGeom>
              <a:avLst/>
              <a:gdLst/>
              <a:ahLst/>
              <a:cxnLst/>
              <a:rect l="l" t="t" r="r" b="b"/>
              <a:pathLst>
                <a:path w="613" h="489" extrusionOk="0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28"/>
            <p:cNvSpPr/>
            <p:nvPr/>
          </p:nvSpPr>
          <p:spPr>
            <a:xfrm>
              <a:off x="5533200" y="4799325"/>
              <a:ext cx="16475" cy="12300"/>
            </a:xfrm>
            <a:custGeom>
              <a:avLst/>
              <a:gdLst/>
              <a:ahLst/>
              <a:cxnLst/>
              <a:rect l="l" t="t" r="r" b="b"/>
              <a:pathLst>
                <a:path w="659" h="492" extrusionOk="0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28"/>
            <p:cNvSpPr/>
            <p:nvPr/>
          </p:nvSpPr>
          <p:spPr>
            <a:xfrm>
              <a:off x="7781700" y="4934425"/>
              <a:ext cx="16600" cy="12050"/>
            </a:xfrm>
            <a:custGeom>
              <a:avLst/>
              <a:gdLst/>
              <a:ahLst/>
              <a:cxnLst/>
              <a:rect l="l" t="t" r="r" b="b"/>
              <a:pathLst>
                <a:path w="664" h="482" extrusionOk="0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28"/>
            <p:cNvSpPr/>
            <p:nvPr/>
          </p:nvSpPr>
          <p:spPr>
            <a:xfrm>
              <a:off x="7923850" y="20658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28"/>
            <p:cNvSpPr/>
            <p:nvPr/>
          </p:nvSpPr>
          <p:spPr>
            <a:xfrm>
              <a:off x="8007525" y="2054175"/>
              <a:ext cx="16975" cy="11775"/>
            </a:xfrm>
            <a:custGeom>
              <a:avLst/>
              <a:gdLst/>
              <a:ahLst/>
              <a:cxnLst/>
              <a:rect l="l" t="t" r="r" b="b"/>
              <a:pathLst>
                <a:path w="679" h="471" extrusionOk="0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28"/>
            <p:cNvSpPr/>
            <p:nvPr/>
          </p:nvSpPr>
          <p:spPr>
            <a:xfrm>
              <a:off x="8209875" y="248282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28"/>
            <p:cNvSpPr/>
            <p:nvPr/>
          </p:nvSpPr>
          <p:spPr>
            <a:xfrm>
              <a:off x="7394300" y="4304825"/>
              <a:ext cx="24625" cy="20625"/>
            </a:xfrm>
            <a:custGeom>
              <a:avLst/>
              <a:gdLst/>
              <a:ahLst/>
              <a:cxnLst/>
              <a:rect l="l" t="t" r="r" b="b"/>
              <a:pathLst>
                <a:path w="985" h="825" extrusionOk="0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28"/>
            <p:cNvSpPr/>
            <p:nvPr/>
          </p:nvSpPr>
          <p:spPr>
            <a:xfrm>
              <a:off x="7711550" y="3810525"/>
              <a:ext cx="23025" cy="21375"/>
            </a:xfrm>
            <a:custGeom>
              <a:avLst/>
              <a:gdLst/>
              <a:ahLst/>
              <a:cxnLst/>
              <a:rect l="l" t="t" r="r" b="b"/>
              <a:pathLst>
                <a:path w="921" h="855" extrusionOk="0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28"/>
            <p:cNvSpPr/>
            <p:nvPr/>
          </p:nvSpPr>
          <p:spPr>
            <a:xfrm>
              <a:off x="8108700" y="2112275"/>
              <a:ext cx="26150" cy="20775"/>
            </a:xfrm>
            <a:custGeom>
              <a:avLst/>
              <a:gdLst/>
              <a:ahLst/>
              <a:cxnLst/>
              <a:rect l="l" t="t" r="r" b="b"/>
              <a:pathLst>
                <a:path w="1046" h="831" extrusionOk="0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28"/>
            <p:cNvSpPr/>
            <p:nvPr/>
          </p:nvSpPr>
          <p:spPr>
            <a:xfrm>
              <a:off x="7454350" y="4887975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28"/>
            <p:cNvSpPr/>
            <p:nvPr/>
          </p:nvSpPr>
          <p:spPr>
            <a:xfrm>
              <a:off x="7936600" y="4793775"/>
              <a:ext cx="44800" cy="38500"/>
            </a:xfrm>
            <a:custGeom>
              <a:avLst/>
              <a:gdLst/>
              <a:ahLst/>
              <a:cxnLst/>
              <a:rect l="l" t="t" r="r" b="b"/>
              <a:pathLst>
                <a:path w="1792" h="1540" extrusionOk="0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28"/>
            <p:cNvSpPr/>
            <p:nvPr/>
          </p:nvSpPr>
          <p:spPr>
            <a:xfrm>
              <a:off x="5984125" y="4653325"/>
              <a:ext cx="44025" cy="38125"/>
            </a:xfrm>
            <a:custGeom>
              <a:avLst/>
              <a:gdLst/>
              <a:ahLst/>
              <a:cxnLst/>
              <a:rect l="l" t="t" r="r" b="b"/>
              <a:pathLst>
                <a:path w="1761" h="1525" extrusionOk="0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28"/>
            <p:cNvSpPr/>
            <p:nvPr/>
          </p:nvSpPr>
          <p:spPr>
            <a:xfrm>
              <a:off x="5495625" y="4410425"/>
              <a:ext cx="47375" cy="38350"/>
            </a:xfrm>
            <a:custGeom>
              <a:avLst/>
              <a:gdLst/>
              <a:ahLst/>
              <a:cxnLst/>
              <a:rect l="l" t="t" r="r" b="b"/>
              <a:pathLst>
                <a:path w="1895" h="1534" extrusionOk="0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28"/>
            <p:cNvSpPr/>
            <p:nvPr/>
          </p:nvSpPr>
          <p:spPr>
            <a:xfrm>
              <a:off x="7260875" y="3364475"/>
              <a:ext cx="43375" cy="38025"/>
            </a:xfrm>
            <a:custGeom>
              <a:avLst/>
              <a:gdLst/>
              <a:ahLst/>
              <a:cxnLst/>
              <a:rect l="l" t="t" r="r" b="b"/>
              <a:pathLst>
                <a:path w="1735" h="1521" extrusionOk="0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28"/>
            <p:cNvSpPr/>
            <p:nvPr/>
          </p:nvSpPr>
          <p:spPr>
            <a:xfrm>
              <a:off x="7432725" y="2516450"/>
              <a:ext cx="45000" cy="37875"/>
            </a:xfrm>
            <a:custGeom>
              <a:avLst/>
              <a:gdLst/>
              <a:ahLst/>
              <a:cxnLst/>
              <a:rect l="l" t="t" r="r" b="b"/>
              <a:pathLst>
                <a:path w="1800" h="1515" extrusionOk="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28"/>
            <p:cNvSpPr/>
            <p:nvPr/>
          </p:nvSpPr>
          <p:spPr>
            <a:xfrm>
              <a:off x="7765300" y="2445900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28"/>
            <p:cNvSpPr/>
            <p:nvPr/>
          </p:nvSpPr>
          <p:spPr>
            <a:xfrm>
              <a:off x="8059775" y="3876125"/>
              <a:ext cx="15675" cy="11950"/>
            </a:xfrm>
            <a:custGeom>
              <a:avLst/>
              <a:gdLst/>
              <a:ahLst/>
              <a:cxnLst/>
              <a:rect l="l" t="t" r="r" b="b"/>
              <a:pathLst>
                <a:path w="627" h="478" extrusionOk="0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28"/>
            <p:cNvSpPr/>
            <p:nvPr/>
          </p:nvSpPr>
          <p:spPr>
            <a:xfrm>
              <a:off x="7967200" y="3380650"/>
              <a:ext cx="15150" cy="12250"/>
            </a:xfrm>
            <a:custGeom>
              <a:avLst/>
              <a:gdLst/>
              <a:ahLst/>
              <a:cxnLst/>
              <a:rect l="l" t="t" r="r" b="b"/>
              <a:pathLst>
                <a:path w="606" h="490" extrusionOk="0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28"/>
            <p:cNvSpPr/>
            <p:nvPr/>
          </p:nvSpPr>
          <p:spPr>
            <a:xfrm>
              <a:off x="7610275" y="2819725"/>
              <a:ext cx="11925" cy="10225"/>
            </a:xfrm>
            <a:custGeom>
              <a:avLst/>
              <a:gdLst/>
              <a:ahLst/>
              <a:cxnLst/>
              <a:rect l="l" t="t" r="r" b="b"/>
              <a:pathLst>
                <a:path w="477" h="409" extrusionOk="0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28"/>
            <p:cNvSpPr/>
            <p:nvPr/>
          </p:nvSpPr>
          <p:spPr>
            <a:xfrm>
              <a:off x="8060125" y="2302950"/>
              <a:ext cx="16350" cy="12525"/>
            </a:xfrm>
            <a:custGeom>
              <a:avLst/>
              <a:gdLst/>
              <a:ahLst/>
              <a:cxnLst/>
              <a:rect l="l" t="t" r="r" b="b"/>
              <a:pathLst>
                <a:path w="654" h="501" extrusionOk="0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28"/>
            <p:cNvSpPr/>
            <p:nvPr/>
          </p:nvSpPr>
          <p:spPr>
            <a:xfrm>
              <a:off x="8283225" y="2064975"/>
              <a:ext cx="16750" cy="12825"/>
            </a:xfrm>
            <a:custGeom>
              <a:avLst/>
              <a:gdLst/>
              <a:ahLst/>
              <a:cxnLst/>
              <a:rect l="l" t="t" r="r" b="b"/>
              <a:pathLst>
                <a:path w="670" h="513" extrusionOk="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28"/>
            <p:cNvSpPr/>
            <p:nvPr/>
          </p:nvSpPr>
          <p:spPr>
            <a:xfrm>
              <a:off x="7496875" y="206505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28"/>
            <p:cNvSpPr/>
            <p:nvPr/>
          </p:nvSpPr>
          <p:spPr>
            <a:xfrm>
              <a:off x="6738000" y="2077350"/>
              <a:ext cx="14200" cy="12125"/>
            </a:xfrm>
            <a:custGeom>
              <a:avLst/>
              <a:gdLst/>
              <a:ahLst/>
              <a:cxnLst/>
              <a:rect l="l" t="t" r="r" b="b"/>
              <a:pathLst>
                <a:path w="568" h="485" extrusionOk="0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28"/>
            <p:cNvSpPr/>
            <p:nvPr/>
          </p:nvSpPr>
          <p:spPr>
            <a:xfrm>
              <a:off x="6400250" y="2372275"/>
              <a:ext cx="13150" cy="12625"/>
            </a:xfrm>
            <a:custGeom>
              <a:avLst/>
              <a:gdLst/>
              <a:ahLst/>
              <a:cxnLst/>
              <a:rect l="l" t="t" r="r" b="b"/>
              <a:pathLst>
                <a:path w="526" h="505" extrusionOk="0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28"/>
            <p:cNvSpPr/>
            <p:nvPr/>
          </p:nvSpPr>
          <p:spPr>
            <a:xfrm>
              <a:off x="7253350" y="2963125"/>
              <a:ext cx="15725" cy="12450"/>
            </a:xfrm>
            <a:custGeom>
              <a:avLst/>
              <a:gdLst/>
              <a:ahLst/>
              <a:cxnLst/>
              <a:rect l="l" t="t" r="r" b="b"/>
              <a:pathLst>
                <a:path w="629" h="498" extrusionOk="0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28"/>
            <p:cNvSpPr/>
            <p:nvPr/>
          </p:nvSpPr>
          <p:spPr>
            <a:xfrm>
              <a:off x="7628625" y="330845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28"/>
            <p:cNvSpPr/>
            <p:nvPr/>
          </p:nvSpPr>
          <p:spPr>
            <a:xfrm>
              <a:off x="7041550" y="352087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28"/>
            <p:cNvSpPr/>
            <p:nvPr/>
          </p:nvSpPr>
          <p:spPr>
            <a:xfrm>
              <a:off x="7300900" y="2835400"/>
              <a:ext cx="13375" cy="12200"/>
            </a:xfrm>
            <a:custGeom>
              <a:avLst/>
              <a:gdLst/>
              <a:ahLst/>
              <a:cxnLst/>
              <a:rect l="l" t="t" r="r" b="b"/>
              <a:pathLst>
                <a:path w="535" h="488" extrusionOk="0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28"/>
            <p:cNvSpPr/>
            <p:nvPr/>
          </p:nvSpPr>
          <p:spPr>
            <a:xfrm>
              <a:off x="7146625" y="2396750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28"/>
            <p:cNvSpPr/>
            <p:nvPr/>
          </p:nvSpPr>
          <p:spPr>
            <a:xfrm>
              <a:off x="6674025" y="2247475"/>
              <a:ext cx="14800" cy="12275"/>
            </a:xfrm>
            <a:custGeom>
              <a:avLst/>
              <a:gdLst/>
              <a:ahLst/>
              <a:cxnLst/>
              <a:rect l="l" t="t" r="r" b="b"/>
              <a:pathLst>
                <a:path w="592" h="491" extrusionOk="0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28"/>
            <p:cNvSpPr/>
            <p:nvPr/>
          </p:nvSpPr>
          <p:spPr>
            <a:xfrm>
              <a:off x="6623075" y="2036025"/>
              <a:ext cx="14225" cy="12425"/>
            </a:xfrm>
            <a:custGeom>
              <a:avLst/>
              <a:gdLst/>
              <a:ahLst/>
              <a:cxnLst/>
              <a:rect l="l" t="t" r="r" b="b"/>
              <a:pathLst>
                <a:path w="569" h="497" extrusionOk="0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28"/>
            <p:cNvSpPr/>
            <p:nvPr/>
          </p:nvSpPr>
          <p:spPr>
            <a:xfrm>
              <a:off x="5813175" y="2152275"/>
              <a:ext cx="13850" cy="12075"/>
            </a:xfrm>
            <a:custGeom>
              <a:avLst/>
              <a:gdLst/>
              <a:ahLst/>
              <a:cxnLst/>
              <a:rect l="l" t="t" r="r" b="b"/>
              <a:pathLst>
                <a:path w="554" h="483" extrusionOk="0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28"/>
            <p:cNvSpPr/>
            <p:nvPr/>
          </p:nvSpPr>
          <p:spPr>
            <a:xfrm>
              <a:off x="5915850" y="255762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28"/>
            <p:cNvSpPr/>
            <p:nvPr/>
          </p:nvSpPr>
          <p:spPr>
            <a:xfrm>
              <a:off x="6492250" y="2926350"/>
              <a:ext cx="17825" cy="12025"/>
            </a:xfrm>
            <a:custGeom>
              <a:avLst/>
              <a:gdLst/>
              <a:ahLst/>
              <a:cxnLst/>
              <a:rect l="l" t="t" r="r" b="b"/>
              <a:pathLst>
                <a:path w="713" h="481" extrusionOk="0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28"/>
            <p:cNvSpPr/>
            <p:nvPr/>
          </p:nvSpPr>
          <p:spPr>
            <a:xfrm>
              <a:off x="6717150" y="2748575"/>
              <a:ext cx="15600" cy="11850"/>
            </a:xfrm>
            <a:custGeom>
              <a:avLst/>
              <a:gdLst/>
              <a:ahLst/>
              <a:cxnLst/>
              <a:rect l="l" t="t" r="r" b="b"/>
              <a:pathLst>
                <a:path w="624" h="474" extrusionOk="0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28"/>
            <p:cNvSpPr/>
            <p:nvPr/>
          </p:nvSpPr>
          <p:spPr>
            <a:xfrm>
              <a:off x="6538675" y="2427775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28"/>
            <p:cNvSpPr/>
            <p:nvPr/>
          </p:nvSpPr>
          <p:spPr>
            <a:xfrm>
              <a:off x="6043325" y="2371950"/>
              <a:ext cx="12550" cy="11850"/>
            </a:xfrm>
            <a:custGeom>
              <a:avLst/>
              <a:gdLst/>
              <a:ahLst/>
              <a:cxnLst/>
              <a:rect l="l" t="t" r="r" b="b"/>
              <a:pathLst>
                <a:path w="502" h="474" extrusionOk="0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28"/>
            <p:cNvSpPr/>
            <p:nvPr/>
          </p:nvSpPr>
          <p:spPr>
            <a:xfrm>
              <a:off x="5906575" y="2652125"/>
              <a:ext cx="13950" cy="12075"/>
            </a:xfrm>
            <a:custGeom>
              <a:avLst/>
              <a:gdLst/>
              <a:ahLst/>
              <a:cxnLst/>
              <a:rect l="l" t="t" r="r" b="b"/>
              <a:pathLst>
                <a:path w="558" h="483" extrusionOk="0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28"/>
            <p:cNvSpPr/>
            <p:nvPr/>
          </p:nvSpPr>
          <p:spPr>
            <a:xfrm>
              <a:off x="5827350" y="3269075"/>
              <a:ext cx="14550" cy="12025"/>
            </a:xfrm>
            <a:custGeom>
              <a:avLst/>
              <a:gdLst/>
              <a:ahLst/>
              <a:cxnLst/>
              <a:rect l="l" t="t" r="r" b="b"/>
              <a:pathLst>
                <a:path w="582" h="481" extrusionOk="0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28"/>
            <p:cNvSpPr/>
            <p:nvPr/>
          </p:nvSpPr>
          <p:spPr>
            <a:xfrm>
              <a:off x="6250425" y="3786550"/>
              <a:ext cx="14750" cy="11750"/>
            </a:xfrm>
            <a:custGeom>
              <a:avLst/>
              <a:gdLst/>
              <a:ahLst/>
              <a:cxnLst/>
              <a:rect l="l" t="t" r="r" b="b"/>
              <a:pathLst>
                <a:path w="590" h="470" extrusionOk="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28"/>
            <p:cNvSpPr/>
            <p:nvPr/>
          </p:nvSpPr>
          <p:spPr>
            <a:xfrm>
              <a:off x="6830775" y="3420100"/>
              <a:ext cx="15650" cy="12625"/>
            </a:xfrm>
            <a:custGeom>
              <a:avLst/>
              <a:gdLst/>
              <a:ahLst/>
              <a:cxnLst/>
              <a:rect l="l" t="t" r="r" b="b"/>
              <a:pathLst>
                <a:path w="626" h="505" extrusionOk="0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28"/>
            <p:cNvSpPr/>
            <p:nvPr/>
          </p:nvSpPr>
          <p:spPr>
            <a:xfrm>
              <a:off x="6683800" y="288542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28"/>
            <p:cNvSpPr/>
            <p:nvPr/>
          </p:nvSpPr>
          <p:spPr>
            <a:xfrm>
              <a:off x="6211300" y="2631000"/>
              <a:ext cx="17675" cy="12275"/>
            </a:xfrm>
            <a:custGeom>
              <a:avLst/>
              <a:gdLst/>
              <a:ahLst/>
              <a:cxnLst/>
              <a:rect l="l" t="t" r="r" b="b"/>
              <a:pathLst>
                <a:path w="707" h="491" extrusionOk="0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28"/>
            <p:cNvSpPr/>
            <p:nvPr/>
          </p:nvSpPr>
          <p:spPr>
            <a:xfrm>
              <a:off x="5730600" y="2838275"/>
              <a:ext cx="14575" cy="11950"/>
            </a:xfrm>
            <a:custGeom>
              <a:avLst/>
              <a:gdLst/>
              <a:ahLst/>
              <a:cxnLst/>
              <a:rect l="l" t="t" r="r" b="b"/>
              <a:pathLst>
                <a:path w="583" h="478" extrusionOk="0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28"/>
            <p:cNvSpPr/>
            <p:nvPr/>
          </p:nvSpPr>
          <p:spPr>
            <a:xfrm>
              <a:off x="5512125" y="3208325"/>
              <a:ext cx="15575" cy="11900"/>
            </a:xfrm>
            <a:custGeom>
              <a:avLst/>
              <a:gdLst/>
              <a:ahLst/>
              <a:cxnLst/>
              <a:rect l="l" t="t" r="r" b="b"/>
              <a:pathLst>
                <a:path w="623" h="476" extrusionOk="0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28"/>
            <p:cNvSpPr/>
            <p:nvPr/>
          </p:nvSpPr>
          <p:spPr>
            <a:xfrm>
              <a:off x="5732275" y="3482725"/>
              <a:ext cx="15875" cy="12375"/>
            </a:xfrm>
            <a:custGeom>
              <a:avLst/>
              <a:gdLst/>
              <a:ahLst/>
              <a:cxnLst/>
              <a:rect l="l" t="t" r="r" b="b"/>
              <a:pathLst>
                <a:path w="635" h="495" extrusionOk="0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28"/>
            <p:cNvSpPr/>
            <p:nvPr/>
          </p:nvSpPr>
          <p:spPr>
            <a:xfrm>
              <a:off x="6486850" y="3283900"/>
              <a:ext cx="13500" cy="12050"/>
            </a:xfrm>
            <a:custGeom>
              <a:avLst/>
              <a:gdLst/>
              <a:ahLst/>
              <a:cxnLst/>
              <a:rect l="l" t="t" r="r" b="b"/>
              <a:pathLst>
                <a:path w="540" h="482" extrusionOk="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28"/>
            <p:cNvSpPr/>
            <p:nvPr/>
          </p:nvSpPr>
          <p:spPr>
            <a:xfrm>
              <a:off x="6651275" y="2626625"/>
              <a:ext cx="13975" cy="12400"/>
            </a:xfrm>
            <a:custGeom>
              <a:avLst/>
              <a:gdLst/>
              <a:ahLst/>
              <a:cxnLst/>
              <a:rect l="l" t="t" r="r" b="b"/>
              <a:pathLst>
                <a:path w="559" h="496" extrusionOk="0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28"/>
            <p:cNvSpPr/>
            <p:nvPr/>
          </p:nvSpPr>
          <p:spPr>
            <a:xfrm>
              <a:off x="6368000" y="2181775"/>
              <a:ext cx="15600" cy="11900"/>
            </a:xfrm>
            <a:custGeom>
              <a:avLst/>
              <a:gdLst/>
              <a:ahLst/>
              <a:cxnLst/>
              <a:rect l="l" t="t" r="r" b="b"/>
              <a:pathLst>
                <a:path w="624" h="476" extrusionOk="0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28"/>
            <p:cNvSpPr/>
            <p:nvPr/>
          </p:nvSpPr>
          <p:spPr>
            <a:xfrm>
              <a:off x="5917400" y="2215125"/>
              <a:ext cx="16450" cy="12575"/>
            </a:xfrm>
            <a:custGeom>
              <a:avLst/>
              <a:gdLst/>
              <a:ahLst/>
              <a:cxnLst/>
              <a:rect l="l" t="t" r="r" b="b"/>
              <a:pathLst>
                <a:path w="658" h="503" extrusionOk="0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28"/>
            <p:cNvSpPr/>
            <p:nvPr/>
          </p:nvSpPr>
          <p:spPr>
            <a:xfrm>
              <a:off x="5521300" y="2595225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28"/>
            <p:cNvSpPr/>
            <p:nvPr/>
          </p:nvSpPr>
          <p:spPr>
            <a:xfrm>
              <a:off x="5501275" y="3131500"/>
              <a:ext cx="11700" cy="12275"/>
            </a:xfrm>
            <a:custGeom>
              <a:avLst/>
              <a:gdLst/>
              <a:ahLst/>
              <a:cxnLst/>
              <a:rect l="l" t="t" r="r" b="b"/>
              <a:pathLst>
                <a:path w="468" h="491" extrusionOk="0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28"/>
            <p:cNvSpPr/>
            <p:nvPr/>
          </p:nvSpPr>
          <p:spPr>
            <a:xfrm>
              <a:off x="6099200" y="3701025"/>
              <a:ext cx="13375" cy="12100"/>
            </a:xfrm>
            <a:custGeom>
              <a:avLst/>
              <a:gdLst/>
              <a:ahLst/>
              <a:cxnLst/>
              <a:rect l="l" t="t" r="r" b="b"/>
              <a:pathLst>
                <a:path w="535" h="484" extrusionOk="0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28"/>
            <p:cNvSpPr/>
            <p:nvPr/>
          </p:nvSpPr>
          <p:spPr>
            <a:xfrm>
              <a:off x="6966500" y="3545200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28"/>
            <p:cNvSpPr/>
            <p:nvPr/>
          </p:nvSpPr>
          <p:spPr>
            <a:xfrm>
              <a:off x="7250675" y="2937500"/>
              <a:ext cx="15225" cy="11825"/>
            </a:xfrm>
            <a:custGeom>
              <a:avLst/>
              <a:gdLst/>
              <a:ahLst/>
              <a:cxnLst/>
              <a:rect l="l" t="t" r="r" b="b"/>
              <a:pathLst>
                <a:path w="609" h="473" extrusionOk="0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28"/>
            <p:cNvSpPr/>
            <p:nvPr/>
          </p:nvSpPr>
          <p:spPr>
            <a:xfrm>
              <a:off x="7016525" y="2532050"/>
              <a:ext cx="14825" cy="12025"/>
            </a:xfrm>
            <a:custGeom>
              <a:avLst/>
              <a:gdLst/>
              <a:ahLst/>
              <a:cxnLst/>
              <a:rect l="l" t="t" r="r" b="b"/>
              <a:pathLst>
                <a:path w="593" h="481" extrusionOk="0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28"/>
            <p:cNvSpPr/>
            <p:nvPr/>
          </p:nvSpPr>
          <p:spPr>
            <a:xfrm>
              <a:off x="6149700" y="2426000"/>
              <a:ext cx="14575" cy="12000"/>
            </a:xfrm>
            <a:custGeom>
              <a:avLst/>
              <a:gdLst/>
              <a:ahLst/>
              <a:cxnLst/>
              <a:rect l="l" t="t" r="r" b="b"/>
              <a:pathLst>
                <a:path w="583" h="480" extrusionOk="0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28"/>
            <p:cNvSpPr/>
            <p:nvPr/>
          </p:nvSpPr>
          <p:spPr>
            <a:xfrm>
              <a:off x="5920750" y="3707050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28"/>
            <p:cNvSpPr/>
            <p:nvPr/>
          </p:nvSpPr>
          <p:spPr>
            <a:xfrm>
              <a:off x="6843350" y="3549450"/>
              <a:ext cx="13075" cy="12700"/>
            </a:xfrm>
            <a:custGeom>
              <a:avLst/>
              <a:gdLst/>
              <a:ahLst/>
              <a:cxnLst/>
              <a:rect l="l" t="t" r="r" b="b"/>
              <a:pathLst>
                <a:path w="523" h="508" extrusionOk="0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28"/>
            <p:cNvSpPr/>
            <p:nvPr/>
          </p:nvSpPr>
          <p:spPr>
            <a:xfrm>
              <a:off x="6896375" y="3010575"/>
              <a:ext cx="12600" cy="12625"/>
            </a:xfrm>
            <a:custGeom>
              <a:avLst/>
              <a:gdLst/>
              <a:ahLst/>
              <a:cxnLst/>
              <a:rect l="l" t="t" r="r" b="b"/>
              <a:pathLst>
                <a:path w="504" h="505" extrusionOk="0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28"/>
            <p:cNvSpPr/>
            <p:nvPr/>
          </p:nvSpPr>
          <p:spPr>
            <a:xfrm>
              <a:off x="6679625" y="2642100"/>
              <a:ext cx="13350" cy="11775"/>
            </a:xfrm>
            <a:custGeom>
              <a:avLst/>
              <a:gdLst/>
              <a:ahLst/>
              <a:cxnLst/>
              <a:rect l="l" t="t" r="r" b="b"/>
              <a:pathLst>
                <a:path w="534" h="471" extrusionOk="0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28"/>
            <p:cNvSpPr/>
            <p:nvPr/>
          </p:nvSpPr>
          <p:spPr>
            <a:xfrm>
              <a:off x="5993300" y="2555250"/>
              <a:ext cx="12525" cy="12025"/>
            </a:xfrm>
            <a:custGeom>
              <a:avLst/>
              <a:gdLst/>
              <a:ahLst/>
              <a:cxnLst/>
              <a:rect l="l" t="t" r="r" b="b"/>
              <a:pathLst>
                <a:path w="501" h="481" extrusionOk="0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28"/>
            <p:cNvSpPr/>
            <p:nvPr/>
          </p:nvSpPr>
          <p:spPr>
            <a:xfrm>
              <a:off x="5384525" y="2805750"/>
              <a:ext cx="13375" cy="12175"/>
            </a:xfrm>
            <a:custGeom>
              <a:avLst/>
              <a:gdLst/>
              <a:ahLst/>
              <a:cxnLst/>
              <a:rect l="l" t="t" r="r" b="b"/>
              <a:pathLst>
                <a:path w="535" h="487" extrusionOk="0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28"/>
            <p:cNvSpPr/>
            <p:nvPr/>
          </p:nvSpPr>
          <p:spPr>
            <a:xfrm>
              <a:off x="5969100" y="3866300"/>
              <a:ext cx="15000" cy="11975"/>
            </a:xfrm>
            <a:custGeom>
              <a:avLst/>
              <a:gdLst/>
              <a:ahLst/>
              <a:cxnLst/>
              <a:rect l="l" t="t" r="r" b="b"/>
              <a:pathLst>
                <a:path w="600" h="479" extrusionOk="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28"/>
            <p:cNvSpPr/>
            <p:nvPr/>
          </p:nvSpPr>
          <p:spPr>
            <a:xfrm>
              <a:off x="7143250" y="3753175"/>
              <a:ext cx="12575" cy="9825"/>
            </a:xfrm>
            <a:custGeom>
              <a:avLst/>
              <a:gdLst/>
              <a:ahLst/>
              <a:cxnLst/>
              <a:rect l="l" t="t" r="r" b="b"/>
              <a:pathLst>
                <a:path w="503" h="393" extrusionOk="0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28"/>
            <p:cNvSpPr/>
            <p:nvPr/>
          </p:nvSpPr>
          <p:spPr>
            <a:xfrm>
              <a:off x="7211725" y="2953150"/>
              <a:ext cx="12475" cy="9100"/>
            </a:xfrm>
            <a:custGeom>
              <a:avLst/>
              <a:gdLst/>
              <a:ahLst/>
              <a:cxnLst/>
              <a:rect l="l" t="t" r="r" b="b"/>
              <a:pathLst>
                <a:path w="499" h="364" extrusionOk="0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28"/>
            <p:cNvSpPr/>
            <p:nvPr/>
          </p:nvSpPr>
          <p:spPr>
            <a:xfrm>
              <a:off x="6864750" y="2408600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28"/>
            <p:cNvSpPr/>
            <p:nvPr/>
          </p:nvSpPr>
          <p:spPr>
            <a:xfrm>
              <a:off x="6595400" y="2618100"/>
              <a:ext cx="15900" cy="12850"/>
            </a:xfrm>
            <a:custGeom>
              <a:avLst/>
              <a:gdLst/>
              <a:ahLst/>
              <a:cxnLst/>
              <a:rect l="l" t="t" r="r" b="b"/>
              <a:pathLst>
                <a:path w="636" h="514" extrusionOk="0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28"/>
            <p:cNvSpPr/>
            <p:nvPr/>
          </p:nvSpPr>
          <p:spPr>
            <a:xfrm>
              <a:off x="5583600" y="3375725"/>
              <a:ext cx="16100" cy="12500"/>
            </a:xfrm>
            <a:custGeom>
              <a:avLst/>
              <a:gdLst/>
              <a:ahLst/>
              <a:cxnLst/>
              <a:rect l="l" t="t" r="r" b="b"/>
              <a:pathLst>
                <a:path w="644" h="500" extrusionOk="0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28"/>
            <p:cNvSpPr/>
            <p:nvPr/>
          </p:nvSpPr>
          <p:spPr>
            <a:xfrm>
              <a:off x="5760625" y="3895200"/>
              <a:ext cx="13975" cy="12450"/>
            </a:xfrm>
            <a:custGeom>
              <a:avLst/>
              <a:gdLst/>
              <a:ahLst/>
              <a:cxnLst/>
              <a:rect l="l" t="t" r="r" b="b"/>
              <a:pathLst>
                <a:path w="559" h="498" extrusionOk="0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28"/>
            <p:cNvSpPr/>
            <p:nvPr/>
          </p:nvSpPr>
          <p:spPr>
            <a:xfrm>
              <a:off x="6544050" y="3766600"/>
              <a:ext cx="14375" cy="8200"/>
            </a:xfrm>
            <a:custGeom>
              <a:avLst/>
              <a:gdLst/>
              <a:ahLst/>
              <a:cxnLst/>
              <a:rect l="l" t="t" r="r" b="b"/>
              <a:pathLst>
                <a:path w="575" h="328" extrusionOk="0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28"/>
            <p:cNvSpPr/>
            <p:nvPr/>
          </p:nvSpPr>
          <p:spPr>
            <a:xfrm>
              <a:off x="6748975" y="3073875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28"/>
            <p:cNvSpPr/>
            <p:nvPr/>
          </p:nvSpPr>
          <p:spPr>
            <a:xfrm>
              <a:off x="6283300" y="2373350"/>
              <a:ext cx="17100" cy="12225"/>
            </a:xfrm>
            <a:custGeom>
              <a:avLst/>
              <a:gdLst/>
              <a:ahLst/>
              <a:cxnLst/>
              <a:rect l="l" t="t" r="r" b="b"/>
              <a:pathLst>
                <a:path w="684" h="489" extrusionOk="0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28"/>
            <p:cNvSpPr/>
            <p:nvPr/>
          </p:nvSpPr>
          <p:spPr>
            <a:xfrm>
              <a:off x="5384525" y="2532675"/>
              <a:ext cx="12525" cy="12075"/>
            </a:xfrm>
            <a:custGeom>
              <a:avLst/>
              <a:gdLst/>
              <a:ahLst/>
              <a:cxnLst/>
              <a:rect l="l" t="t" r="r" b="b"/>
              <a:pathLst>
                <a:path w="501" h="483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28"/>
            <p:cNvSpPr/>
            <p:nvPr/>
          </p:nvSpPr>
          <p:spPr>
            <a:xfrm>
              <a:off x="5870700" y="3356400"/>
              <a:ext cx="13900" cy="11950"/>
            </a:xfrm>
            <a:custGeom>
              <a:avLst/>
              <a:gdLst/>
              <a:ahLst/>
              <a:cxnLst/>
              <a:rect l="l" t="t" r="r" b="b"/>
              <a:pathLst>
                <a:path w="556" h="478" extrusionOk="0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28"/>
            <p:cNvSpPr/>
            <p:nvPr/>
          </p:nvSpPr>
          <p:spPr>
            <a:xfrm>
              <a:off x="6813875" y="3151575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28"/>
            <p:cNvSpPr/>
            <p:nvPr/>
          </p:nvSpPr>
          <p:spPr>
            <a:xfrm>
              <a:off x="6853625" y="2654900"/>
              <a:ext cx="13850" cy="8950"/>
            </a:xfrm>
            <a:custGeom>
              <a:avLst/>
              <a:gdLst/>
              <a:ahLst/>
              <a:cxnLst/>
              <a:rect l="l" t="t" r="r" b="b"/>
              <a:pathLst>
                <a:path w="554" h="358" extrusionOk="0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28"/>
            <p:cNvSpPr/>
            <p:nvPr/>
          </p:nvSpPr>
          <p:spPr>
            <a:xfrm>
              <a:off x="6452375" y="2406800"/>
              <a:ext cx="17725" cy="11975"/>
            </a:xfrm>
            <a:custGeom>
              <a:avLst/>
              <a:gdLst/>
              <a:ahLst/>
              <a:cxnLst/>
              <a:rect l="l" t="t" r="r" b="b"/>
              <a:pathLst>
                <a:path w="709" h="479" extrusionOk="0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28"/>
            <p:cNvSpPr/>
            <p:nvPr/>
          </p:nvSpPr>
          <p:spPr>
            <a:xfrm>
              <a:off x="5277775" y="2962400"/>
              <a:ext cx="14975" cy="11950"/>
            </a:xfrm>
            <a:custGeom>
              <a:avLst/>
              <a:gdLst/>
              <a:ahLst/>
              <a:cxnLst/>
              <a:rect l="l" t="t" r="r" b="b"/>
              <a:pathLst>
                <a:path w="599" h="478" extrusionOk="0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28"/>
            <p:cNvSpPr/>
            <p:nvPr/>
          </p:nvSpPr>
          <p:spPr>
            <a:xfrm>
              <a:off x="5272775" y="3564450"/>
              <a:ext cx="12550" cy="11700"/>
            </a:xfrm>
            <a:custGeom>
              <a:avLst/>
              <a:gdLst/>
              <a:ahLst/>
              <a:cxnLst/>
              <a:rect l="l" t="t" r="r" b="b"/>
              <a:pathLst>
                <a:path w="50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28"/>
            <p:cNvSpPr/>
            <p:nvPr/>
          </p:nvSpPr>
          <p:spPr>
            <a:xfrm>
              <a:off x="6536250" y="3854150"/>
              <a:ext cx="14000" cy="8200"/>
            </a:xfrm>
            <a:custGeom>
              <a:avLst/>
              <a:gdLst/>
              <a:ahLst/>
              <a:cxnLst/>
              <a:rect l="l" t="t" r="r" b="b"/>
              <a:pathLst>
                <a:path w="560" h="328" extrusionOk="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28"/>
            <p:cNvSpPr/>
            <p:nvPr/>
          </p:nvSpPr>
          <p:spPr>
            <a:xfrm>
              <a:off x="6898950" y="3558200"/>
              <a:ext cx="13850" cy="12450"/>
            </a:xfrm>
            <a:custGeom>
              <a:avLst/>
              <a:gdLst/>
              <a:ahLst/>
              <a:cxnLst/>
              <a:rect l="l" t="t" r="r" b="b"/>
              <a:pathLst>
                <a:path w="554" h="498" extrusionOk="0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28"/>
            <p:cNvSpPr/>
            <p:nvPr/>
          </p:nvSpPr>
          <p:spPr>
            <a:xfrm>
              <a:off x="6953000" y="3455625"/>
              <a:ext cx="15175" cy="12125"/>
            </a:xfrm>
            <a:custGeom>
              <a:avLst/>
              <a:gdLst/>
              <a:ahLst/>
              <a:cxnLst/>
              <a:rect l="l" t="t" r="r" b="b"/>
              <a:pathLst>
                <a:path w="607" h="485" extrusionOk="0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28"/>
            <p:cNvSpPr/>
            <p:nvPr/>
          </p:nvSpPr>
          <p:spPr>
            <a:xfrm>
              <a:off x="6989850" y="3365950"/>
              <a:ext cx="13350" cy="11725"/>
            </a:xfrm>
            <a:custGeom>
              <a:avLst/>
              <a:gdLst/>
              <a:ahLst/>
              <a:cxnLst/>
              <a:rect l="l" t="t" r="r" b="b"/>
              <a:pathLst>
                <a:path w="534" h="469" extrusionOk="0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28"/>
            <p:cNvSpPr/>
            <p:nvPr/>
          </p:nvSpPr>
          <p:spPr>
            <a:xfrm>
              <a:off x="6923125" y="3484375"/>
              <a:ext cx="14200" cy="11750"/>
            </a:xfrm>
            <a:custGeom>
              <a:avLst/>
              <a:gdLst/>
              <a:ahLst/>
              <a:cxnLst/>
              <a:rect l="l" t="t" r="r" b="b"/>
              <a:pathLst>
                <a:path w="568" h="470" extrusionOk="0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28"/>
            <p:cNvSpPr/>
            <p:nvPr/>
          </p:nvSpPr>
          <p:spPr>
            <a:xfrm>
              <a:off x="6928975" y="3460975"/>
              <a:ext cx="15650" cy="12100"/>
            </a:xfrm>
            <a:custGeom>
              <a:avLst/>
              <a:gdLst/>
              <a:ahLst/>
              <a:cxnLst/>
              <a:rect l="l" t="t" r="r" b="b"/>
              <a:pathLst>
                <a:path w="626" h="484" extrusionOk="0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28"/>
            <p:cNvSpPr/>
            <p:nvPr/>
          </p:nvSpPr>
          <p:spPr>
            <a:xfrm>
              <a:off x="7024875" y="3300275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28"/>
            <p:cNvSpPr/>
            <p:nvPr/>
          </p:nvSpPr>
          <p:spPr>
            <a:xfrm>
              <a:off x="7021525" y="3386675"/>
              <a:ext cx="14775" cy="11900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28"/>
            <p:cNvSpPr/>
            <p:nvPr/>
          </p:nvSpPr>
          <p:spPr>
            <a:xfrm>
              <a:off x="7034725" y="3437350"/>
              <a:ext cx="14150" cy="11925"/>
            </a:xfrm>
            <a:custGeom>
              <a:avLst/>
              <a:gdLst/>
              <a:ahLst/>
              <a:cxnLst/>
              <a:rect l="l" t="t" r="r" b="b"/>
              <a:pathLst>
                <a:path w="566" h="477" extrusionOk="0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28"/>
            <p:cNvSpPr/>
            <p:nvPr/>
          </p:nvSpPr>
          <p:spPr>
            <a:xfrm>
              <a:off x="7119925" y="3309850"/>
              <a:ext cx="14200" cy="12000"/>
            </a:xfrm>
            <a:custGeom>
              <a:avLst/>
              <a:gdLst/>
              <a:ahLst/>
              <a:cxnLst/>
              <a:rect l="l" t="t" r="r" b="b"/>
              <a:pathLst>
                <a:path w="568" h="480" extrusionOk="0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28"/>
            <p:cNvSpPr/>
            <p:nvPr/>
          </p:nvSpPr>
          <p:spPr>
            <a:xfrm>
              <a:off x="7138375" y="3372225"/>
              <a:ext cx="14700" cy="8175"/>
            </a:xfrm>
            <a:custGeom>
              <a:avLst/>
              <a:gdLst/>
              <a:ahLst/>
              <a:cxnLst/>
              <a:rect l="l" t="t" r="r" b="b"/>
              <a:pathLst>
                <a:path w="588" h="327" extrusionOk="0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28"/>
            <p:cNvSpPr/>
            <p:nvPr/>
          </p:nvSpPr>
          <p:spPr>
            <a:xfrm>
              <a:off x="7132775" y="3151000"/>
              <a:ext cx="14700" cy="12750"/>
            </a:xfrm>
            <a:custGeom>
              <a:avLst/>
              <a:gdLst/>
              <a:ahLst/>
              <a:cxnLst/>
              <a:rect l="l" t="t" r="r" b="b"/>
              <a:pathLst>
                <a:path w="588" h="510" extrusionOk="0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28"/>
            <p:cNvSpPr/>
            <p:nvPr/>
          </p:nvSpPr>
          <p:spPr>
            <a:xfrm>
              <a:off x="7222725" y="3047900"/>
              <a:ext cx="13150" cy="12500"/>
            </a:xfrm>
            <a:custGeom>
              <a:avLst/>
              <a:gdLst/>
              <a:ahLst/>
              <a:cxnLst/>
              <a:rect l="l" t="t" r="r" b="b"/>
              <a:pathLst>
                <a:path w="526" h="500" extrusionOk="0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28"/>
            <p:cNvSpPr/>
            <p:nvPr/>
          </p:nvSpPr>
          <p:spPr>
            <a:xfrm>
              <a:off x="7119925" y="3180150"/>
              <a:ext cx="13800" cy="11925"/>
            </a:xfrm>
            <a:custGeom>
              <a:avLst/>
              <a:gdLst/>
              <a:ahLst/>
              <a:cxnLst/>
              <a:rect l="l" t="t" r="r" b="b"/>
              <a:pathLst>
                <a:path w="552" h="477" extrusionOk="0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28"/>
            <p:cNvSpPr/>
            <p:nvPr/>
          </p:nvSpPr>
          <p:spPr>
            <a:xfrm>
              <a:off x="7108175" y="3131475"/>
              <a:ext cx="15950" cy="12175"/>
            </a:xfrm>
            <a:custGeom>
              <a:avLst/>
              <a:gdLst/>
              <a:ahLst/>
              <a:cxnLst/>
              <a:rect l="l" t="t" r="r" b="b"/>
              <a:pathLst>
                <a:path w="638" h="487" extrusionOk="0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28"/>
            <p:cNvSpPr/>
            <p:nvPr/>
          </p:nvSpPr>
          <p:spPr>
            <a:xfrm>
              <a:off x="7112425" y="2972375"/>
              <a:ext cx="13375" cy="12525"/>
            </a:xfrm>
            <a:custGeom>
              <a:avLst/>
              <a:gdLst/>
              <a:ahLst/>
              <a:cxnLst/>
              <a:rect l="l" t="t" r="r" b="b"/>
              <a:pathLst>
                <a:path w="535" h="501" extrusionOk="0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28"/>
            <p:cNvSpPr/>
            <p:nvPr/>
          </p:nvSpPr>
          <p:spPr>
            <a:xfrm>
              <a:off x="7101125" y="3016350"/>
              <a:ext cx="14625" cy="7900"/>
            </a:xfrm>
            <a:custGeom>
              <a:avLst/>
              <a:gdLst/>
              <a:ahLst/>
              <a:cxnLst/>
              <a:rect l="l" t="t" r="r" b="b"/>
              <a:pathLst>
                <a:path w="585" h="316" extrusionOk="0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28"/>
            <p:cNvSpPr/>
            <p:nvPr/>
          </p:nvSpPr>
          <p:spPr>
            <a:xfrm>
              <a:off x="7072400" y="3147325"/>
              <a:ext cx="14775" cy="11925"/>
            </a:xfrm>
            <a:custGeom>
              <a:avLst/>
              <a:gdLst/>
              <a:ahLst/>
              <a:cxnLst/>
              <a:rect l="l" t="t" r="r" b="b"/>
              <a:pathLst>
                <a:path w="591" h="477" extrusionOk="0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28"/>
            <p:cNvSpPr/>
            <p:nvPr/>
          </p:nvSpPr>
          <p:spPr>
            <a:xfrm>
              <a:off x="7082375" y="2959850"/>
              <a:ext cx="12575" cy="12550"/>
            </a:xfrm>
            <a:custGeom>
              <a:avLst/>
              <a:gdLst/>
              <a:ahLst/>
              <a:cxnLst/>
              <a:rect l="l" t="t" r="r" b="b"/>
              <a:pathLst>
                <a:path w="503" h="502" extrusionOk="0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28"/>
            <p:cNvSpPr/>
            <p:nvPr/>
          </p:nvSpPr>
          <p:spPr>
            <a:xfrm>
              <a:off x="7109400" y="2871425"/>
              <a:ext cx="14725" cy="11950"/>
            </a:xfrm>
            <a:custGeom>
              <a:avLst/>
              <a:gdLst/>
              <a:ahLst/>
              <a:cxnLst/>
              <a:rect l="l" t="t" r="r" b="b"/>
              <a:pathLst>
                <a:path w="589" h="478" extrusionOk="0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28"/>
            <p:cNvSpPr/>
            <p:nvPr/>
          </p:nvSpPr>
          <p:spPr>
            <a:xfrm>
              <a:off x="7190275" y="2995425"/>
              <a:ext cx="14750" cy="12300"/>
            </a:xfrm>
            <a:custGeom>
              <a:avLst/>
              <a:gdLst/>
              <a:ahLst/>
              <a:cxnLst/>
              <a:rect l="l" t="t" r="r" b="b"/>
              <a:pathLst>
                <a:path w="590" h="492" extrusionOk="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28"/>
            <p:cNvSpPr/>
            <p:nvPr/>
          </p:nvSpPr>
          <p:spPr>
            <a:xfrm>
              <a:off x="7173300" y="3020700"/>
              <a:ext cx="13900" cy="12400"/>
            </a:xfrm>
            <a:custGeom>
              <a:avLst/>
              <a:gdLst/>
              <a:ahLst/>
              <a:cxnLst/>
              <a:rect l="l" t="t" r="r" b="b"/>
              <a:pathLst>
                <a:path w="556" h="496" extrusionOk="0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28"/>
            <p:cNvSpPr/>
            <p:nvPr/>
          </p:nvSpPr>
          <p:spPr>
            <a:xfrm>
              <a:off x="7144675" y="2866050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28"/>
            <p:cNvSpPr/>
            <p:nvPr/>
          </p:nvSpPr>
          <p:spPr>
            <a:xfrm>
              <a:off x="7159875" y="2836900"/>
              <a:ext cx="10950" cy="10775"/>
            </a:xfrm>
            <a:custGeom>
              <a:avLst/>
              <a:gdLst/>
              <a:ahLst/>
              <a:cxnLst/>
              <a:rect l="l" t="t" r="r" b="b"/>
              <a:pathLst>
                <a:path w="438" h="431" extrusionOk="0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28"/>
            <p:cNvSpPr/>
            <p:nvPr/>
          </p:nvSpPr>
          <p:spPr>
            <a:xfrm>
              <a:off x="7162375" y="2978550"/>
              <a:ext cx="13075" cy="12050"/>
            </a:xfrm>
            <a:custGeom>
              <a:avLst/>
              <a:gdLst/>
              <a:ahLst/>
              <a:cxnLst/>
              <a:rect l="l" t="t" r="r" b="b"/>
              <a:pathLst>
                <a:path w="523" h="482" extrusionOk="0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28"/>
            <p:cNvSpPr/>
            <p:nvPr/>
          </p:nvSpPr>
          <p:spPr>
            <a:xfrm>
              <a:off x="7123125" y="2812725"/>
              <a:ext cx="14100" cy="12200"/>
            </a:xfrm>
            <a:custGeom>
              <a:avLst/>
              <a:gdLst/>
              <a:ahLst/>
              <a:cxnLst/>
              <a:rect l="l" t="t" r="r" b="b"/>
              <a:pathLst>
                <a:path w="564" h="488" extrusionOk="0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28"/>
            <p:cNvSpPr/>
            <p:nvPr/>
          </p:nvSpPr>
          <p:spPr>
            <a:xfrm>
              <a:off x="7121600" y="267882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28"/>
            <p:cNvSpPr/>
            <p:nvPr/>
          </p:nvSpPr>
          <p:spPr>
            <a:xfrm>
              <a:off x="7113475" y="2652975"/>
              <a:ext cx="12325" cy="10250"/>
            </a:xfrm>
            <a:custGeom>
              <a:avLst/>
              <a:gdLst/>
              <a:ahLst/>
              <a:cxnLst/>
              <a:rect l="l" t="t" r="r" b="b"/>
              <a:pathLst>
                <a:path w="493" h="410" extrusionOk="0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28"/>
            <p:cNvSpPr/>
            <p:nvPr/>
          </p:nvSpPr>
          <p:spPr>
            <a:xfrm>
              <a:off x="7058525" y="2566275"/>
              <a:ext cx="9725" cy="10775"/>
            </a:xfrm>
            <a:custGeom>
              <a:avLst/>
              <a:gdLst/>
              <a:ahLst/>
              <a:cxnLst/>
              <a:rect l="l" t="t" r="r" b="b"/>
              <a:pathLst>
                <a:path w="389" h="431" extrusionOk="0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28"/>
            <p:cNvSpPr/>
            <p:nvPr/>
          </p:nvSpPr>
          <p:spPr>
            <a:xfrm>
              <a:off x="7048225" y="2686300"/>
              <a:ext cx="13150" cy="12575"/>
            </a:xfrm>
            <a:custGeom>
              <a:avLst/>
              <a:gdLst/>
              <a:ahLst/>
              <a:cxnLst/>
              <a:rect l="l" t="t" r="r" b="b"/>
              <a:pathLst>
                <a:path w="526" h="503" extrusionOk="0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28"/>
            <p:cNvSpPr/>
            <p:nvPr/>
          </p:nvSpPr>
          <p:spPr>
            <a:xfrm>
              <a:off x="7078650" y="2708700"/>
              <a:ext cx="16300" cy="12675"/>
            </a:xfrm>
            <a:custGeom>
              <a:avLst/>
              <a:gdLst/>
              <a:ahLst/>
              <a:cxnLst/>
              <a:rect l="l" t="t" r="r" b="b"/>
              <a:pathLst>
                <a:path w="652" h="507" extrusionOk="0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28"/>
            <p:cNvSpPr/>
            <p:nvPr/>
          </p:nvSpPr>
          <p:spPr>
            <a:xfrm>
              <a:off x="7086800" y="2583725"/>
              <a:ext cx="13150" cy="11775"/>
            </a:xfrm>
            <a:custGeom>
              <a:avLst/>
              <a:gdLst/>
              <a:ahLst/>
              <a:cxnLst/>
              <a:rect l="l" t="t" r="r" b="b"/>
              <a:pathLst>
                <a:path w="526" h="471" extrusionOk="0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28"/>
            <p:cNvSpPr/>
            <p:nvPr/>
          </p:nvSpPr>
          <p:spPr>
            <a:xfrm>
              <a:off x="6933275" y="2550250"/>
              <a:ext cx="14875" cy="8650"/>
            </a:xfrm>
            <a:custGeom>
              <a:avLst/>
              <a:gdLst/>
              <a:ahLst/>
              <a:cxnLst/>
              <a:rect l="l" t="t" r="r" b="b"/>
              <a:pathLst>
                <a:path w="595" h="346" extrusionOk="0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28"/>
            <p:cNvSpPr/>
            <p:nvPr/>
          </p:nvSpPr>
          <p:spPr>
            <a:xfrm>
              <a:off x="6983175" y="2637850"/>
              <a:ext cx="15650" cy="12475"/>
            </a:xfrm>
            <a:custGeom>
              <a:avLst/>
              <a:gdLst/>
              <a:ahLst/>
              <a:cxnLst/>
              <a:rect l="l" t="t" r="r" b="b"/>
              <a:pathLst>
                <a:path w="626" h="499" extrusionOk="0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28"/>
            <p:cNvSpPr/>
            <p:nvPr/>
          </p:nvSpPr>
          <p:spPr>
            <a:xfrm>
              <a:off x="7041550" y="2545400"/>
              <a:ext cx="13350" cy="12525"/>
            </a:xfrm>
            <a:custGeom>
              <a:avLst/>
              <a:gdLst/>
              <a:ahLst/>
              <a:cxnLst/>
              <a:rect l="l" t="t" r="r" b="b"/>
              <a:pathLst>
                <a:path w="534" h="501" extrusionOk="0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28"/>
            <p:cNvSpPr/>
            <p:nvPr/>
          </p:nvSpPr>
          <p:spPr>
            <a:xfrm>
              <a:off x="6938675" y="2419375"/>
              <a:ext cx="15325" cy="12475"/>
            </a:xfrm>
            <a:custGeom>
              <a:avLst/>
              <a:gdLst/>
              <a:ahLst/>
              <a:cxnLst/>
              <a:rect l="l" t="t" r="r" b="b"/>
              <a:pathLst>
                <a:path w="613" h="499" extrusionOk="0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28"/>
            <p:cNvSpPr/>
            <p:nvPr/>
          </p:nvSpPr>
          <p:spPr>
            <a:xfrm>
              <a:off x="6865225" y="2438500"/>
              <a:ext cx="14550" cy="12000"/>
            </a:xfrm>
            <a:custGeom>
              <a:avLst/>
              <a:gdLst/>
              <a:ahLst/>
              <a:cxnLst/>
              <a:rect l="l" t="t" r="r" b="b"/>
              <a:pathLst>
                <a:path w="582" h="480" extrusionOk="0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28"/>
            <p:cNvSpPr/>
            <p:nvPr/>
          </p:nvSpPr>
          <p:spPr>
            <a:xfrm>
              <a:off x="6911850" y="2451200"/>
              <a:ext cx="16300" cy="12700"/>
            </a:xfrm>
            <a:custGeom>
              <a:avLst/>
              <a:gdLst/>
              <a:ahLst/>
              <a:cxnLst/>
              <a:rect l="l" t="t" r="r" b="b"/>
              <a:pathLst>
                <a:path w="652" h="508" extrusionOk="0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28"/>
            <p:cNvSpPr/>
            <p:nvPr/>
          </p:nvSpPr>
          <p:spPr>
            <a:xfrm>
              <a:off x="6966600" y="2335700"/>
              <a:ext cx="11600" cy="10350"/>
            </a:xfrm>
            <a:custGeom>
              <a:avLst/>
              <a:gdLst/>
              <a:ahLst/>
              <a:cxnLst/>
              <a:rect l="l" t="t" r="r" b="b"/>
              <a:pathLst>
                <a:path w="464" h="414" extrusionOk="0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28"/>
            <p:cNvSpPr/>
            <p:nvPr/>
          </p:nvSpPr>
          <p:spPr>
            <a:xfrm>
              <a:off x="6884225" y="2308250"/>
              <a:ext cx="14750" cy="11850"/>
            </a:xfrm>
            <a:custGeom>
              <a:avLst/>
              <a:gdLst/>
              <a:ahLst/>
              <a:cxnLst/>
              <a:rect l="l" t="t" r="r" b="b"/>
              <a:pathLst>
                <a:path w="590" h="474" extrusionOk="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28"/>
            <p:cNvSpPr/>
            <p:nvPr/>
          </p:nvSpPr>
          <p:spPr>
            <a:xfrm>
              <a:off x="6868925" y="232772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28"/>
            <p:cNvSpPr/>
            <p:nvPr/>
          </p:nvSpPr>
          <p:spPr>
            <a:xfrm>
              <a:off x="6895750" y="2263300"/>
              <a:ext cx="11550" cy="10250"/>
            </a:xfrm>
            <a:custGeom>
              <a:avLst/>
              <a:gdLst/>
              <a:ahLst/>
              <a:cxnLst/>
              <a:rect l="l" t="t" r="r" b="b"/>
              <a:pathLst>
                <a:path w="462" h="410" extrusionOk="0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28"/>
            <p:cNvSpPr/>
            <p:nvPr/>
          </p:nvSpPr>
          <p:spPr>
            <a:xfrm>
              <a:off x="6772125" y="2166675"/>
              <a:ext cx="16775" cy="12850"/>
            </a:xfrm>
            <a:custGeom>
              <a:avLst/>
              <a:gdLst/>
              <a:ahLst/>
              <a:cxnLst/>
              <a:rect l="l" t="t" r="r" b="b"/>
              <a:pathLst>
                <a:path w="671" h="514" extrusionOk="0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28"/>
            <p:cNvSpPr/>
            <p:nvPr/>
          </p:nvSpPr>
          <p:spPr>
            <a:xfrm>
              <a:off x="6738000" y="2180425"/>
              <a:ext cx="13350" cy="12400"/>
            </a:xfrm>
            <a:custGeom>
              <a:avLst/>
              <a:gdLst/>
              <a:ahLst/>
              <a:cxnLst/>
              <a:rect l="l" t="t" r="r" b="b"/>
              <a:pathLst>
                <a:path w="534" h="496" extrusionOk="0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28"/>
            <p:cNvSpPr/>
            <p:nvPr/>
          </p:nvSpPr>
          <p:spPr>
            <a:xfrm>
              <a:off x="6841400" y="2189325"/>
              <a:ext cx="13100" cy="12675"/>
            </a:xfrm>
            <a:custGeom>
              <a:avLst/>
              <a:gdLst/>
              <a:ahLst/>
              <a:cxnLst/>
              <a:rect l="l" t="t" r="r" b="b"/>
              <a:pathLst>
                <a:path w="524" h="507" extrusionOk="0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28"/>
            <p:cNvSpPr/>
            <p:nvPr/>
          </p:nvSpPr>
          <p:spPr>
            <a:xfrm>
              <a:off x="6831650" y="2120775"/>
              <a:ext cx="13950" cy="11900"/>
            </a:xfrm>
            <a:custGeom>
              <a:avLst/>
              <a:gdLst/>
              <a:ahLst/>
              <a:cxnLst/>
              <a:rect l="l" t="t" r="r" b="b"/>
              <a:pathLst>
                <a:path w="558" h="476" extrusionOk="0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28"/>
            <p:cNvSpPr/>
            <p:nvPr/>
          </p:nvSpPr>
          <p:spPr>
            <a:xfrm>
              <a:off x="6687550" y="2129275"/>
              <a:ext cx="13350" cy="11700"/>
            </a:xfrm>
            <a:custGeom>
              <a:avLst/>
              <a:gdLst/>
              <a:ahLst/>
              <a:cxnLst/>
              <a:rect l="l" t="t" r="r" b="b"/>
              <a:pathLst>
                <a:path w="534" h="468" extrusionOk="0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28"/>
            <p:cNvSpPr/>
            <p:nvPr/>
          </p:nvSpPr>
          <p:spPr>
            <a:xfrm>
              <a:off x="6703800" y="2114875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28"/>
            <p:cNvSpPr/>
            <p:nvPr/>
          </p:nvSpPr>
          <p:spPr>
            <a:xfrm>
              <a:off x="6727150" y="2040500"/>
              <a:ext cx="14600" cy="13125"/>
            </a:xfrm>
            <a:custGeom>
              <a:avLst/>
              <a:gdLst/>
              <a:ahLst/>
              <a:cxnLst/>
              <a:rect l="l" t="t" r="r" b="b"/>
              <a:pathLst>
                <a:path w="584" h="525" extrusionOk="0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28"/>
            <p:cNvSpPr/>
            <p:nvPr/>
          </p:nvSpPr>
          <p:spPr>
            <a:xfrm>
              <a:off x="6768575" y="3719775"/>
              <a:ext cx="15300" cy="12450"/>
            </a:xfrm>
            <a:custGeom>
              <a:avLst/>
              <a:gdLst/>
              <a:ahLst/>
              <a:cxnLst/>
              <a:rect l="l" t="t" r="r" b="b"/>
              <a:pathLst>
                <a:path w="612" h="498" extrusionOk="0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28"/>
            <p:cNvSpPr/>
            <p:nvPr/>
          </p:nvSpPr>
          <p:spPr>
            <a:xfrm>
              <a:off x="6776400" y="3674425"/>
              <a:ext cx="12500" cy="10225"/>
            </a:xfrm>
            <a:custGeom>
              <a:avLst/>
              <a:gdLst/>
              <a:ahLst/>
              <a:cxnLst/>
              <a:rect l="l" t="t" r="r" b="b"/>
              <a:pathLst>
                <a:path w="500" h="409" extrusionOk="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28"/>
            <p:cNvSpPr/>
            <p:nvPr/>
          </p:nvSpPr>
          <p:spPr>
            <a:xfrm>
              <a:off x="6855025" y="3571425"/>
              <a:ext cx="15600" cy="12500"/>
            </a:xfrm>
            <a:custGeom>
              <a:avLst/>
              <a:gdLst/>
              <a:ahLst/>
              <a:cxnLst/>
              <a:rect l="l" t="t" r="r" b="b"/>
              <a:pathLst>
                <a:path w="624" h="500" extrusionOk="0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28"/>
            <p:cNvSpPr/>
            <p:nvPr/>
          </p:nvSpPr>
          <p:spPr>
            <a:xfrm>
              <a:off x="6803050" y="3645325"/>
              <a:ext cx="14200" cy="12050"/>
            </a:xfrm>
            <a:custGeom>
              <a:avLst/>
              <a:gdLst/>
              <a:ahLst/>
              <a:cxnLst/>
              <a:rect l="l" t="t" r="r" b="b"/>
              <a:pathLst>
                <a:path w="568" h="482" extrusionOk="0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28"/>
            <p:cNvSpPr/>
            <p:nvPr/>
          </p:nvSpPr>
          <p:spPr>
            <a:xfrm>
              <a:off x="6660575" y="3707275"/>
              <a:ext cx="18075" cy="12125"/>
            </a:xfrm>
            <a:custGeom>
              <a:avLst/>
              <a:gdLst/>
              <a:ahLst/>
              <a:cxnLst/>
              <a:rect l="l" t="t" r="r" b="b"/>
              <a:pathLst>
                <a:path w="723" h="485" extrusionOk="0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28"/>
            <p:cNvSpPr/>
            <p:nvPr/>
          </p:nvSpPr>
          <p:spPr>
            <a:xfrm>
              <a:off x="6675450" y="3585100"/>
              <a:ext cx="13000" cy="12075"/>
            </a:xfrm>
            <a:custGeom>
              <a:avLst/>
              <a:gdLst/>
              <a:ahLst/>
              <a:cxnLst/>
              <a:rect l="l" t="t" r="r" b="b"/>
              <a:pathLst>
                <a:path w="520" h="483" extrusionOk="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28"/>
            <p:cNvSpPr/>
            <p:nvPr/>
          </p:nvSpPr>
          <p:spPr>
            <a:xfrm>
              <a:off x="6732400" y="3611550"/>
              <a:ext cx="14950" cy="8175"/>
            </a:xfrm>
            <a:custGeom>
              <a:avLst/>
              <a:gdLst/>
              <a:ahLst/>
              <a:cxnLst/>
              <a:rect l="l" t="t" r="r" b="b"/>
              <a:pathLst>
                <a:path w="598" h="327" extrusionOk="0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28"/>
            <p:cNvSpPr/>
            <p:nvPr/>
          </p:nvSpPr>
          <p:spPr>
            <a:xfrm>
              <a:off x="6585375" y="3747625"/>
              <a:ext cx="14925" cy="11850"/>
            </a:xfrm>
            <a:custGeom>
              <a:avLst/>
              <a:gdLst/>
              <a:ahLst/>
              <a:cxnLst/>
              <a:rect l="l" t="t" r="r" b="b"/>
              <a:pathLst>
                <a:path w="597" h="474" extrusionOk="0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28"/>
            <p:cNvSpPr/>
            <p:nvPr/>
          </p:nvSpPr>
          <p:spPr>
            <a:xfrm>
              <a:off x="6537850" y="3738750"/>
              <a:ext cx="13000" cy="12175"/>
            </a:xfrm>
            <a:custGeom>
              <a:avLst/>
              <a:gdLst/>
              <a:ahLst/>
              <a:cxnLst/>
              <a:rect l="l" t="t" r="r" b="b"/>
              <a:pathLst>
                <a:path w="520" h="487" extrusionOk="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28"/>
            <p:cNvSpPr/>
            <p:nvPr/>
          </p:nvSpPr>
          <p:spPr>
            <a:xfrm>
              <a:off x="6586225" y="3715375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28"/>
            <p:cNvSpPr/>
            <p:nvPr/>
          </p:nvSpPr>
          <p:spPr>
            <a:xfrm>
              <a:off x="6497825" y="3793300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28"/>
            <p:cNvSpPr/>
            <p:nvPr/>
          </p:nvSpPr>
          <p:spPr>
            <a:xfrm>
              <a:off x="6233475" y="3810475"/>
              <a:ext cx="12525" cy="11850"/>
            </a:xfrm>
            <a:custGeom>
              <a:avLst/>
              <a:gdLst/>
              <a:ahLst/>
              <a:cxnLst/>
              <a:rect l="l" t="t" r="r" b="b"/>
              <a:pathLst>
                <a:path w="501" h="474" extrusionOk="0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28"/>
            <p:cNvSpPr/>
            <p:nvPr/>
          </p:nvSpPr>
          <p:spPr>
            <a:xfrm>
              <a:off x="6165175" y="3779025"/>
              <a:ext cx="18200" cy="12050"/>
            </a:xfrm>
            <a:custGeom>
              <a:avLst/>
              <a:gdLst/>
              <a:ahLst/>
              <a:cxnLst/>
              <a:rect l="l" t="t" r="r" b="b"/>
              <a:pathLst>
                <a:path w="728" h="482" extrusionOk="0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28"/>
            <p:cNvSpPr/>
            <p:nvPr/>
          </p:nvSpPr>
          <p:spPr>
            <a:xfrm>
              <a:off x="6284325" y="3781700"/>
              <a:ext cx="12550" cy="12125"/>
            </a:xfrm>
            <a:custGeom>
              <a:avLst/>
              <a:gdLst/>
              <a:ahLst/>
              <a:cxnLst/>
              <a:rect l="l" t="t" r="r" b="b"/>
              <a:pathLst>
                <a:path w="502" h="485" extrusionOk="0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28"/>
            <p:cNvSpPr/>
            <p:nvPr/>
          </p:nvSpPr>
          <p:spPr>
            <a:xfrm>
              <a:off x="6245975" y="3836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28"/>
            <p:cNvSpPr/>
            <p:nvPr/>
          </p:nvSpPr>
          <p:spPr>
            <a:xfrm>
              <a:off x="6090150" y="379357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28"/>
            <p:cNvSpPr/>
            <p:nvPr/>
          </p:nvSpPr>
          <p:spPr>
            <a:xfrm>
              <a:off x="6066200" y="3778025"/>
              <a:ext cx="13850" cy="11950"/>
            </a:xfrm>
            <a:custGeom>
              <a:avLst/>
              <a:gdLst/>
              <a:ahLst/>
              <a:cxnLst/>
              <a:rect l="l" t="t" r="r" b="b"/>
              <a:pathLst>
                <a:path w="554" h="478" extrusionOk="0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28"/>
            <p:cNvSpPr/>
            <p:nvPr/>
          </p:nvSpPr>
          <p:spPr>
            <a:xfrm>
              <a:off x="6411950" y="3833125"/>
              <a:ext cx="14400" cy="9050"/>
            </a:xfrm>
            <a:custGeom>
              <a:avLst/>
              <a:gdLst/>
              <a:ahLst/>
              <a:cxnLst/>
              <a:rect l="l" t="t" r="r" b="b"/>
              <a:pathLst>
                <a:path w="576" h="362" extrusionOk="0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28"/>
            <p:cNvSpPr/>
            <p:nvPr/>
          </p:nvSpPr>
          <p:spPr>
            <a:xfrm>
              <a:off x="6257650" y="3876175"/>
              <a:ext cx="13500" cy="12225"/>
            </a:xfrm>
            <a:custGeom>
              <a:avLst/>
              <a:gdLst/>
              <a:ahLst/>
              <a:cxnLst/>
              <a:rect l="l" t="t" r="r" b="b"/>
              <a:pathLst>
                <a:path w="540" h="489" extrusionOk="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28"/>
            <p:cNvSpPr/>
            <p:nvPr/>
          </p:nvSpPr>
          <p:spPr>
            <a:xfrm>
              <a:off x="6157900" y="3849425"/>
              <a:ext cx="11375" cy="9525"/>
            </a:xfrm>
            <a:custGeom>
              <a:avLst/>
              <a:gdLst/>
              <a:ahLst/>
              <a:cxnLst/>
              <a:rect l="l" t="t" r="r" b="b"/>
              <a:pathLst>
                <a:path w="455" h="381" extrusionOk="0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28"/>
            <p:cNvSpPr/>
            <p:nvPr/>
          </p:nvSpPr>
          <p:spPr>
            <a:xfrm>
              <a:off x="6178825" y="3869025"/>
              <a:ext cx="15250" cy="7350"/>
            </a:xfrm>
            <a:custGeom>
              <a:avLst/>
              <a:gdLst/>
              <a:ahLst/>
              <a:cxnLst/>
              <a:rect l="l" t="t" r="r" b="b"/>
              <a:pathLst>
                <a:path w="610" h="294" extrusionOk="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28"/>
            <p:cNvSpPr/>
            <p:nvPr/>
          </p:nvSpPr>
          <p:spPr>
            <a:xfrm>
              <a:off x="6010375" y="3796975"/>
              <a:ext cx="13975" cy="8375"/>
            </a:xfrm>
            <a:custGeom>
              <a:avLst/>
              <a:gdLst/>
              <a:ahLst/>
              <a:cxnLst/>
              <a:rect l="l" t="t" r="r" b="b"/>
              <a:pathLst>
                <a:path w="559" h="335" extrusionOk="0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28"/>
            <p:cNvSpPr/>
            <p:nvPr/>
          </p:nvSpPr>
          <p:spPr>
            <a:xfrm>
              <a:off x="5726650" y="3680525"/>
              <a:ext cx="14825" cy="11875"/>
            </a:xfrm>
            <a:custGeom>
              <a:avLst/>
              <a:gdLst/>
              <a:ahLst/>
              <a:cxnLst/>
              <a:rect l="l" t="t" r="r" b="b"/>
              <a:pathLst>
                <a:path w="593" h="475" extrusionOk="0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28"/>
            <p:cNvSpPr/>
            <p:nvPr/>
          </p:nvSpPr>
          <p:spPr>
            <a:xfrm>
              <a:off x="5723250" y="3652850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28"/>
            <p:cNvSpPr/>
            <p:nvPr/>
          </p:nvSpPr>
          <p:spPr>
            <a:xfrm>
              <a:off x="5810675" y="3717825"/>
              <a:ext cx="15700" cy="11800"/>
            </a:xfrm>
            <a:custGeom>
              <a:avLst/>
              <a:gdLst/>
              <a:ahLst/>
              <a:cxnLst/>
              <a:rect l="l" t="t" r="r" b="b"/>
              <a:pathLst>
                <a:path w="628" h="472" extrusionOk="0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28"/>
            <p:cNvSpPr/>
            <p:nvPr/>
          </p:nvSpPr>
          <p:spPr>
            <a:xfrm>
              <a:off x="5814000" y="3734575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28"/>
            <p:cNvSpPr/>
            <p:nvPr/>
          </p:nvSpPr>
          <p:spPr>
            <a:xfrm>
              <a:off x="5571525" y="3628900"/>
              <a:ext cx="18875" cy="12875"/>
            </a:xfrm>
            <a:custGeom>
              <a:avLst/>
              <a:gdLst/>
              <a:ahLst/>
              <a:cxnLst/>
              <a:rect l="l" t="t" r="r" b="b"/>
              <a:pathLst>
                <a:path w="755" h="515" extrusionOk="0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28"/>
            <p:cNvSpPr/>
            <p:nvPr/>
          </p:nvSpPr>
          <p:spPr>
            <a:xfrm>
              <a:off x="5408700" y="3487525"/>
              <a:ext cx="15525" cy="12525"/>
            </a:xfrm>
            <a:custGeom>
              <a:avLst/>
              <a:gdLst/>
              <a:ahLst/>
              <a:cxnLst/>
              <a:rect l="l" t="t" r="r" b="b"/>
              <a:pathLst>
                <a:path w="621" h="501" extrusionOk="0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28"/>
            <p:cNvSpPr/>
            <p:nvPr/>
          </p:nvSpPr>
          <p:spPr>
            <a:xfrm>
              <a:off x="5428725" y="35085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28"/>
            <p:cNvSpPr/>
            <p:nvPr/>
          </p:nvSpPr>
          <p:spPr>
            <a:xfrm>
              <a:off x="5536300" y="36872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28"/>
            <p:cNvSpPr/>
            <p:nvPr/>
          </p:nvSpPr>
          <p:spPr>
            <a:xfrm>
              <a:off x="5444575" y="3616325"/>
              <a:ext cx="14200" cy="12225"/>
            </a:xfrm>
            <a:custGeom>
              <a:avLst/>
              <a:gdLst/>
              <a:ahLst/>
              <a:cxnLst/>
              <a:rect l="l" t="t" r="r" b="b"/>
              <a:pathLst>
                <a:path w="568" h="489" extrusionOk="0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28"/>
            <p:cNvSpPr/>
            <p:nvPr/>
          </p:nvSpPr>
          <p:spPr>
            <a:xfrm>
              <a:off x="5277775" y="3390125"/>
              <a:ext cx="13375" cy="12000"/>
            </a:xfrm>
            <a:custGeom>
              <a:avLst/>
              <a:gdLst/>
              <a:ahLst/>
              <a:cxnLst/>
              <a:rect l="l" t="t" r="r" b="b"/>
              <a:pathLst>
                <a:path w="535" h="480" extrusionOk="0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28"/>
            <p:cNvSpPr/>
            <p:nvPr/>
          </p:nvSpPr>
          <p:spPr>
            <a:xfrm>
              <a:off x="5284450" y="3334975"/>
              <a:ext cx="13375" cy="12675"/>
            </a:xfrm>
            <a:custGeom>
              <a:avLst/>
              <a:gdLst/>
              <a:ahLst/>
              <a:cxnLst/>
              <a:rect l="l" t="t" r="r" b="b"/>
              <a:pathLst>
                <a:path w="535" h="507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28"/>
            <p:cNvSpPr/>
            <p:nvPr/>
          </p:nvSpPr>
          <p:spPr>
            <a:xfrm>
              <a:off x="5519625" y="3506825"/>
              <a:ext cx="14725" cy="12475"/>
            </a:xfrm>
            <a:custGeom>
              <a:avLst/>
              <a:gdLst/>
              <a:ahLst/>
              <a:cxnLst/>
              <a:rect l="l" t="t" r="r" b="b"/>
              <a:pathLst>
                <a:path w="589" h="499" extrusionOk="0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28"/>
            <p:cNvSpPr/>
            <p:nvPr/>
          </p:nvSpPr>
          <p:spPr>
            <a:xfrm>
              <a:off x="5525825" y="3543600"/>
              <a:ext cx="13600" cy="11850"/>
            </a:xfrm>
            <a:custGeom>
              <a:avLst/>
              <a:gdLst/>
              <a:ahLst/>
              <a:cxnLst/>
              <a:rect l="l" t="t" r="r" b="b"/>
              <a:pathLst>
                <a:path w="544" h="474" extrusionOk="0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28"/>
            <p:cNvSpPr/>
            <p:nvPr/>
          </p:nvSpPr>
          <p:spPr>
            <a:xfrm>
              <a:off x="5349525" y="3355800"/>
              <a:ext cx="17450" cy="12350"/>
            </a:xfrm>
            <a:custGeom>
              <a:avLst/>
              <a:gdLst/>
              <a:ahLst/>
              <a:cxnLst/>
              <a:rect l="l" t="t" r="r" b="b"/>
              <a:pathLst>
                <a:path w="698" h="494" extrusionOk="0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28"/>
            <p:cNvSpPr/>
            <p:nvPr/>
          </p:nvSpPr>
          <p:spPr>
            <a:xfrm>
              <a:off x="5275275" y="3156500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28"/>
            <p:cNvSpPr/>
            <p:nvPr/>
          </p:nvSpPr>
          <p:spPr>
            <a:xfrm>
              <a:off x="7538575" y="2058175"/>
              <a:ext cx="14075" cy="11875"/>
            </a:xfrm>
            <a:custGeom>
              <a:avLst/>
              <a:gdLst/>
              <a:ahLst/>
              <a:cxnLst/>
              <a:rect l="l" t="t" r="r" b="b"/>
              <a:pathLst>
                <a:path w="563" h="475" extrusionOk="0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28"/>
            <p:cNvSpPr/>
            <p:nvPr/>
          </p:nvSpPr>
          <p:spPr>
            <a:xfrm>
              <a:off x="7709300" y="2175325"/>
              <a:ext cx="14300" cy="7625"/>
            </a:xfrm>
            <a:custGeom>
              <a:avLst/>
              <a:gdLst/>
              <a:ahLst/>
              <a:cxnLst/>
              <a:rect l="l" t="t" r="r" b="b"/>
              <a:pathLst>
                <a:path w="572" h="305" extrusionOk="0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28"/>
            <p:cNvSpPr/>
            <p:nvPr/>
          </p:nvSpPr>
          <p:spPr>
            <a:xfrm>
              <a:off x="7726425" y="2157325"/>
              <a:ext cx="13150" cy="11225"/>
            </a:xfrm>
            <a:custGeom>
              <a:avLst/>
              <a:gdLst/>
              <a:ahLst/>
              <a:cxnLst/>
              <a:rect l="l" t="t" r="r" b="b"/>
              <a:pathLst>
                <a:path w="526" h="449" extrusionOk="0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28"/>
            <p:cNvSpPr/>
            <p:nvPr/>
          </p:nvSpPr>
          <p:spPr>
            <a:xfrm>
              <a:off x="7701500" y="2049675"/>
              <a:ext cx="15225" cy="12450"/>
            </a:xfrm>
            <a:custGeom>
              <a:avLst/>
              <a:gdLst/>
              <a:ahLst/>
              <a:cxnLst/>
              <a:rect l="l" t="t" r="r" b="b"/>
              <a:pathLst>
                <a:path w="609" h="498" extrusionOk="0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28"/>
            <p:cNvSpPr/>
            <p:nvPr/>
          </p:nvSpPr>
          <p:spPr>
            <a:xfrm>
              <a:off x="7586100" y="20915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28"/>
            <p:cNvSpPr/>
            <p:nvPr/>
          </p:nvSpPr>
          <p:spPr>
            <a:xfrm>
              <a:off x="7656150" y="2205325"/>
              <a:ext cx="13900" cy="12050"/>
            </a:xfrm>
            <a:custGeom>
              <a:avLst/>
              <a:gdLst/>
              <a:ahLst/>
              <a:cxnLst/>
              <a:rect l="l" t="t" r="r" b="b"/>
              <a:pathLst>
                <a:path w="556" h="482" extrusionOk="0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28"/>
            <p:cNvSpPr/>
            <p:nvPr/>
          </p:nvSpPr>
          <p:spPr>
            <a:xfrm>
              <a:off x="7747875" y="2147075"/>
              <a:ext cx="15425" cy="12275"/>
            </a:xfrm>
            <a:custGeom>
              <a:avLst/>
              <a:gdLst/>
              <a:ahLst/>
              <a:cxnLst/>
              <a:rect l="l" t="t" r="r" b="b"/>
              <a:pathLst>
                <a:path w="617" h="491" extrusionOk="0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28"/>
            <p:cNvSpPr/>
            <p:nvPr/>
          </p:nvSpPr>
          <p:spPr>
            <a:xfrm>
              <a:off x="7687850" y="2011375"/>
              <a:ext cx="14200" cy="12300"/>
            </a:xfrm>
            <a:custGeom>
              <a:avLst/>
              <a:gdLst/>
              <a:ahLst/>
              <a:cxnLst/>
              <a:rect l="l" t="t" r="r" b="b"/>
              <a:pathLst>
                <a:path w="568" h="492" extrusionOk="0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28"/>
            <p:cNvSpPr/>
            <p:nvPr/>
          </p:nvSpPr>
          <p:spPr>
            <a:xfrm>
              <a:off x="7613625" y="2045225"/>
              <a:ext cx="13350" cy="12175"/>
            </a:xfrm>
            <a:custGeom>
              <a:avLst/>
              <a:gdLst/>
              <a:ahLst/>
              <a:cxnLst/>
              <a:rect l="l" t="t" r="r" b="b"/>
              <a:pathLst>
                <a:path w="534" h="487" extrusionOk="0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28"/>
            <p:cNvSpPr/>
            <p:nvPr/>
          </p:nvSpPr>
          <p:spPr>
            <a:xfrm>
              <a:off x="7672350" y="2257900"/>
              <a:ext cx="14550" cy="7525"/>
            </a:xfrm>
            <a:custGeom>
              <a:avLst/>
              <a:gdLst/>
              <a:ahLst/>
              <a:cxnLst/>
              <a:rect l="l" t="t" r="r" b="b"/>
              <a:pathLst>
                <a:path w="582" h="301" extrusionOk="0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28"/>
            <p:cNvSpPr/>
            <p:nvPr/>
          </p:nvSpPr>
          <p:spPr>
            <a:xfrm>
              <a:off x="7797075" y="2225650"/>
              <a:ext cx="12550" cy="11375"/>
            </a:xfrm>
            <a:custGeom>
              <a:avLst/>
              <a:gdLst/>
              <a:ahLst/>
              <a:cxnLst/>
              <a:rect l="l" t="t" r="r" b="b"/>
              <a:pathLst>
                <a:path w="502" h="455" extrusionOk="0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28"/>
            <p:cNvSpPr/>
            <p:nvPr/>
          </p:nvSpPr>
          <p:spPr>
            <a:xfrm>
              <a:off x="7794575" y="2074225"/>
              <a:ext cx="15050" cy="12525"/>
            </a:xfrm>
            <a:custGeom>
              <a:avLst/>
              <a:gdLst/>
              <a:ahLst/>
              <a:cxnLst/>
              <a:rect l="l" t="t" r="r" b="b"/>
              <a:pathLst>
                <a:path w="602" h="501" extrusionOk="0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28"/>
            <p:cNvSpPr/>
            <p:nvPr/>
          </p:nvSpPr>
          <p:spPr>
            <a:xfrm>
              <a:off x="7734550" y="2080075"/>
              <a:ext cx="15025" cy="12525"/>
            </a:xfrm>
            <a:custGeom>
              <a:avLst/>
              <a:gdLst/>
              <a:ahLst/>
              <a:cxnLst/>
              <a:rect l="l" t="t" r="r" b="b"/>
              <a:pathLst>
                <a:path w="601" h="501" extrusionOk="0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28"/>
            <p:cNvSpPr/>
            <p:nvPr/>
          </p:nvSpPr>
          <p:spPr>
            <a:xfrm>
              <a:off x="7726950" y="2316425"/>
              <a:ext cx="13075" cy="12025"/>
            </a:xfrm>
            <a:custGeom>
              <a:avLst/>
              <a:gdLst/>
              <a:ahLst/>
              <a:cxnLst/>
              <a:rect l="l" t="t" r="r" b="b"/>
              <a:pathLst>
                <a:path w="523" h="481" extrusionOk="0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28"/>
            <p:cNvSpPr/>
            <p:nvPr/>
          </p:nvSpPr>
          <p:spPr>
            <a:xfrm>
              <a:off x="7908125" y="2349700"/>
              <a:ext cx="15750" cy="12475"/>
            </a:xfrm>
            <a:custGeom>
              <a:avLst/>
              <a:gdLst/>
              <a:ahLst/>
              <a:cxnLst/>
              <a:rect l="l" t="t" r="r" b="b"/>
              <a:pathLst>
                <a:path w="630" h="499" extrusionOk="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28"/>
            <p:cNvSpPr/>
            <p:nvPr/>
          </p:nvSpPr>
          <p:spPr>
            <a:xfrm>
              <a:off x="7882150" y="2238300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28"/>
            <p:cNvSpPr/>
            <p:nvPr/>
          </p:nvSpPr>
          <p:spPr>
            <a:xfrm>
              <a:off x="7815700" y="2245975"/>
              <a:ext cx="16425" cy="12575"/>
            </a:xfrm>
            <a:custGeom>
              <a:avLst/>
              <a:gdLst/>
              <a:ahLst/>
              <a:cxnLst/>
              <a:rect l="l" t="t" r="r" b="b"/>
              <a:pathLst>
                <a:path w="657" h="503" extrusionOk="0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28"/>
            <p:cNvSpPr/>
            <p:nvPr/>
          </p:nvSpPr>
          <p:spPr>
            <a:xfrm>
              <a:off x="7831475" y="2410550"/>
              <a:ext cx="14650" cy="10375"/>
            </a:xfrm>
            <a:custGeom>
              <a:avLst/>
              <a:gdLst/>
              <a:ahLst/>
              <a:cxnLst/>
              <a:rect l="l" t="t" r="r" b="b"/>
              <a:pathLst>
                <a:path w="586" h="415" extrusionOk="0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28"/>
            <p:cNvSpPr/>
            <p:nvPr/>
          </p:nvSpPr>
          <p:spPr>
            <a:xfrm>
              <a:off x="7903825" y="241112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28"/>
            <p:cNvSpPr/>
            <p:nvPr/>
          </p:nvSpPr>
          <p:spPr>
            <a:xfrm>
              <a:off x="7870975" y="2294200"/>
              <a:ext cx="14525" cy="12875"/>
            </a:xfrm>
            <a:custGeom>
              <a:avLst/>
              <a:gdLst/>
              <a:ahLst/>
              <a:cxnLst/>
              <a:rect l="l" t="t" r="r" b="b"/>
              <a:pathLst>
                <a:path w="581" h="515" extrusionOk="0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28"/>
            <p:cNvSpPr/>
            <p:nvPr/>
          </p:nvSpPr>
          <p:spPr>
            <a:xfrm>
              <a:off x="7820425" y="2441000"/>
              <a:ext cx="15925" cy="12175"/>
            </a:xfrm>
            <a:custGeom>
              <a:avLst/>
              <a:gdLst/>
              <a:ahLst/>
              <a:cxnLst/>
              <a:rect l="l" t="t" r="r" b="b"/>
              <a:pathLst>
                <a:path w="637" h="487" extrusionOk="0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28"/>
            <p:cNvSpPr/>
            <p:nvPr/>
          </p:nvSpPr>
          <p:spPr>
            <a:xfrm>
              <a:off x="7957700" y="2661600"/>
              <a:ext cx="14725" cy="10850"/>
            </a:xfrm>
            <a:custGeom>
              <a:avLst/>
              <a:gdLst/>
              <a:ahLst/>
              <a:cxnLst/>
              <a:rect l="l" t="t" r="r" b="b"/>
              <a:pathLst>
                <a:path w="589" h="434" extrusionOk="0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28"/>
            <p:cNvSpPr/>
            <p:nvPr/>
          </p:nvSpPr>
          <p:spPr>
            <a:xfrm>
              <a:off x="8072075" y="2646125"/>
              <a:ext cx="12750" cy="10225"/>
            </a:xfrm>
            <a:custGeom>
              <a:avLst/>
              <a:gdLst/>
              <a:ahLst/>
              <a:cxnLst/>
              <a:rect l="l" t="t" r="r" b="b"/>
              <a:pathLst>
                <a:path w="510" h="409" extrusionOk="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28"/>
            <p:cNvSpPr/>
            <p:nvPr/>
          </p:nvSpPr>
          <p:spPr>
            <a:xfrm>
              <a:off x="8003075" y="24580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28"/>
            <p:cNvSpPr/>
            <p:nvPr/>
          </p:nvSpPr>
          <p:spPr>
            <a:xfrm>
              <a:off x="7834600" y="2517350"/>
              <a:ext cx="14400" cy="12450"/>
            </a:xfrm>
            <a:custGeom>
              <a:avLst/>
              <a:gdLst/>
              <a:ahLst/>
              <a:cxnLst/>
              <a:rect l="l" t="t" r="r" b="b"/>
              <a:pathLst>
                <a:path w="576" h="498" extrusionOk="0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28"/>
            <p:cNvSpPr/>
            <p:nvPr/>
          </p:nvSpPr>
          <p:spPr>
            <a:xfrm>
              <a:off x="7869625" y="268195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28"/>
            <p:cNvSpPr/>
            <p:nvPr/>
          </p:nvSpPr>
          <p:spPr>
            <a:xfrm>
              <a:off x="8018075" y="26780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28"/>
            <p:cNvSpPr/>
            <p:nvPr/>
          </p:nvSpPr>
          <p:spPr>
            <a:xfrm>
              <a:off x="7963875" y="2501825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28"/>
            <p:cNvSpPr/>
            <p:nvPr/>
          </p:nvSpPr>
          <p:spPr>
            <a:xfrm>
              <a:off x="7877150" y="257270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28"/>
            <p:cNvSpPr/>
            <p:nvPr/>
          </p:nvSpPr>
          <p:spPr>
            <a:xfrm>
              <a:off x="7923000" y="2715750"/>
              <a:ext cx="15775" cy="12125"/>
            </a:xfrm>
            <a:custGeom>
              <a:avLst/>
              <a:gdLst/>
              <a:ahLst/>
              <a:cxnLst/>
              <a:rect l="l" t="t" r="r" b="b"/>
              <a:pathLst>
                <a:path w="631" h="485" extrusionOk="0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28"/>
            <p:cNvSpPr/>
            <p:nvPr/>
          </p:nvSpPr>
          <p:spPr>
            <a:xfrm>
              <a:off x="7981850" y="2612275"/>
              <a:ext cx="15225" cy="12800"/>
            </a:xfrm>
            <a:custGeom>
              <a:avLst/>
              <a:gdLst/>
              <a:ahLst/>
              <a:cxnLst/>
              <a:rect l="l" t="t" r="r" b="b"/>
              <a:pathLst>
                <a:path w="609" h="512" extrusionOk="0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28"/>
            <p:cNvSpPr/>
            <p:nvPr/>
          </p:nvSpPr>
          <p:spPr>
            <a:xfrm>
              <a:off x="7968875" y="2581050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28"/>
            <p:cNvSpPr/>
            <p:nvPr/>
          </p:nvSpPr>
          <p:spPr>
            <a:xfrm>
              <a:off x="8021400" y="2899650"/>
              <a:ext cx="13375" cy="12025"/>
            </a:xfrm>
            <a:custGeom>
              <a:avLst/>
              <a:gdLst/>
              <a:ahLst/>
              <a:cxnLst/>
              <a:rect l="l" t="t" r="r" b="b"/>
              <a:pathLst>
                <a:path w="535" h="481" extrusionOk="0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28"/>
            <p:cNvSpPr/>
            <p:nvPr/>
          </p:nvSpPr>
          <p:spPr>
            <a:xfrm>
              <a:off x="8018675" y="2944200"/>
              <a:ext cx="13600" cy="11550"/>
            </a:xfrm>
            <a:custGeom>
              <a:avLst/>
              <a:gdLst/>
              <a:ahLst/>
              <a:cxnLst/>
              <a:rect l="l" t="t" r="r" b="b"/>
              <a:pathLst>
                <a:path w="544" h="462" extrusionOk="0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28"/>
            <p:cNvSpPr/>
            <p:nvPr/>
          </p:nvSpPr>
          <p:spPr>
            <a:xfrm>
              <a:off x="8013900" y="3142850"/>
              <a:ext cx="13525" cy="8850"/>
            </a:xfrm>
            <a:custGeom>
              <a:avLst/>
              <a:gdLst/>
              <a:ahLst/>
              <a:cxnLst/>
              <a:rect l="l" t="t" r="r" b="b"/>
              <a:pathLst>
                <a:path w="541" h="354" extrusionOk="0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28"/>
            <p:cNvSpPr/>
            <p:nvPr/>
          </p:nvSpPr>
          <p:spPr>
            <a:xfrm>
              <a:off x="8099175" y="3050400"/>
              <a:ext cx="13150" cy="12225"/>
            </a:xfrm>
            <a:custGeom>
              <a:avLst/>
              <a:gdLst/>
              <a:ahLst/>
              <a:cxnLst/>
              <a:rect l="l" t="t" r="r" b="b"/>
              <a:pathLst>
                <a:path w="526" h="489" extrusionOk="0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28"/>
            <p:cNvSpPr/>
            <p:nvPr/>
          </p:nvSpPr>
          <p:spPr>
            <a:xfrm>
              <a:off x="8059075" y="2905450"/>
              <a:ext cx="14550" cy="8025"/>
            </a:xfrm>
            <a:custGeom>
              <a:avLst/>
              <a:gdLst/>
              <a:ahLst/>
              <a:cxnLst/>
              <a:rect l="l" t="t" r="r" b="b"/>
              <a:pathLst>
                <a:path w="582" h="321" extrusionOk="0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28"/>
            <p:cNvSpPr/>
            <p:nvPr/>
          </p:nvSpPr>
          <p:spPr>
            <a:xfrm>
              <a:off x="7906325" y="3033275"/>
              <a:ext cx="15175" cy="11875"/>
            </a:xfrm>
            <a:custGeom>
              <a:avLst/>
              <a:gdLst/>
              <a:ahLst/>
              <a:cxnLst/>
              <a:rect l="l" t="t" r="r" b="b"/>
              <a:pathLst>
                <a:path w="607" h="475" extrusionOk="0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28"/>
            <p:cNvSpPr/>
            <p:nvPr/>
          </p:nvSpPr>
          <p:spPr>
            <a:xfrm>
              <a:off x="7915500" y="3224925"/>
              <a:ext cx="11700" cy="11825"/>
            </a:xfrm>
            <a:custGeom>
              <a:avLst/>
              <a:gdLst/>
              <a:ahLst/>
              <a:cxnLst/>
              <a:rect l="l" t="t" r="r" b="b"/>
              <a:pathLst>
                <a:path w="468" h="473" extrusionOk="0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28"/>
            <p:cNvSpPr/>
            <p:nvPr/>
          </p:nvSpPr>
          <p:spPr>
            <a:xfrm>
              <a:off x="8007000" y="3173225"/>
              <a:ext cx="16100" cy="12750"/>
            </a:xfrm>
            <a:custGeom>
              <a:avLst/>
              <a:gdLst/>
              <a:ahLst/>
              <a:cxnLst/>
              <a:rect l="l" t="t" r="r" b="b"/>
              <a:pathLst>
                <a:path w="644" h="510" extrusionOk="0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28"/>
            <p:cNvSpPr/>
            <p:nvPr/>
          </p:nvSpPr>
          <p:spPr>
            <a:xfrm>
              <a:off x="7949600" y="2998000"/>
              <a:ext cx="15950" cy="12250"/>
            </a:xfrm>
            <a:custGeom>
              <a:avLst/>
              <a:gdLst/>
              <a:ahLst/>
              <a:cxnLst/>
              <a:rect l="l" t="t" r="r" b="b"/>
              <a:pathLst>
                <a:path w="638" h="490" extrusionOk="0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28"/>
            <p:cNvSpPr/>
            <p:nvPr/>
          </p:nvSpPr>
          <p:spPr>
            <a:xfrm>
              <a:off x="7869250" y="3088175"/>
              <a:ext cx="15425" cy="12250"/>
            </a:xfrm>
            <a:custGeom>
              <a:avLst/>
              <a:gdLst/>
              <a:ahLst/>
              <a:cxnLst/>
              <a:rect l="l" t="t" r="r" b="b"/>
              <a:pathLst>
                <a:path w="617" h="490" extrusionOk="0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28"/>
            <p:cNvSpPr/>
            <p:nvPr/>
          </p:nvSpPr>
          <p:spPr>
            <a:xfrm>
              <a:off x="7977075" y="3436500"/>
              <a:ext cx="12675" cy="12225"/>
            </a:xfrm>
            <a:custGeom>
              <a:avLst/>
              <a:gdLst/>
              <a:ahLst/>
              <a:cxnLst/>
              <a:rect l="l" t="t" r="r" b="b"/>
              <a:pathLst>
                <a:path w="507" h="489" extrusionOk="0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28"/>
            <p:cNvSpPr/>
            <p:nvPr/>
          </p:nvSpPr>
          <p:spPr>
            <a:xfrm>
              <a:off x="8081075" y="3391400"/>
              <a:ext cx="15425" cy="12125"/>
            </a:xfrm>
            <a:custGeom>
              <a:avLst/>
              <a:gdLst/>
              <a:ahLst/>
              <a:cxnLst/>
              <a:rect l="l" t="t" r="r" b="b"/>
              <a:pathLst>
                <a:path w="617" h="485" extrusionOk="0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28"/>
            <p:cNvSpPr/>
            <p:nvPr/>
          </p:nvSpPr>
          <p:spPr>
            <a:xfrm>
              <a:off x="8054650" y="3280775"/>
              <a:ext cx="13475" cy="12050"/>
            </a:xfrm>
            <a:custGeom>
              <a:avLst/>
              <a:gdLst/>
              <a:ahLst/>
              <a:cxnLst/>
              <a:rect l="l" t="t" r="r" b="b"/>
              <a:pathLst>
                <a:path w="539" h="482" extrusionOk="0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28"/>
            <p:cNvSpPr/>
            <p:nvPr/>
          </p:nvSpPr>
          <p:spPr>
            <a:xfrm>
              <a:off x="7950125" y="3424625"/>
              <a:ext cx="14925" cy="10075"/>
            </a:xfrm>
            <a:custGeom>
              <a:avLst/>
              <a:gdLst/>
              <a:ahLst/>
              <a:cxnLst/>
              <a:rect l="l" t="t" r="r" b="b"/>
              <a:pathLst>
                <a:path w="597" h="403" extrusionOk="0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28"/>
            <p:cNvSpPr/>
            <p:nvPr/>
          </p:nvSpPr>
          <p:spPr>
            <a:xfrm>
              <a:off x="7963025" y="3640300"/>
              <a:ext cx="13175" cy="11775"/>
            </a:xfrm>
            <a:custGeom>
              <a:avLst/>
              <a:gdLst/>
              <a:ahLst/>
              <a:cxnLst/>
              <a:rect l="l" t="t" r="r" b="b"/>
              <a:pathLst>
                <a:path w="527" h="471" extrusionOk="0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28"/>
            <p:cNvSpPr/>
            <p:nvPr/>
          </p:nvSpPr>
          <p:spPr>
            <a:xfrm>
              <a:off x="8072725" y="3559000"/>
              <a:ext cx="15425" cy="12425"/>
            </a:xfrm>
            <a:custGeom>
              <a:avLst/>
              <a:gdLst/>
              <a:ahLst/>
              <a:cxnLst/>
              <a:rect l="l" t="t" r="r" b="b"/>
              <a:pathLst>
                <a:path w="617" h="497" extrusionOk="0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28"/>
            <p:cNvSpPr/>
            <p:nvPr/>
          </p:nvSpPr>
          <p:spPr>
            <a:xfrm>
              <a:off x="8045600" y="3352425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28"/>
            <p:cNvSpPr/>
            <p:nvPr/>
          </p:nvSpPr>
          <p:spPr>
            <a:xfrm>
              <a:off x="7882150" y="3492525"/>
              <a:ext cx="13350" cy="12250"/>
            </a:xfrm>
            <a:custGeom>
              <a:avLst/>
              <a:gdLst/>
              <a:ahLst/>
              <a:cxnLst/>
              <a:rect l="l" t="t" r="r" b="b"/>
              <a:pathLst>
                <a:path w="534" h="490" extrusionOk="0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28"/>
            <p:cNvSpPr/>
            <p:nvPr/>
          </p:nvSpPr>
          <p:spPr>
            <a:xfrm>
              <a:off x="7887150" y="3718125"/>
              <a:ext cx="12225" cy="9100"/>
            </a:xfrm>
            <a:custGeom>
              <a:avLst/>
              <a:gdLst/>
              <a:ahLst/>
              <a:cxnLst/>
              <a:rect l="l" t="t" r="r" b="b"/>
              <a:pathLst>
                <a:path w="489" h="364" extrusionOk="0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28"/>
            <p:cNvSpPr/>
            <p:nvPr/>
          </p:nvSpPr>
          <p:spPr>
            <a:xfrm>
              <a:off x="7717025" y="3831500"/>
              <a:ext cx="12525" cy="12200"/>
            </a:xfrm>
            <a:custGeom>
              <a:avLst/>
              <a:gdLst/>
              <a:ahLst/>
              <a:cxnLst/>
              <a:rect l="l" t="t" r="r" b="b"/>
              <a:pathLst>
                <a:path w="501" h="488" extrusionOk="0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28"/>
            <p:cNvSpPr/>
            <p:nvPr/>
          </p:nvSpPr>
          <p:spPr>
            <a:xfrm>
              <a:off x="7742875" y="4011800"/>
              <a:ext cx="13725" cy="8850"/>
            </a:xfrm>
            <a:custGeom>
              <a:avLst/>
              <a:gdLst/>
              <a:ahLst/>
              <a:cxnLst/>
              <a:rect l="l" t="t" r="r" b="b"/>
              <a:pathLst>
                <a:path w="549" h="354" extrusionOk="0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28"/>
            <p:cNvSpPr/>
            <p:nvPr/>
          </p:nvSpPr>
          <p:spPr>
            <a:xfrm>
              <a:off x="7820600" y="3968125"/>
              <a:ext cx="14025" cy="12400"/>
            </a:xfrm>
            <a:custGeom>
              <a:avLst/>
              <a:gdLst/>
              <a:ahLst/>
              <a:cxnLst/>
              <a:rect l="l" t="t" r="r" b="b"/>
              <a:pathLst>
                <a:path w="561" h="496" extrusionOk="0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28"/>
            <p:cNvSpPr/>
            <p:nvPr/>
          </p:nvSpPr>
          <p:spPr>
            <a:xfrm>
              <a:off x="7800400" y="3877800"/>
              <a:ext cx="13825" cy="8125"/>
            </a:xfrm>
            <a:custGeom>
              <a:avLst/>
              <a:gdLst/>
              <a:ahLst/>
              <a:cxnLst/>
              <a:rect l="l" t="t" r="r" b="b"/>
              <a:pathLst>
                <a:path w="553" h="325" extrusionOk="0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28"/>
            <p:cNvSpPr/>
            <p:nvPr/>
          </p:nvSpPr>
          <p:spPr>
            <a:xfrm>
              <a:off x="7671725" y="3996950"/>
              <a:ext cx="17250" cy="12325"/>
            </a:xfrm>
            <a:custGeom>
              <a:avLst/>
              <a:gdLst/>
              <a:ahLst/>
              <a:cxnLst/>
              <a:rect l="l" t="t" r="r" b="b"/>
              <a:pathLst>
                <a:path w="690" h="493" extrusionOk="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28"/>
            <p:cNvSpPr/>
            <p:nvPr/>
          </p:nvSpPr>
          <p:spPr>
            <a:xfrm>
              <a:off x="7634125" y="4208550"/>
              <a:ext cx="14200" cy="12425"/>
            </a:xfrm>
            <a:custGeom>
              <a:avLst/>
              <a:gdLst/>
              <a:ahLst/>
              <a:cxnLst/>
              <a:rect l="l" t="t" r="r" b="b"/>
              <a:pathLst>
                <a:path w="568" h="497" extrusionOk="0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28"/>
            <p:cNvSpPr/>
            <p:nvPr/>
          </p:nvSpPr>
          <p:spPr>
            <a:xfrm>
              <a:off x="7685325" y="4154475"/>
              <a:ext cx="12550" cy="12325"/>
            </a:xfrm>
            <a:custGeom>
              <a:avLst/>
              <a:gdLst/>
              <a:ahLst/>
              <a:cxnLst/>
              <a:rect l="l" t="t" r="r" b="b"/>
              <a:pathLst>
                <a:path w="502" h="493" extrusionOk="0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28"/>
            <p:cNvSpPr/>
            <p:nvPr/>
          </p:nvSpPr>
          <p:spPr>
            <a:xfrm>
              <a:off x="7652825" y="4003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28"/>
            <p:cNvSpPr/>
            <p:nvPr/>
          </p:nvSpPr>
          <p:spPr>
            <a:xfrm>
              <a:off x="7584425" y="4090800"/>
              <a:ext cx="14000" cy="11925"/>
            </a:xfrm>
            <a:custGeom>
              <a:avLst/>
              <a:gdLst/>
              <a:ahLst/>
              <a:cxnLst/>
              <a:rect l="l" t="t" r="r" b="b"/>
              <a:pathLst>
                <a:path w="560" h="477" extrusionOk="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28"/>
            <p:cNvSpPr/>
            <p:nvPr/>
          </p:nvSpPr>
          <p:spPr>
            <a:xfrm>
              <a:off x="7596100" y="441090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28"/>
            <p:cNvSpPr/>
            <p:nvPr/>
          </p:nvSpPr>
          <p:spPr>
            <a:xfrm>
              <a:off x="7663175" y="4371525"/>
              <a:ext cx="13850" cy="11800"/>
            </a:xfrm>
            <a:custGeom>
              <a:avLst/>
              <a:gdLst/>
              <a:ahLst/>
              <a:cxnLst/>
              <a:rect l="l" t="t" r="r" b="b"/>
              <a:pathLst>
                <a:path w="554" h="472" extrusionOk="0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28"/>
            <p:cNvSpPr/>
            <p:nvPr/>
          </p:nvSpPr>
          <p:spPr>
            <a:xfrm>
              <a:off x="7668650" y="4265175"/>
              <a:ext cx="11700" cy="11625"/>
            </a:xfrm>
            <a:custGeom>
              <a:avLst/>
              <a:gdLst/>
              <a:ahLst/>
              <a:cxnLst/>
              <a:rect l="l" t="t" r="r" b="b"/>
              <a:pathLst>
                <a:path w="468" h="465" extrusionOk="0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28"/>
            <p:cNvSpPr/>
            <p:nvPr/>
          </p:nvSpPr>
          <p:spPr>
            <a:xfrm>
              <a:off x="7511050" y="42366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28"/>
            <p:cNvSpPr/>
            <p:nvPr/>
          </p:nvSpPr>
          <p:spPr>
            <a:xfrm>
              <a:off x="7323400" y="4488125"/>
              <a:ext cx="16200" cy="11800"/>
            </a:xfrm>
            <a:custGeom>
              <a:avLst/>
              <a:gdLst/>
              <a:ahLst/>
              <a:cxnLst/>
              <a:rect l="l" t="t" r="r" b="b"/>
              <a:pathLst>
                <a:path w="648" h="472" extrusionOk="0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28"/>
            <p:cNvSpPr/>
            <p:nvPr/>
          </p:nvSpPr>
          <p:spPr>
            <a:xfrm>
              <a:off x="7411475" y="4455925"/>
              <a:ext cx="17525" cy="12725"/>
            </a:xfrm>
            <a:custGeom>
              <a:avLst/>
              <a:gdLst/>
              <a:ahLst/>
              <a:cxnLst/>
              <a:rect l="l" t="t" r="r" b="b"/>
              <a:pathLst>
                <a:path w="701" h="509" extrusionOk="0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28"/>
            <p:cNvSpPr/>
            <p:nvPr/>
          </p:nvSpPr>
          <p:spPr>
            <a:xfrm>
              <a:off x="7490925" y="4186175"/>
              <a:ext cx="15150" cy="11550"/>
            </a:xfrm>
            <a:custGeom>
              <a:avLst/>
              <a:gdLst/>
              <a:ahLst/>
              <a:cxnLst/>
              <a:rect l="l" t="t" r="r" b="b"/>
              <a:pathLst>
                <a:path w="606" h="462" extrusionOk="0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28"/>
            <p:cNvSpPr/>
            <p:nvPr/>
          </p:nvSpPr>
          <p:spPr>
            <a:xfrm>
              <a:off x="7410150" y="4255275"/>
              <a:ext cx="13350" cy="12025"/>
            </a:xfrm>
            <a:custGeom>
              <a:avLst/>
              <a:gdLst/>
              <a:ahLst/>
              <a:cxnLst/>
              <a:rect l="l" t="t" r="r" b="b"/>
              <a:pathLst>
                <a:path w="534" h="481" extrusionOk="0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28"/>
            <p:cNvSpPr/>
            <p:nvPr/>
          </p:nvSpPr>
          <p:spPr>
            <a:xfrm>
              <a:off x="7369275" y="4467400"/>
              <a:ext cx="14775" cy="11950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28"/>
            <p:cNvSpPr/>
            <p:nvPr/>
          </p:nvSpPr>
          <p:spPr>
            <a:xfrm>
              <a:off x="7042225" y="4605825"/>
              <a:ext cx="17650" cy="12750"/>
            </a:xfrm>
            <a:custGeom>
              <a:avLst/>
              <a:gdLst/>
              <a:ahLst/>
              <a:cxnLst/>
              <a:rect l="l" t="t" r="r" b="b"/>
              <a:pathLst>
                <a:path w="706" h="510" extrusionOk="0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28"/>
            <p:cNvSpPr/>
            <p:nvPr/>
          </p:nvSpPr>
          <p:spPr>
            <a:xfrm>
              <a:off x="7059050" y="4717775"/>
              <a:ext cx="14200" cy="11875"/>
            </a:xfrm>
            <a:custGeom>
              <a:avLst/>
              <a:gdLst/>
              <a:ahLst/>
              <a:cxnLst/>
              <a:rect l="l" t="t" r="r" b="b"/>
              <a:pathLst>
                <a:path w="568" h="475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28"/>
            <p:cNvSpPr/>
            <p:nvPr/>
          </p:nvSpPr>
          <p:spPr>
            <a:xfrm>
              <a:off x="7155175" y="4645975"/>
              <a:ext cx="15650" cy="12650"/>
            </a:xfrm>
            <a:custGeom>
              <a:avLst/>
              <a:gdLst/>
              <a:ahLst/>
              <a:cxnLst/>
              <a:rect l="l" t="t" r="r" b="b"/>
              <a:pathLst>
                <a:path w="626" h="506" extrusionOk="0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28"/>
            <p:cNvSpPr/>
            <p:nvPr/>
          </p:nvSpPr>
          <p:spPr>
            <a:xfrm>
              <a:off x="7070725" y="4559000"/>
              <a:ext cx="15875" cy="12025"/>
            </a:xfrm>
            <a:custGeom>
              <a:avLst/>
              <a:gdLst/>
              <a:ahLst/>
              <a:cxnLst/>
              <a:rect l="l" t="t" r="r" b="b"/>
              <a:pathLst>
                <a:path w="635" h="481" extrusionOk="0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28"/>
            <p:cNvSpPr/>
            <p:nvPr/>
          </p:nvSpPr>
          <p:spPr>
            <a:xfrm>
              <a:off x="6751625" y="4734900"/>
              <a:ext cx="17350" cy="12150"/>
            </a:xfrm>
            <a:custGeom>
              <a:avLst/>
              <a:gdLst/>
              <a:ahLst/>
              <a:cxnLst/>
              <a:rect l="l" t="t" r="r" b="b"/>
              <a:pathLst>
                <a:path w="694" h="486" extrusionOk="0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28"/>
            <p:cNvSpPr/>
            <p:nvPr/>
          </p:nvSpPr>
          <p:spPr>
            <a:xfrm>
              <a:off x="6794700" y="4821825"/>
              <a:ext cx="15325" cy="12200"/>
            </a:xfrm>
            <a:custGeom>
              <a:avLst/>
              <a:gdLst/>
              <a:ahLst/>
              <a:cxnLst/>
              <a:rect l="l" t="t" r="r" b="b"/>
              <a:pathLst>
                <a:path w="613" h="488" extrusionOk="0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28"/>
            <p:cNvSpPr/>
            <p:nvPr/>
          </p:nvSpPr>
          <p:spPr>
            <a:xfrm>
              <a:off x="7086750" y="4620525"/>
              <a:ext cx="13200" cy="12125"/>
            </a:xfrm>
            <a:custGeom>
              <a:avLst/>
              <a:gdLst/>
              <a:ahLst/>
              <a:cxnLst/>
              <a:rect l="l" t="t" r="r" b="b"/>
              <a:pathLst>
                <a:path w="528" h="485" extrusionOk="0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28"/>
            <p:cNvSpPr/>
            <p:nvPr/>
          </p:nvSpPr>
          <p:spPr>
            <a:xfrm>
              <a:off x="7102200" y="4536600"/>
              <a:ext cx="13600" cy="11350"/>
            </a:xfrm>
            <a:custGeom>
              <a:avLst/>
              <a:gdLst/>
              <a:ahLst/>
              <a:cxnLst/>
              <a:rect l="l" t="t" r="r" b="b"/>
              <a:pathLst>
                <a:path w="544" h="454" extrusionOk="0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28"/>
            <p:cNvSpPr/>
            <p:nvPr/>
          </p:nvSpPr>
          <p:spPr>
            <a:xfrm>
              <a:off x="7048425" y="4676625"/>
              <a:ext cx="14825" cy="12300"/>
            </a:xfrm>
            <a:custGeom>
              <a:avLst/>
              <a:gdLst/>
              <a:ahLst/>
              <a:cxnLst/>
              <a:rect l="l" t="t" r="r" b="b"/>
              <a:pathLst>
                <a:path w="593" h="492" extrusionOk="0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28"/>
            <p:cNvSpPr/>
            <p:nvPr/>
          </p:nvSpPr>
          <p:spPr>
            <a:xfrm>
              <a:off x="7209375" y="4622800"/>
              <a:ext cx="11500" cy="10325"/>
            </a:xfrm>
            <a:custGeom>
              <a:avLst/>
              <a:gdLst/>
              <a:ahLst/>
              <a:cxnLst/>
              <a:rect l="l" t="t" r="r" b="b"/>
              <a:pathLst>
                <a:path w="460" h="413" extrusionOk="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28"/>
            <p:cNvSpPr/>
            <p:nvPr/>
          </p:nvSpPr>
          <p:spPr>
            <a:xfrm>
              <a:off x="7235150" y="4491550"/>
              <a:ext cx="11575" cy="10275"/>
            </a:xfrm>
            <a:custGeom>
              <a:avLst/>
              <a:gdLst/>
              <a:ahLst/>
              <a:cxnLst/>
              <a:rect l="l" t="t" r="r" b="b"/>
              <a:pathLst>
                <a:path w="463" h="411" extrusionOk="0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28"/>
            <p:cNvSpPr/>
            <p:nvPr/>
          </p:nvSpPr>
          <p:spPr>
            <a:xfrm>
              <a:off x="6961125" y="4466650"/>
              <a:ext cx="13725" cy="8950"/>
            </a:xfrm>
            <a:custGeom>
              <a:avLst/>
              <a:gdLst/>
              <a:ahLst/>
              <a:cxnLst/>
              <a:rect l="l" t="t" r="r" b="b"/>
              <a:pathLst>
                <a:path w="549" h="358" extrusionOk="0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28"/>
            <p:cNvSpPr/>
            <p:nvPr/>
          </p:nvSpPr>
          <p:spPr>
            <a:xfrm>
              <a:off x="6739650" y="4718400"/>
              <a:ext cx="15450" cy="12625"/>
            </a:xfrm>
            <a:custGeom>
              <a:avLst/>
              <a:gdLst/>
              <a:ahLst/>
              <a:cxnLst/>
              <a:rect l="l" t="t" r="r" b="b"/>
              <a:pathLst>
                <a:path w="618" h="505" extrusionOk="0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28"/>
            <p:cNvSpPr/>
            <p:nvPr/>
          </p:nvSpPr>
          <p:spPr>
            <a:xfrm>
              <a:off x="6834725" y="4775825"/>
              <a:ext cx="15550" cy="11875"/>
            </a:xfrm>
            <a:custGeom>
              <a:avLst/>
              <a:gdLst/>
              <a:ahLst/>
              <a:cxnLst/>
              <a:rect l="l" t="t" r="r" b="b"/>
              <a:pathLst>
                <a:path w="622" h="475" extrusionOk="0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28"/>
            <p:cNvSpPr/>
            <p:nvPr/>
          </p:nvSpPr>
          <p:spPr>
            <a:xfrm>
              <a:off x="6995075" y="4609500"/>
              <a:ext cx="13125" cy="12075"/>
            </a:xfrm>
            <a:custGeom>
              <a:avLst/>
              <a:gdLst/>
              <a:ahLst/>
              <a:cxnLst/>
              <a:rect l="l" t="t" r="r" b="b"/>
              <a:pathLst>
                <a:path w="525" h="483" extrusionOk="0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28"/>
            <p:cNvSpPr/>
            <p:nvPr/>
          </p:nvSpPr>
          <p:spPr>
            <a:xfrm>
              <a:off x="6850925" y="4559950"/>
              <a:ext cx="14550" cy="8050"/>
            </a:xfrm>
            <a:custGeom>
              <a:avLst/>
              <a:gdLst/>
              <a:ahLst/>
              <a:cxnLst/>
              <a:rect l="l" t="t" r="r" b="b"/>
              <a:pathLst>
                <a:path w="582" h="322" extrusionOk="0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28"/>
            <p:cNvSpPr/>
            <p:nvPr/>
          </p:nvSpPr>
          <p:spPr>
            <a:xfrm>
              <a:off x="6566200" y="4806975"/>
              <a:ext cx="13375" cy="11775"/>
            </a:xfrm>
            <a:custGeom>
              <a:avLst/>
              <a:gdLst/>
              <a:ahLst/>
              <a:cxnLst/>
              <a:rect l="l" t="t" r="r" b="b"/>
              <a:pathLst>
                <a:path w="535" h="471" extrusionOk="0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28"/>
            <p:cNvSpPr/>
            <p:nvPr/>
          </p:nvSpPr>
          <p:spPr>
            <a:xfrm>
              <a:off x="6721325" y="4802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28"/>
            <p:cNvSpPr/>
            <p:nvPr/>
          </p:nvSpPr>
          <p:spPr>
            <a:xfrm>
              <a:off x="6751825" y="4610875"/>
              <a:ext cx="15375" cy="12075"/>
            </a:xfrm>
            <a:custGeom>
              <a:avLst/>
              <a:gdLst/>
              <a:ahLst/>
              <a:cxnLst/>
              <a:rect l="l" t="t" r="r" b="b"/>
              <a:pathLst>
                <a:path w="615" h="483" extrusionOk="0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28"/>
            <p:cNvSpPr/>
            <p:nvPr/>
          </p:nvSpPr>
          <p:spPr>
            <a:xfrm>
              <a:off x="6538675" y="4677375"/>
              <a:ext cx="10800" cy="10350"/>
            </a:xfrm>
            <a:custGeom>
              <a:avLst/>
              <a:gdLst/>
              <a:ahLst/>
              <a:cxnLst/>
              <a:rect l="l" t="t" r="r" b="b"/>
              <a:pathLst>
                <a:path w="432" h="414" extrusionOk="0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28"/>
            <p:cNvSpPr/>
            <p:nvPr/>
          </p:nvSpPr>
          <p:spPr>
            <a:xfrm>
              <a:off x="6497825" y="4844025"/>
              <a:ext cx="13775" cy="11975"/>
            </a:xfrm>
            <a:custGeom>
              <a:avLst/>
              <a:gdLst/>
              <a:ahLst/>
              <a:cxnLst/>
              <a:rect l="l" t="t" r="r" b="b"/>
              <a:pathLst>
                <a:path w="551" h="479" extrusionOk="0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28"/>
            <p:cNvSpPr/>
            <p:nvPr/>
          </p:nvSpPr>
          <p:spPr>
            <a:xfrm>
              <a:off x="6503650" y="4755725"/>
              <a:ext cx="14600" cy="12150"/>
            </a:xfrm>
            <a:custGeom>
              <a:avLst/>
              <a:gdLst/>
              <a:ahLst/>
              <a:cxnLst/>
              <a:rect l="l" t="t" r="r" b="b"/>
              <a:pathLst>
                <a:path w="584" h="486" extrusionOk="0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28"/>
            <p:cNvSpPr/>
            <p:nvPr/>
          </p:nvSpPr>
          <p:spPr>
            <a:xfrm>
              <a:off x="6542025" y="4796050"/>
              <a:ext cx="13375" cy="12500"/>
            </a:xfrm>
            <a:custGeom>
              <a:avLst/>
              <a:gdLst/>
              <a:ahLst/>
              <a:cxnLst/>
              <a:rect l="l" t="t" r="r" b="b"/>
              <a:pathLst>
                <a:path w="535" h="500" extrusionOk="0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28"/>
            <p:cNvSpPr/>
            <p:nvPr/>
          </p:nvSpPr>
          <p:spPr>
            <a:xfrm>
              <a:off x="6597250" y="4759025"/>
              <a:ext cx="14000" cy="12175"/>
            </a:xfrm>
            <a:custGeom>
              <a:avLst/>
              <a:gdLst/>
              <a:ahLst/>
              <a:cxnLst/>
              <a:rect l="l" t="t" r="r" b="b"/>
              <a:pathLst>
                <a:path w="560" h="487" extrusionOk="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28"/>
            <p:cNvSpPr/>
            <p:nvPr/>
          </p:nvSpPr>
          <p:spPr>
            <a:xfrm>
              <a:off x="6373650" y="4648275"/>
              <a:ext cx="14125" cy="11775"/>
            </a:xfrm>
            <a:custGeom>
              <a:avLst/>
              <a:gdLst/>
              <a:ahLst/>
              <a:cxnLst/>
              <a:rect l="l" t="t" r="r" b="b"/>
              <a:pathLst>
                <a:path w="565" h="471" extrusionOk="0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28"/>
            <p:cNvSpPr/>
            <p:nvPr/>
          </p:nvSpPr>
          <p:spPr>
            <a:xfrm>
              <a:off x="6077525" y="4779175"/>
              <a:ext cx="14700" cy="12050"/>
            </a:xfrm>
            <a:custGeom>
              <a:avLst/>
              <a:gdLst/>
              <a:ahLst/>
              <a:cxnLst/>
              <a:rect l="l" t="t" r="r" b="b"/>
              <a:pathLst>
                <a:path w="588" h="482" extrusionOk="0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28"/>
            <p:cNvSpPr/>
            <p:nvPr/>
          </p:nvSpPr>
          <p:spPr>
            <a:xfrm>
              <a:off x="6213475" y="4808550"/>
              <a:ext cx="14625" cy="8650"/>
            </a:xfrm>
            <a:custGeom>
              <a:avLst/>
              <a:gdLst/>
              <a:ahLst/>
              <a:cxnLst/>
              <a:rect l="l" t="t" r="r" b="b"/>
              <a:pathLst>
                <a:path w="585" h="346" extrusionOk="0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28"/>
            <p:cNvSpPr/>
            <p:nvPr/>
          </p:nvSpPr>
          <p:spPr>
            <a:xfrm>
              <a:off x="6312250" y="4734175"/>
              <a:ext cx="15475" cy="12000"/>
            </a:xfrm>
            <a:custGeom>
              <a:avLst/>
              <a:gdLst/>
              <a:ahLst/>
              <a:cxnLst/>
              <a:rect l="l" t="t" r="r" b="b"/>
              <a:pathLst>
                <a:path w="619" h="480" extrusionOk="0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28"/>
            <p:cNvSpPr/>
            <p:nvPr/>
          </p:nvSpPr>
          <p:spPr>
            <a:xfrm>
              <a:off x="6189150" y="4662400"/>
              <a:ext cx="17775" cy="12400"/>
            </a:xfrm>
            <a:custGeom>
              <a:avLst/>
              <a:gdLst/>
              <a:ahLst/>
              <a:cxnLst/>
              <a:rect l="l" t="t" r="r" b="b"/>
              <a:pathLst>
                <a:path w="711" h="496" extrusionOk="0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28"/>
            <p:cNvSpPr/>
            <p:nvPr/>
          </p:nvSpPr>
          <p:spPr>
            <a:xfrm>
              <a:off x="6111725" y="4753875"/>
              <a:ext cx="15500" cy="12150"/>
            </a:xfrm>
            <a:custGeom>
              <a:avLst/>
              <a:gdLst/>
              <a:ahLst/>
              <a:cxnLst/>
              <a:rect l="l" t="t" r="r" b="b"/>
              <a:pathLst>
                <a:path w="620" h="486" extrusionOk="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28"/>
            <p:cNvSpPr/>
            <p:nvPr/>
          </p:nvSpPr>
          <p:spPr>
            <a:xfrm>
              <a:off x="6199300" y="4781025"/>
              <a:ext cx="14625" cy="8675"/>
            </a:xfrm>
            <a:custGeom>
              <a:avLst/>
              <a:gdLst/>
              <a:ahLst/>
              <a:cxnLst/>
              <a:rect l="l" t="t" r="r" b="b"/>
              <a:pathLst>
                <a:path w="585" h="347" extrusionOk="0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28"/>
            <p:cNvSpPr/>
            <p:nvPr/>
          </p:nvSpPr>
          <p:spPr>
            <a:xfrm>
              <a:off x="6266350" y="4691625"/>
              <a:ext cx="15500" cy="12225"/>
            </a:xfrm>
            <a:custGeom>
              <a:avLst/>
              <a:gdLst/>
              <a:ahLst/>
              <a:cxnLst/>
              <a:rect l="l" t="t" r="r" b="b"/>
              <a:pathLst>
                <a:path w="620" h="489" extrusionOk="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28"/>
            <p:cNvSpPr/>
            <p:nvPr/>
          </p:nvSpPr>
          <p:spPr>
            <a:xfrm>
              <a:off x="6097575" y="4607500"/>
              <a:ext cx="14175" cy="11900"/>
            </a:xfrm>
            <a:custGeom>
              <a:avLst/>
              <a:gdLst/>
              <a:ahLst/>
              <a:cxnLst/>
              <a:rect l="l" t="t" r="r" b="b"/>
              <a:pathLst>
                <a:path w="567" h="476" extrusionOk="0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28"/>
            <p:cNvSpPr/>
            <p:nvPr/>
          </p:nvSpPr>
          <p:spPr>
            <a:xfrm>
              <a:off x="5980775" y="4731600"/>
              <a:ext cx="13175" cy="12500"/>
            </a:xfrm>
            <a:custGeom>
              <a:avLst/>
              <a:gdLst/>
              <a:ahLst/>
              <a:cxnLst/>
              <a:rect l="l" t="t" r="r" b="b"/>
              <a:pathLst>
                <a:path w="527" h="500" extrusionOk="0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28"/>
            <p:cNvSpPr/>
            <p:nvPr/>
          </p:nvSpPr>
          <p:spPr>
            <a:xfrm>
              <a:off x="6082525" y="474842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28"/>
            <p:cNvSpPr/>
            <p:nvPr/>
          </p:nvSpPr>
          <p:spPr>
            <a:xfrm>
              <a:off x="6136350" y="4683150"/>
              <a:ext cx="14575" cy="11525"/>
            </a:xfrm>
            <a:custGeom>
              <a:avLst/>
              <a:gdLst/>
              <a:ahLst/>
              <a:cxnLst/>
              <a:rect l="l" t="t" r="r" b="b"/>
              <a:pathLst>
                <a:path w="583" h="461" extrusionOk="0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28"/>
            <p:cNvSpPr/>
            <p:nvPr/>
          </p:nvSpPr>
          <p:spPr>
            <a:xfrm>
              <a:off x="5972675" y="4545325"/>
              <a:ext cx="15650" cy="12450"/>
            </a:xfrm>
            <a:custGeom>
              <a:avLst/>
              <a:gdLst/>
              <a:ahLst/>
              <a:cxnLst/>
              <a:rect l="l" t="t" r="r" b="b"/>
              <a:pathLst>
                <a:path w="626" h="498" extrusionOk="0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28"/>
            <p:cNvSpPr/>
            <p:nvPr/>
          </p:nvSpPr>
          <p:spPr>
            <a:xfrm>
              <a:off x="5663900" y="4575875"/>
              <a:ext cx="11700" cy="11850"/>
            </a:xfrm>
            <a:custGeom>
              <a:avLst/>
              <a:gdLst/>
              <a:ahLst/>
              <a:cxnLst/>
              <a:rect l="l" t="t" r="r" b="b"/>
              <a:pathLst>
                <a:path w="468" h="474" extrusionOk="0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28"/>
            <p:cNvSpPr/>
            <p:nvPr/>
          </p:nvSpPr>
          <p:spPr>
            <a:xfrm>
              <a:off x="5740825" y="4697700"/>
              <a:ext cx="15650" cy="12025"/>
            </a:xfrm>
            <a:custGeom>
              <a:avLst/>
              <a:gdLst/>
              <a:ahLst/>
              <a:cxnLst/>
              <a:rect l="l" t="t" r="r" b="b"/>
              <a:pathLst>
                <a:path w="626" h="481" extrusionOk="0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28"/>
            <p:cNvSpPr/>
            <p:nvPr/>
          </p:nvSpPr>
          <p:spPr>
            <a:xfrm>
              <a:off x="5898225" y="46650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28"/>
            <p:cNvSpPr/>
            <p:nvPr/>
          </p:nvSpPr>
          <p:spPr>
            <a:xfrm>
              <a:off x="5876550" y="4570700"/>
              <a:ext cx="15525" cy="12350"/>
            </a:xfrm>
            <a:custGeom>
              <a:avLst/>
              <a:gdLst/>
              <a:ahLst/>
              <a:cxnLst/>
              <a:rect l="l" t="t" r="r" b="b"/>
              <a:pathLst>
                <a:path w="621" h="494" extrusionOk="0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28"/>
            <p:cNvSpPr/>
            <p:nvPr/>
          </p:nvSpPr>
          <p:spPr>
            <a:xfrm>
              <a:off x="5769225" y="4569300"/>
              <a:ext cx="14775" cy="12575"/>
            </a:xfrm>
            <a:custGeom>
              <a:avLst/>
              <a:gdLst/>
              <a:ahLst/>
              <a:cxnLst/>
              <a:rect l="l" t="t" r="r" b="b"/>
              <a:pathLst>
                <a:path w="591" h="503" extrusionOk="0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28"/>
            <p:cNvSpPr/>
            <p:nvPr/>
          </p:nvSpPr>
          <p:spPr>
            <a:xfrm>
              <a:off x="5721825" y="4680475"/>
              <a:ext cx="15075" cy="12100"/>
            </a:xfrm>
            <a:custGeom>
              <a:avLst/>
              <a:gdLst/>
              <a:ahLst/>
              <a:cxnLst/>
              <a:rect l="l" t="t" r="r" b="b"/>
              <a:pathLst>
                <a:path w="603" h="484" extrusionOk="0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28"/>
            <p:cNvSpPr/>
            <p:nvPr/>
          </p:nvSpPr>
          <p:spPr>
            <a:xfrm>
              <a:off x="5857375" y="4686900"/>
              <a:ext cx="13175" cy="12600"/>
            </a:xfrm>
            <a:custGeom>
              <a:avLst/>
              <a:gdLst/>
              <a:ahLst/>
              <a:cxnLst/>
              <a:rect l="l" t="t" r="r" b="b"/>
              <a:pathLst>
                <a:path w="527" h="504" extrusionOk="0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28"/>
            <p:cNvSpPr/>
            <p:nvPr/>
          </p:nvSpPr>
          <p:spPr>
            <a:xfrm>
              <a:off x="6004125" y="4545000"/>
              <a:ext cx="16300" cy="11900"/>
            </a:xfrm>
            <a:custGeom>
              <a:avLst/>
              <a:gdLst/>
              <a:ahLst/>
              <a:cxnLst/>
              <a:rect l="l" t="t" r="r" b="b"/>
              <a:pathLst>
                <a:path w="652" h="476" extrusionOk="0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28"/>
            <p:cNvSpPr/>
            <p:nvPr/>
          </p:nvSpPr>
          <p:spPr>
            <a:xfrm>
              <a:off x="5808225" y="4480725"/>
              <a:ext cx="11650" cy="10250"/>
            </a:xfrm>
            <a:custGeom>
              <a:avLst/>
              <a:gdLst/>
              <a:ahLst/>
              <a:cxnLst/>
              <a:rect l="l" t="t" r="r" b="b"/>
              <a:pathLst>
                <a:path w="466" h="410" extrusionOk="0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28"/>
            <p:cNvSpPr/>
            <p:nvPr/>
          </p:nvSpPr>
          <p:spPr>
            <a:xfrm>
              <a:off x="5604625" y="4579825"/>
              <a:ext cx="17700" cy="12425"/>
            </a:xfrm>
            <a:custGeom>
              <a:avLst/>
              <a:gdLst/>
              <a:ahLst/>
              <a:cxnLst/>
              <a:rect l="l" t="t" r="r" b="b"/>
              <a:pathLst>
                <a:path w="708" h="497" extrusionOk="0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28"/>
            <p:cNvSpPr/>
            <p:nvPr/>
          </p:nvSpPr>
          <p:spPr>
            <a:xfrm>
              <a:off x="5700575" y="4601650"/>
              <a:ext cx="15150" cy="12275"/>
            </a:xfrm>
            <a:custGeom>
              <a:avLst/>
              <a:gdLst/>
              <a:ahLst/>
              <a:cxnLst/>
              <a:rect l="l" t="t" r="r" b="b"/>
              <a:pathLst>
                <a:path w="606" h="491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28"/>
            <p:cNvSpPr/>
            <p:nvPr/>
          </p:nvSpPr>
          <p:spPr>
            <a:xfrm>
              <a:off x="5727525" y="4513025"/>
              <a:ext cx="14950" cy="8200"/>
            </a:xfrm>
            <a:custGeom>
              <a:avLst/>
              <a:gdLst/>
              <a:ahLst/>
              <a:cxnLst/>
              <a:rect l="l" t="t" r="r" b="b"/>
              <a:pathLst>
                <a:path w="598" h="328" extrusionOk="0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28"/>
            <p:cNvSpPr/>
            <p:nvPr/>
          </p:nvSpPr>
          <p:spPr>
            <a:xfrm>
              <a:off x="5600675" y="4446750"/>
              <a:ext cx="14875" cy="12625"/>
            </a:xfrm>
            <a:custGeom>
              <a:avLst/>
              <a:gdLst/>
              <a:ahLst/>
              <a:cxnLst/>
              <a:rect l="l" t="t" r="r" b="b"/>
              <a:pathLst>
                <a:path w="595" h="505" extrusionOk="0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28"/>
            <p:cNvSpPr/>
            <p:nvPr/>
          </p:nvSpPr>
          <p:spPr>
            <a:xfrm>
              <a:off x="5467925" y="450657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28"/>
            <p:cNvSpPr/>
            <p:nvPr/>
          </p:nvSpPr>
          <p:spPr>
            <a:xfrm>
              <a:off x="5484600" y="45476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28"/>
            <p:cNvSpPr/>
            <p:nvPr/>
          </p:nvSpPr>
          <p:spPr>
            <a:xfrm>
              <a:off x="5573125" y="4477725"/>
              <a:ext cx="14075" cy="11625"/>
            </a:xfrm>
            <a:custGeom>
              <a:avLst/>
              <a:gdLst/>
              <a:ahLst/>
              <a:cxnLst/>
              <a:rect l="l" t="t" r="r" b="b"/>
              <a:pathLst>
                <a:path w="563" h="465" extrusionOk="0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28"/>
            <p:cNvSpPr/>
            <p:nvPr/>
          </p:nvSpPr>
          <p:spPr>
            <a:xfrm>
              <a:off x="5553825" y="43802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28"/>
            <p:cNvSpPr/>
            <p:nvPr/>
          </p:nvSpPr>
          <p:spPr>
            <a:xfrm>
              <a:off x="5438100" y="4367375"/>
              <a:ext cx="14000" cy="12575"/>
            </a:xfrm>
            <a:custGeom>
              <a:avLst/>
              <a:gdLst/>
              <a:ahLst/>
              <a:cxnLst/>
              <a:rect l="l" t="t" r="r" b="b"/>
              <a:pathLst>
                <a:path w="560" h="503" extrusionOk="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28"/>
            <p:cNvSpPr/>
            <p:nvPr/>
          </p:nvSpPr>
          <p:spPr>
            <a:xfrm>
              <a:off x="5332100" y="4309700"/>
              <a:ext cx="14925" cy="12200"/>
            </a:xfrm>
            <a:custGeom>
              <a:avLst/>
              <a:gdLst/>
              <a:ahLst/>
              <a:cxnLst/>
              <a:rect l="l" t="t" r="r" b="b"/>
              <a:pathLst>
                <a:path w="597" h="488" extrusionOk="0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28"/>
            <p:cNvSpPr/>
            <p:nvPr/>
          </p:nvSpPr>
          <p:spPr>
            <a:xfrm>
              <a:off x="5364525" y="4283275"/>
              <a:ext cx="14200" cy="11775"/>
            </a:xfrm>
            <a:custGeom>
              <a:avLst/>
              <a:gdLst/>
              <a:ahLst/>
              <a:cxnLst/>
              <a:rect l="l" t="t" r="r" b="b"/>
              <a:pathLst>
                <a:path w="568" h="471" extrusionOk="0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28"/>
            <p:cNvSpPr/>
            <p:nvPr/>
          </p:nvSpPr>
          <p:spPr>
            <a:xfrm>
              <a:off x="5299475" y="4180700"/>
              <a:ext cx="15650" cy="11825"/>
            </a:xfrm>
            <a:custGeom>
              <a:avLst/>
              <a:gdLst/>
              <a:ahLst/>
              <a:cxnLst/>
              <a:rect l="l" t="t" r="r" b="b"/>
              <a:pathLst>
                <a:path w="626" h="473" extrusionOk="0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28"/>
            <p:cNvSpPr/>
            <p:nvPr/>
          </p:nvSpPr>
          <p:spPr>
            <a:xfrm>
              <a:off x="5292800" y="4354875"/>
              <a:ext cx="17050" cy="12675"/>
            </a:xfrm>
            <a:custGeom>
              <a:avLst/>
              <a:gdLst/>
              <a:ahLst/>
              <a:cxnLst/>
              <a:rect l="l" t="t" r="r" b="b"/>
              <a:pathLst>
                <a:path w="682" h="507" extrusionOk="0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28"/>
            <p:cNvSpPr/>
            <p:nvPr/>
          </p:nvSpPr>
          <p:spPr>
            <a:xfrm>
              <a:off x="5565500" y="4631000"/>
              <a:ext cx="27300" cy="20750"/>
            </a:xfrm>
            <a:custGeom>
              <a:avLst/>
              <a:gdLst/>
              <a:ahLst/>
              <a:cxnLst/>
              <a:rect l="l" t="t" r="r" b="b"/>
              <a:pathLst>
                <a:path w="1092" h="830" extrusionOk="0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28"/>
            <p:cNvSpPr/>
            <p:nvPr/>
          </p:nvSpPr>
          <p:spPr>
            <a:xfrm>
              <a:off x="5657225" y="4622700"/>
              <a:ext cx="28925" cy="20900"/>
            </a:xfrm>
            <a:custGeom>
              <a:avLst/>
              <a:gdLst/>
              <a:ahLst/>
              <a:cxnLst/>
              <a:rect l="l" t="t" r="r" b="b"/>
              <a:pathLst>
                <a:path w="1157" h="836" extrusionOk="0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28"/>
            <p:cNvSpPr/>
            <p:nvPr/>
          </p:nvSpPr>
          <p:spPr>
            <a:xfrm>
              <a:off x="5630200" y="4512300"/>
              <a:ext cx="26075" cy="20975"/>
            </a:xfrm>
            <a:custGeom>
              <a:avLst/>
              <a:gdLst/>
              <a:ahLst/>
              <a:cxnLst/>
              <a:rect l="l" t="t" r="r" b="b"/>
              <a:pathLst>
                <a:path w="1043" h="839" extrusionOk="0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28"/>
            <p:cNvSpPr/>
            <p:nvPr/>
          </p:nvSpPr>
          <p:spPr>
            <a:xfrm>
              <a:off x="5564375" y="45130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28"/>
            <p:cNvSpPr/>
            <p:nvPr/>
          </p:nvSpPr>
          <p:spPr>
            <a:xfrm>
              <a:off x="5647425" y="4651850"/>
              <a:ext cx="27325" cy="20475"/>
            </a:xfrm>
            <a:custGeom>
              <a:avLst/>
              <a:gdLst/>
              <a:ahLst/>
              <a:cxnLst/>
              <a:rect l="l" t="t" r="r" b="b"/>
              <a:pathLst>
                <a:path w="1093" h="819" extrusionOk="0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28"/>
            <p:cNvSpPr/>
            <p:nvPr/>
          </p:nvSpPr>
          <p:spPr>
            <a:xfrm>
              <a:off x="5838175" y="4650225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28"/>
            <p:cNvSpPr/>
            <p:nvPr/>
          </p:nvSpPr>
          <p:spPr>
            <a:xfrm>
              <a:off x="5840675" y="4546725"/>
              <a:ext cx="24850" cy="21150"/>
            </a:xfrm>
            <a:custGeom>
              <a:avLst/>
              <a:gdLst/>
              <a:ahLst/>
              <a:cxnLst/>
              <a:rect l="l" t="t" r="r" b="b"/>
              <a:pathLst>
                <a:path w="994" h="846" extrusionOk="0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28"/>
            <p:cNvSpPr/>
            <p:nvPr/>
          </p:nvSpPr>
          <p:spPr>
            <a:xfrm>
              <a:off x="5726700" y="4538125"/>
              <a:ext cx="23125" cy="21175"/>
            </a:xfrm>
            <a:custGeom>
              <a:avLst/>
              <a:gdLst/>
              <a:ahLst/>
              <a:cxnLst/>
              <a:rect l="l" t="t" r="r" b="b"/>
              <a:pathLst>
                <a:path w="925" h="847" extrusionOk="0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28"/>
            <p:cNvSpPr/>
            <p:nvPr/>
          </p:nvSpPr>
          <p:spPr>
            <a:xfrm>
              <a:off x="5731450" y="4628950"/>
              <a:ext cx="23675" cy="20825"/>
            </a:xfrm>
            <a:custGeom>
              <a:avLst/>
              <a:gdLst/>
              <a:ahLst/>
              <a:cxnLst/>
              <a:rect l="l" t="t" r="r" b="b"/>
              <a:pathLst>
                <a:path w="947" h="833" extrusionOk="0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28"/>
            <p:cNvSpPr/>
            <p:nvPr/>
          </p:nvSpPr>
          <p:spPr>
            <a:xfrm>
              <a:off x="5955725" y="4663375"/>
              <a:ext cx="30125" cy="21275"/>
            </a:xfrm>
            <a:custGeom>
              <a:avLst/>
              <a:gdLst/>
              <a:ahLst/>
              <a:cxnLst/>
              <a:rect l="l" t="t" r="r" b="b"/>
              <a:pathLst>
                <a:path w="1205" h="851" extrusionOk="0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28"/>
            <p:cNvSpPr/>
            <p:nvPr/>
          </p:nvSpPr>
          <p:spPr>
            <a:xfrm>
              <a:off x="6175925" y="4697775"/>
              <a:ext cx="28375" cy="21500"/>
            </a:xfrm>
            <a:custGeom>
              <a:avLst/>
              <a:gdLst/>
              <a:ahLst/>
              <a:cxnLst/>
              <a:rect l="l" t="t" r="r" b="b"/>
              <a:pathLst>
                <a:path w="1135" h="860" extrusionOk="0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28"/>
            <p:cNvSpPr/>
            <p:nvPr/>
          </p:nvSpPr>
          <p:spPr>
            <a:xfrm>
              <a:off x="6559525" y="4697025"/>
              <a:ext cx="24225" cy="20775"/>
            </a:xfrm>
            <a:custGeom>
              <a:avLst/>
              <a:gdLst/>
              <a:ahLst/>
              <a:cxnLst/>
              <a:rect l="l" t="t" r="r" b="b"/>
              <a:pathLst>
                <a:path w="969" h="831" extrusionOk="0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28"/>
            <p:cNvSpPr/>
            <p:nvPr/>
          </p:nvSpPr>
          <p:spPr>
            <a:xfrm>
              <a:off x="6620850" y="4690450"/>
              <a:ext cx="24600" cy="20875"/>
            </a:xfrm>
            <a:custGeom>
              <a:avLst/>
              <a:gdLst/>
              <a:ahLst/>
              <a:cxnLst/>
              <a:rect l="l" t="t" r="r" b="b"/>
              <a:pathLst>
                <a:path w="984" h="835" extrusionOk="0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28"/>
            <p:cNvSpPr/>
            <p:nvPr/>
          </p:nvSpPr>
          <p:spPr>
            <a:xfrm>
              <a:off x="6299350" y="4668575"/>
              <a:ext cx="27550" cy="20875"/>
            </a:xfrm>
            <a:custGeom>
              <a:avLst/>
              <a:gdLst/>
              <a:ahLst/>
              <a:cxnLst/>
              <a:rect l="l" t="t" r="r" b="b"/>
              <a:pathLst>
                <a:path w="1102" h="835" extrusionOk="0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28"/>
            <p:cNvSpPr/>
            <p:nvPr/>
          </p:nvSpPr>
          <p:spPr>
            <a:xfrm>
              <a:off x="6156750" y="4742925"/>
              <a:ext cx="25275" cy="20775"/>
            </a:xfrm>
            <a:custGeom>
              <a:avLst/>
              <a:gdLst/>
              <a:ahLst/>
              <a:cxnLst/>
              <a:rect l="l" t="t" r="r" b="b"/>
              <a:pathLst>
                <a:path w="1011" h="831" extrusionOk="0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28"/>
            <p:cNvSpPr/>
            <p:nvPr/>
          </p:nvSpPr>
          <p:spPr>
            <a:xfrm>
              <a:off x="6466125" y="4748650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28"/>
            <p:cNvSpPr/>
            <p:nvPr/>
          </p:nvSpPr>
          <p:spPr>
            <a:xfrm>
              <a:off x="6638450" y="4651700"/>
              <a:ext cx="24525" cy="21000"/>
            </a:xfrm>
            <a:custGeom>
              <a:avLst/>
              <a:gdLst/>
              <a:ahLst/>
              <a:cxnLst/>
              <a:rect l="l" t="t" r="r" b="b"/>
              <a:pathLst>
                <a:path w="981" h="840" extrusionOk="0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28"/>
            <p:cNvSpPr/>
            <p:nvPr/>
          </p:nvSpPr>
          <p:spPr>
            <a:xfrm>
              <a:off x="6580000" y="4639300"/>
              <a:ext cx="25425" cy="20800"/>
            </a:xfrm>
            <a:custGeom>
              <a:avLst/>
              <a:gdLst/>
              <a:ahLst/>
              <a:cxnLst/>
              <a:rect l="l" t="t" r="r" b="b"/>
              <a:pathLst>
                <a:path w="1017" h="832" extrusionOk="0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28"/>
            <p:cNvSpPr/>
            <p:nvPr/>
          </p:nvSpPr>
          <p:spPr>
            <a:xfrm>
              <a:off x="6520350" y="4712100"/>
              <a:ext cx="22300" cy="20900"/>
            </a:xfrm>
            <a:custGeom>
              <a:avLst/>
              <a:gdLst/>
              <a:ahLst/>
              <a:cxnLst/>
              <a:rect l="l" t="t" r="r" b="b"/>
              <a:pathLst>
                <a:path w="892" h="836" extrusionOk="0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28"/>
            <p:cNvSpPr/>
            <p:nvPr/>
          </p:nvSpPr>
          <p:spPr>
            <a:xfrm>
              <a:off x="6785925" y="4667325"/>
              <a:ext cx="24650" cy="20625"/>
            </a:xfrm>
            <a:custGeom>
              <a:avLst/>
              <a:gdLst/>
              <a:ahLst/>
              <a:cxnLst/>
              <a:rect l="l" t="t" r="r" b="b"/>
              <a:pathLst>
                <a:path w="986" h="825" extrusionOk="0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28"/>
            <p:cNvSpPr/>
            <p:nvPr/>
          </p:nvSpPr>
          <p:spPr>
            <a:xfrm>
              <a:off x="7003575" y="4631275"/>
              <a:ext cx="24650" cy="20850"/>
            </a:xfrm>
            <a:custGeom>
              <a:avLst/>
              <a:gdLst/>
              <a:ahLst/>
              <a:cxnLst/>
              <a:rect l="l" t="t" r="r" b="b"/>
              <a:pathLst>
                <a:path w="986" h="834" extrusionOk="0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28"/>
            <p:cNvSpPr/>
            <p:nvPr/>
          </p:nvSpPr>
          <p:spPr>
            <a:xfrm>
              <a:off x="6827225" y="46798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28"/>
            <p:cNvSpPr/>
            <p:nvPr/>
          </p:nvSpPr>
          <p:spPr>
            <a:xfrm>
              <a:off x="6791375" y="4716750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28"/>
            <p:cNvSpPr/>
            <p:nvPr/>
          </p:nvSpPr>
          <p:spPr>
            <a:xfrm>
              <a:off x="7213425" y="4461450"/>
              <a:ext cx="27450" cy="20950"/>
            </a:xfrm>
            <a:custGeom>
              <a:avLst/>
              <a:gdLst/>
              <a:ahLst/>
              <a:cxnLst/>
              <a:rect l="l" t="t" r="r" b="b"/>
              <a:pathLst>
                <a:path w="1098" h="838" extrusionOk="0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28"/>
            <p:cNvSpPr/>
            <p:nvPr/>
          </p:nvSpPr>
          <p:spPr>
            <a:xfrm>
              <a:off x="7489750" y="4278125"/>
              <a:ext cx="27150" cy="20750"/>
            </a:xfrm>
            <a:custGeom>
              <a:avLst/>
              <a:gdLst/>
              <a:ahLst/>
              <a:cxnLst/>
              <a:rect l="l" t="t" r="r" b="b"/>
              <a:pathLst>
                <a:path w="1086" h="830" extrusionOk="0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28"/>
            <p:cNvSpPr/>
            <p:nvPr/>
          </p:nvSpPr>
          <p:spPr>
            <a:xfrm>
              <a:off x="7464350" y="4314000"/>
              <a:ext cx="23150" cy="20875"/>
            </a:xfrm>
            <a:custGeom>
              <a:avLst/>
              <a:gdLst/>
              <a:ahLst/>
              <a:cxnLst/>
              <a:rect l="l" t="t" r="r" b="b"/>
              <a:pathLst>
                <a:path w="926" h="835" extrusionOk="0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28"/>
            <p:cNvSpPr/>
            <p:nvPr/>
          </p:nvSpPr>
          <p:spPr>
            <a:xfrm>
              <a:off x="7336750" y="4444475"/>
              <a:ext cx="27025" cy="21850"/>
            </a:xfrm>
            <a:custGeom>
              <a:avLst/>
              <a:gdLst/>
              <a:ahLst/>
              <a:cxnLst/>
              <a:rect l="l" t="t" r="r" b="b"/>
              <a:pathLst>
                <a:path w="1081" h="874" extrusionOk="0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28"/>
            <p:cNvSpPr/>
            <p:nvPr/>
          </p:nvSpPr>
          <p:spPr>
            <a:xfrm>
              <a:off x="7459600" y="4405325"/>
              <a:ext cx="31300" cy="21175"/>
            </a:xfrm>
            <a:custGeom>
              <a:avLst/>
              <a:gdLst/>
              <a:ahLst/>
              <a:cxnLst/>
              <a:rect l="l" t="t" r="r" b="b"/>
              <a:pathLst>
                <a:path w="1252" h="847" extrusionOk="0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28"/>
            <p:cNvSpPr/>
            <p:nvPr/>
          </p:nvSpPr>
          <p:spPr>
            <a:xfrm>
              <a:off x="7586975" y="4286625"/>
              <a:ext cx="30375" cy="21475"/>
            </a:xfrm>
            <a:custGeom>
              <a:avLst/>
              <a:gdLst/>
              <a:ahLst/>
              <a:cxnLst/>
              <a:rect l="l" t="t" r="r" b="b"/>
              <a:pathLst>
                <a:path w="1215" h="859" extrusionOk="0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28"/>
            <p:cNvSpPr/>
            <p:nvPr/>
          </p:nvSpPr>
          <p:spPr>
            <a:xfrm>
              <a:off x="7443500" y="4345500"/>
              <a:ext cx="23725" cy="20400"/>
            </a:xfrm>
            <a:custGeom>
              <a:avLst/>
              <a:gdLst/>
              <a:ahLst/>
              <a:cxnLst/>
              <a:rect l="l" t="t" r="r" b="b"/>
              <a:pathLst>
                <a:path w="949" h="816" extrusionOk="0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28"/>
            <p:cNvSpPr/>
            <p:nvPr/>
          </p:nvSpPr>
          <p:spPr>
            <a:xfrm>
              <a:off x="7420150" y="4407150"/>
              <a:ext cx="24550" cy="21150"/>
            </a:xfrm>
            <a:custGeom>
              <a:avLst/>
              <a:gdLst/>
              <a:ahLst/>
              <a:cxnLst/>
              <a:rect l="l" t="t" r="r" b="b"/>
              <a:pathLst>
                <a:path w="982" h="846" extrusionOk="0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28"/>
            <p:cNvSpPr/>
            <p:nvPr/>
          </p:nvSpPr>
          <p:spPr>
            <a:xfrm>
              <a:off x="7611375" y="4247750"/>
              <a:ext cx="23125" cy="20950"/>
            </a:xfrm>
            <a:custGeom>
              <a:avLst/>
              <a:gdLst/>
              <a:ahLst/>
              <a:cxnLst/>
              <a:rect l="l" t="t" r="r" b="b"/>
              <a:pathLst>
                <a:path w="925" h="838" extrusionOk="0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28"/>
            <p:cNvSpPr/>
            <p:nvPr/>
          </p:nvSpPr>
          <p:spPr>
            <a:xfrm>
              <a:off x="7616325" y="4118975"/>
              <a:ext cx="24850" cy="20875"/>
            </a:xfrm>
            <a:custGeom>
              <a:avLst/>
              <a:gdLst/>
              <a:ahLst/>
              <a:cxnLst/>
              <a:rect l="l" t="t" r="r" b="b"/>
              <a:pathLst>
                <a:path w="994" h="835" extrusionOk="0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28"/>
            <p:cNvSpPr/>
            <p:nvPr/>
          </p:nvSpPr>
          <p:spPr>
            <a:xfrm>
              <a:off x="7553750" y="4179575"/>
              <a:ext cx="27375" cy="21250"/>
            </a:xfrm>
            <a:custGeom>
              <a:avLst/>
              <a:gdLst/>
              <a:ahLst/>
              <a:cxnLst/>
              <a:rect l="l" t="t" r="r" b="b"/>
              <a:pathLst>
                <a:path w="1095" h="850" extrusionOk="0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28"/>
            <p:cNvSpPr/>
            <p:nvPr/>
          </p:nvSpPr>
          <p:spPr>
            <a:xfrm>
              <a:off x="7591925" y="41849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28"/>
            <p:cNvSpPr/>
            <p:nvPr/>
          </p:nvSpPr>
          <p:spPr>
            <a:xfrm>
              <a:off x="7725675" y="3915875"/>
              <a:ext cx="28900" cy="21525"/>
            </a:xfrm>
            <a:custGeom>
              <a:avLst/>
              <a:gdLst/>
              <a:ahLst/>
              <a:cxnLst/>
              <a:rect l="l" t="t" r="r" b="b"/>
              <a:pathLst>
                <a:path w="1156" h="861" extrusionOk="0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28"/>
            <p:cNvSpPr/>
            <p:nvPr/>
          </p:nvSpPr>
          <p:spPr>
            <a:xfrm>
              <a:off x="7794325" y="3680800"/>
              <a:ext cx="25300" cy="21200"/>
            </a:xfrm>
            <a:custGeom>
              <a:avLst/>
              <a:gdLst/>
              <a:ahLst/>
              <a:cxnLst/>
              <a:rect l="l" t="t" r="r" b="b"/>
              <a:pathLst>
                <a:path w="1012" h="848" extrusionOk="0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28"/>
            <p:cNvSpPr/>
            <p:nvPr/>
          </p:nvSpPr>
          <p:spPr>
            <a:xfrm>
              <a:off x="7782900" y="3759175"/>
              <a:ext cx="26350" cy="21000"/>
            </a:xfrm>
            <a:custGeom>
              <a:avLst/>
              <a:gdLst/>
              <a:ahLst/>
              <a:cxnLst/>
              <a:rect l="l" t="t" r="r" b="b"/>
              <a:pathLst>
                <a:path w="1054" h="840" extrusionOk="0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28"/>
            <p:cNvSpPr/>
            <p:nvPr/>
          </p:nvSpPr>
          <p:spPr>
            <a:xfrm>
              <a:off x="7782075" y="3907875"/>
              <a:ext cx="24825" cy="21075"/>
            </a:xfrm>
            <a:custGeom>
              <a:avLst/>
              <a:gdLst/>
              <a:ahLst/>
              <a:cxnLst/>
              <a:rect l="l" t="t" r="r" b="b"/>
              <a:pathLst>
                <a:path w="993" h="843" extrusionOk="0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28"/>
            <p:cNvSpPr/>
            <p:nvPr/>
          </p:nvSpPr>
          <p:spPr>
            <a:xfrm>
              <a:off x="7859825" y="3647250"/>
              <a:ext cx="25425" cy="20650"/>
            </a:xfrm>
            <a:custGeom>
              <a:avLst/>
              <a:gdLst/>
              <a:ahLst/>
              <a:cxnLst/>
              <a:rect l="l" t="t" r="r" b="b"/>
              <a:pathLst>
                <a:path w="1017" h="826" extrusionOk="0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28"/>
            <p:cNvSpPr/>
            <p:nvPr/>
          </p:nvSpPr>
          <p:spPr>
            <a:xfrm>
              <a:off x="7862125" y="3576050"/>
              <a:ext cx="23125" cy="21075"/>
            </a:xfrm>
            <a:custGeom>
              <a:avLst/>
              <a:gdLst/>
              <a:ahLst/>
              <a:cxnLst/>
              <a:rect l="l" t="t" r="r" b="b"/>
              <a:pathLst>
                <a:path w="925" h="843" extrusionOk="0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28"/>
            <p:cNvSpPr/>
            <p:nvPr/>
          </p:nvSpPr>
          <p:spPr>
            <a:xfrm>
              <a:off x="7960525" y="3726925"/>
              <a:ext cx="24750" cy="21150"/>
            </a:xfrm>
            <a:custGeom>
              <a:avLst/>
              <a:gdLst/>
              <a:ahLst/>
              <a:cxnLst/>
              <a:rect l="l" t="t" r="r" b="b"/>
              <a:pathLst>
                <a:path w="990" h="846" extrusionOk="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28"/>
            <p:cNvSpPr/>
            <p:nvPr/>
          </p:nvSpPr>
          <p:spPr>
            <a:xfrm>
              <a:off x="8013075" y="3656150"/>
              <a:ext cx="27300" cy="21250"/>
            </a:xfrm>
            <a:custGeom>
              <a:avLst/>
              <a:gdLst/>
              <a:ahLst/>
              <a:cxnLst/>
              <a:rect l="l" t="t" r="r" b="b"/>
              <a:pathLst>
                <a:path w="1092" h="850" extrusionOk="0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28"/>
            <p:cNvSpPr/>
            <p:nvPr/>
          </p:nvSpPr>
          <p:spPr>
            <a:xfrm>
              <a:off x="7976375" y="3477350"/>
              <a:ext cx="24650" cy="20475"/>
            </a:xfrm>
            <a:custGeom>
              <a:avLst/>
              <a:gdLst/>
              <a:ahLst/>
              <a:cxnLst/>
              <a:rect l="l" t="t" r="r" b="b"/>
              <a:pathLst>
                <a:path w="986" h="819" extrusionOk="0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28"/>
            <p:cNvSpPr/>
            <p:nvPr/>
          </p:nvSpPr>
          <p:spPr>
            <a:xfrm>
              <a:off x="7923850" y="3478700"/>
              <a:ext cx="24425" cy="20675"/>
            </a:xfrm>
            <a:custGeom>
              <a:avLst/>
              <a:gdLst/>
              <a:ahLst/>
              <a:cxnLst/>
              <a:rect l="l" t="t" r="r" b="b"/>
              <a:pathLst>
                <a:path w="977" h="827" extrusionOk="0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28"/>
            <p:cNvSpPr/>
            <p:nvPr/>
          </p:nvSpPr>
          <p:spPr>
            <a:xfrm>
              <a:off x="7945525" y="3521550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28"/>
            <p:cNvSpPr/>
            <p:nvPr/>
          </p:nvSpPr>
          <p:spPr>
            <a:xfrm>
              <a:off x="8040125" y="3046400"/>
              <a:ext cx="25500" cy="21125"/>
            </a:xfrm>
            <a:custGeom>
              <a:avLst/>
              <a:gdLst/>
              <a:ahLst/>
              <a:cxnLst/>
              <a:rect l="l" t="t" r="r" b="b"/>
              <a:pathLst>
                <a:path w="1020" h="845" extrusionOk="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28"/>
            <p:cNvSpPr/>
            <p:nvPr/>
          </p:nvSpPr>
          <p:spPr>
            <a:xfrm>
              <a:off x="7946000" y="2756325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28"/>
            <p:cNvSpPr/>
            <p:nvPr/>
          </p:nvSpPr>
          <p:spPr>
            <a:xfrm>
              <a:off x="7908825" y="2882050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28"/>
            <p:cNvSpPr/>
            <p:nvPr/>
          </p:nvSpPr>
          <p:spPr>
            <a:xfrm>
              <a:off x="7983050" y="3078550"/>
              <a:ext cx="26300" cy="21025"/>
            </a:xfrm>
            <a:custGeom>
              <a:avLst/>
              <a:gdLst/>
              <a:ahLst/>
              <a:cxnLst/>
              <a:rect l="l" t="t" r="r" b="b"/>
              <a:pathLst>
                <a:path w="1052" h="841" extrusionOk="0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28"/>
            <p:cNvSpPr/>
            <p:nvPr/>
          </p:nvSpPr>
          <p:spPr>
            <a:xfrm>
              <a:off x="8048525" y="3011875"/>
              <a:ext cx="22950" cy="21000"/>
            </a:xfrm>
            <a:custGeom>
              <a:avLst/>
              <a:gdLst/>
              <a:ahLst/>
              <a:cxnLst/>
              <a:rect l="l" t="t" r="r" b="b"/>
              <a:pathLst>
                <a:path w="918" h="840" extrusionOk="0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28"/>
            <p:cNvSpPr/>
            <p:nvPr/>
          </p:nvSpPr>
          <p:spPr>
            <a:xfrm>
              <a:off x="8018900" y="2836075"/>
              <a:ext cx="23125" cy="20900"/>
            </a:xfrm>
            <a:custGeom>
              <a:avLst/>
              <a:gdLst/>
              <a:ahLst/>
              <a:cxnLst/>
              <a:rect l="l" t="t" r="r" b="b"/>
              <a:pathLst>
                <a:path w="925" h="836" extrusionOk="0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28"/>
            <p:cNvSpPr/>
            <p:nvPr/>
          </p:nvSpPr>
          <p:spPr>
            <a:xfrm>
              <a:off x="7977200" y="2796575"/>
              <a:ext cx="27325" cy="20750"/>
            </a:xfrm>
            <a:custGeom>
              <a:avLst/>
              <a:gdLst/>
              <a:ahLst/>
              <a:cxnLst/>
              <a:rect l="l" t="t" r="r" b="b"/>
              <a:pathLst>
                <a:path w="1093" h="830" extrusionOk="0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28"/>
            <p:cNvSpPr/>
            <p:nvPr/>
          </p:nvSpPr>
          <p:spPr>
            <a:xfrm>
              <a:off x="7962200" y="3157775"/>
              <a:ext cx="24200" cy="21425"/>
            </a:xfrm>
            <a:custGeom>
              <a:avLst/>
              <a:gdLst/>
              <a:ahLst/>
              <a:cxnLst/>
              <a:rect l="l" t="t" r="r" b="b"/>
              <a:pathLst>
                <a:path w="968" h="857" extrusionOk="0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28"/>
            <p:cNvSpPr/>
            <p:nvPr/>
          </p:nvSpPr>
          <p:spPr>
            <a:xfrm>
              <a:off x="7995125" y="3261700"/>
              <a:ext cx="24650" cy="21050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28"/>
            <p:cNvSpPr/>
            <p:nvPr/>
          </p:nvSpPr>
          <p:spPr>
            <a:xfrm>
              <a:off x="8036800" y="3136475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28"/>
            <p:cNvSpPr/>
            <p:nvPr/>
          </p:nvSpPr>
          <p:spPr>
            <a:xfrm>
              <a:off x="7959125" y="2708900"/>
              <a:ext cx="23200" cy="21600"/>
            </a:xfrm>
            <a:custGeom>
              <a:avLst/>
              <a:gdLst/>
              <a:ahLst/>
              <a:cxnLst/>
              <a:rect l="l" t="t" r="r" b="b"/>
              <a:pathLst>
                <a:path w="928" h="864" extrusionOk="0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28"/>
            <p:cNvSpPr/>
            <p:nvPr/>
          </p:nvSpPr>
          <p:spPr>
            <a:xfrm>
              <a:off x="7905950" y="2511250"/>
              <a:ext cx="23900" cy="20875"/>
            </a:xfrm>
            <a:custGeom>
              <a:avLst/>
              <a:gdLst/>
              <a:ahLst/>
              <a:cxnLst/>
              <a:rect l="l" t="t" r="r" b="b"/>
              <a:pathLst>
                <a:path w="956" h="835" extrusionOk="0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28"/>
            <p:cNvSpPr/>
            <p:nvPr/>
          </p:nvSpPr>
          <p:spPr>
            <a:xfrm>
              <a:off x="7862125" y="2612525"/>
              <a:ext cx="26525" cy="20825"/>
            </a:xfrm>
            <a:custGeom>
              <a:avLst/>
              <a:gdLst/>
              <a:ahLst/>
              <a:cxnLst/>
              <a:rect l="l" t="t" r="r" b="b"/>
              <a:pathLst>
                <a:path w="1061" h="833" extrusionOk="0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28"/>
            <p:cNvSpPr/>
            <p:nvPr/>
          </p:nvSpPr>
          <p:spPr>
            <a:xfrm>
              <a:off x="7892375" y="2637925"/>
              <a:ext cx="27325" cy="21300"/>
            </a:xfrm>
            <a:custGeom>
              <a:avLst/>
              <a:gdLst/>
              <a:ahLst/>
              <a:cxnLst/>
              <a:rect l="l" t="t" r="r" b="b"/>
              <a:pathLst>
                <a:path w="1093" h="852" extrusionOk="0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28"/>
            <p:cNvSpPr/>
            <p:nvPr/>
          </p:nvSpPr>
          <p:spPr>
            <a:xfrm>
              <a:off x="7762050" y="2215025"/>
              <a:ext cx="24925" cy="21125"/>
            </a:xfrm>
            <a:custGeom>
              <a:avLst/>
              <a:gdLst/>
              <a:ahLst/>
              <a:cxnLst/>
              <a:rect l="l" t="t" r="r" b="b"/>
              <a:pathLst>
                <a:path w="997" h="845" extrusionOk="0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28"/>
            <p:cNvSpPr/>
            <p:nvPr/>
          </p:nvSpPr>
          <p:spPr>
            <a:xfrm>
              <a:off x="7603275" y="2067500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28"/>
            <p:cNvSpPr/>
            <p:nvPr/>
          </p:nvSpPr>
          <p:spPr>
            <a:xfrm>
              <a:off x="7650300" y="2134025"/>
              <a:ext cx="23375" cy="20950"/>
            </a:xfrm>
            <a:custGeom>
              <a:avLst/>
              <a:gdLst/>
              <a:ahLst/>
              <a:cxnLst/>
              <a:rect l="l" t="t" r="r" b="b"/>
              <a:pathLst>
                <a:path w="935" h="838" extrusionOk="0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28"/>
            <p:cNvSpPr/>
            <p:nvPr/>
          </p:nvSpPr>
          <p:spPr>
            <a:xfrm>
              <a:off x="7659475" y="2079025"/>
              <a:ext cx="42575" cy="37950"/>
            </a:xfrm>
            <a:custGeom>
              <a:avLst/>
              <a:gdLst/>
              <a:ahLst/>
              <a:cxnLst/>
              <a:rect l="l" t="t" r="r" b="b"/>
              <a:pathLst>
                <a:path w="1703" h="1518" extrusionOk="0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28"/>
            <p:cNvSpPr/>
            <p:nvPr/>
          </p:nvSpPr>
          <p:spPr>
            <a:xfrm>
              <a:off x="7933875" y="2836900"/>
              <a:ext cx="45875" cy="38175"/>
            </a:xfrm>
            <a:custGeom>
              <a:avLst/>
              <a:gdLst/>
              <a:ahLst/>
              <a:cxnLst/>
              <a:rect l="l" t="t" r="r" b="b"/>
              <a:pathLst>
                <a:path w="1835" h="1527" extrusionOk="0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28"/>
            <p:cNvSpPr/>
            <p:nvPr/>
          </p:nvSpPr>
          <p:spPr>
            <a:xfrm>
              <a:off x="7873800" y="3533600"/>
              <a:ext cx="45725" cy="38425"/>
            </a:xfrm>
            <a:custGeom>
              <a:avLst/>
              <a:gdLst/>
              <a:ahLst/>
              <a:cxnLst/>
              <a:rect l="l" t="t" r="r" b="b"/>
              <a:pathLst>
                <a:path w="1829" h="1537" extrusionOk="0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28"/>
            <p:cNvSpPr/>
            <p:nvPr/>
          </p:nvSpPr>
          <p:spPr>
            <a:xfrm>
              <a:off x="7368450" y="4279875"/>
              <a:ext cx="47325" cy="38000"/>
            </a:xfrm>
            <a:custGeom>
              <a:avLst/>
              <a:gdLst/>
              <a:ahLst/>
              <a:cxnLst/>
              <a:rect l="l" t="t" r="r" b="b"/>
              <a:pathLst>
                <a:path w="1893" h="1520" extrusionOk="0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28"/>
            <p:cNvSpPr/>
            <p:nvPr/>
          </p:nvSpPr>
          <p:spPr>
            <a:xfrm>
              <a:off x="7210000" y="4382775"/>
              <a:ext cx="43250" cy="37900"/>
            </a:xfrm>
            <a:custGeom>
              <a:avLst/>
              <a:gdLst/>
              <a:ahLst/>
              <a:cxnLst/>
              <a:rect l="l" t="t" r="r" b="b"/>
              <a:pathLst>
                <a:path w="1730" h="1516" extrusionOk="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28"/>
            <p:cNvSpPr/>
            <p:nvPr/>
          </p:nvSpPr>
          <p:spPr>
            <a:xfrm>
              <a:off x="6837225" y="4632325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28"/>
            <p:cNvSpPr/>
            <p:nvPr/>
          </p:nvSpPr>
          <p:spPr>
            <a:xfrm>
              <a:off x="6416925" y="4679325"/>
              <a:ext cx="45450" cy="38075"/>
            </a:xfrm>
            <a:custGeom>
              <a:avLst/>
              <a:gdLst/>
              <a:ahLst/>
              <a:cxnLst/>
              <a:rect l="l" t="t" r="r" b="b"/>
              <a:pathLst>
                <a:path w="1818" h="1523" extrusionOk="0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28"/>
            <p:cNvSpPr/>
            <p:nvPr/>
          </p:nvSpPr>
          <p:spPr>
            <a:xfrm>
              <a:off x="5985500" y="4634325"/>
              <a:ext cx="52325" cy="38500"/>
            </a:xfrm>
            <a:custGeom>
              <a:avLst/>
              <a:gdLst/>
              <a:ahLst/>
              <a:cxnLst/>
              <a:rect l="l" t="t" r="r" b="b"/>
              <a:pathLst>
                <a:path w="2093" h="1540" extrusionOk="0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28"/>
            <p:cNvSpPr/>
            <p:nvPr/>
          </p:nvSpPr>
          <p:spPr>
            <a:xfrm>
              <a:off x="5839125" y="4603000"/>
              <a:ext cx="45775" cy="38575"/>
            </a:xfrm>
            <a:custGeom>
              <a:avLst/>
              <a:gdLst/>
              <a:ahLst/>
              <a:cxnLst/>
              <a:rect l="l" t="t" r="r" b="b"/>
              <a:pathLst>
                <a:path w="1831" h="1543" extrusionOk="0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28"/>
            <p:cNvSpPr/>
            <p:nvPr/>
          </p:nvSpPr>
          <p:spPr>
            <a:xfrm>
              <a:off x="5672700" y="4521425"/>
              <a:ext cx="55850" cy="38925"/>
            </a:xfrm>
            <a:custGeom>
              <a:avLst/>
              <a:gdLst/>
              <a:ahLst/>
              <a:cxnLst/>
              <a:rect l="l" t="t" r="r" b="b"/>
              <a:pathLst>
                <a:path w="2234" h="1557" extrusionOk="0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28"/>
            <p:cNvSpPr/>
            <p:nvPr/>
          </p:nvSpPr>
          <p:spPr>
            <a:xfrm>
              <a:off x="5498350" y="4439075"/>
              <a:ext cx="56850" cy="39275"/>
            </a:xfrm>
            <a:custGeom>
              <a:avLst/>
              <a:gdLst/>
              <a:ahLst/>
              <a:cxnLst/>
              <a:rect l="l" t="t" r="r" b="b"/>
              <a:pathLst>
                <a:path w="2274" h="1571" extrusionOk="0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CUSTOM_2_1_1_1_1_2_1_1_1_1">
    <p:spTree>
      <p:nvGrpSpPr>
        <p:cNvPr id="1" name="Shape 1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57" name="Google Shape;12357;p2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2358" name="Google Shape;12358;p2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59" name="Google Shape;12359;p2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360" name="Google Shape;12360;p29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12361;p29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12362;p29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12363;p29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12364;p29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12365;p29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12366;p29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12367;p29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12368;p29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12369;p29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12370;p29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12371;p29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12372;p29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12373;p29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12374;p29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12375;p29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12376;p29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12377;p2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12378;p2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12379;p2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12380;p2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12381;p2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12382;p2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12383;p2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12384;p2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85" name="Google Shape;12385;p2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386" name="Google Shape;12386;p2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12387;p2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12388;p2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12389;p2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12390;p2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12391;p2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12392;p2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12393;p2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12394;p2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12395;p29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12396;p2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12397;p2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12398;p2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12399;p2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12400;p2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12401;p2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2" name="Google Shape;12402;p2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12403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12404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12405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12406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12407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12408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12409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12410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12411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12" name="Google Shape;12412;p2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2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2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2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2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2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2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2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2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2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2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2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29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29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29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29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29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29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29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29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2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2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2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2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2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2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2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2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2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2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2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2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2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2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2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2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29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29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29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29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29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29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29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29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29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2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29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29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29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29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29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29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29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29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29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29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29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29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29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29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29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29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29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2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2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2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2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2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2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2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2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2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29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29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29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29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29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29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29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29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29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29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29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29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29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29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29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29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29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2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2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2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2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2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2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2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2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2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29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2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12" name="Google Shape;12512;p2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2513" name="Google Shape;12513;p2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12514;p2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12515;p2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12516;p2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12517;p2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12518;p2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12519;p2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12520;p2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12521;p2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12522;p2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12523;p2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12524;p2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12525;p2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12526;p2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12527;p2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12528;p2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12529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12530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12531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12532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12533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12534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12535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12536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12537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12538;p2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539" name="Google Shape;12539;p29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2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2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2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2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44" name="Google Shape;12544;p2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2545" name="Google Shape;12545;p2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12546;p2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12547;p2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12548;p2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12549;p2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12550;p2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12551;p2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12552;p2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12553;p2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12554;p2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12555;p2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12556;p2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12557;p2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12558;p2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12559;p2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12560;p2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12561;p2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12562;p2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12563;p2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12564;p2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12565;p2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12566;p2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12567;p2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12568;p2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12569;p2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12570;p2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571" name="Google Shape;12571;p2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72" name="Google Shape;12572;p2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2573" name="Google Shape;12573;p2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12574;p2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12575;p2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12576;p2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12577;p2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12578;p2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12579;p2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12580;p2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12581;p2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12582;p2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12583;p2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12584;p2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12585;p2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12586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12587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12588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12589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12590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12591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12592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12593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12594;p2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12595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12596;p2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12597;p2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12598;p2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99" name="Google Shape;12599;p2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600" name="Google Shape;12600;p29"/>
          <p:cNvGrpSpPr/>
          <p:nvPr/>
        </p:nvGrpSpPr>
        <p:grpSpPr>
          <a:xfrm rot="1916315">
            <a:off x="-972421" y="135349"/>
            <a:ext cx="2654991" cy="3328212"/>
            <a:chOff x="7306176" y="-1317133"/>
            <a:chExt cx="2655040" cy="3328274"/>
          </a:xfrm>
        </p:grpSpPr>
        <p:grpSp>
          <p:nvGrpSpPr>
            <p:cNvPr id="12601" name="Google Shape;12601;p29"/>
            <p:cNvGrpSpPr/>
            <p:nvPr/>
          </p:nvGrpSpPr>
          <p:grpSpPr>
            <a:xfrm rot="10800000">
              <a:off x="8450164" y="407156"/>
              <a:ext cx="1511053" cy="1603986"/>
              <a:chOff x="7805848" y="0"/>
              <a:chExt cx="1338162" cy="1420462"/>
            </a:xfrm>
          </p:grpSpPr>
          <p:grpSp>
            <p:nvGrpSpPr>
              <p:cNvPr id="12602" name="Google Shape;12602;p2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2603" name="Google Shape;12603;p2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4" name="Google Shape;12604;p2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5" name="Google Shape;12605;p2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6" name="Google Shape;12606;p2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7" name="Google Shape;12607;p2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8" name="Google Shape;12608;p2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9" name="Google Shape;12609;p2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0" name="Google Shape;12610;p2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1" name="Google Shape;12611;p2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2" name="Google Shape;12612;p2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3" name="Google Shape;12613;p2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4" name="Google Shape;12614;p2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5" name="Google Shape;12615;p2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6" name="Google Shape;12616;p2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7" name="Google Shape;12617;p2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18" name="Google Shape;12618;p2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2619" name="Google Shape;12619;p2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0" name="Google Shape;12620;p2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1" name="Google Shape;12621;p2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2" name="Google Shape;12622;p2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3" name="Google Shape;12623;p2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4" name="Google Shape;12624;p2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5" name="Google Shape;12625;p2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6" name="Google Shape;12626;p2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7" name="Google Shape;12627;p2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8" name="Google Shape;12628;p2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9" name="Google Shape;12629;p2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0" name="Google Shape;12630;p2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1" name="Google Shape;12631;p2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2" name="Google Shape;12632;p2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3" name="Google Shape;12633;p2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34" name="Google Shape;12634;p29"/>
              <p:cNvGrpSpPr/>
              <p:nvPr/>
            </p:nvGrpSpPr>
            <p:grpSpPr>
              <a:xfrm rot="10800000" flipH="1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2635" name="Google Shape;12635;p2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6" name="Google Shape;12636;p2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7" name="Google Shape;12637;p2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8" name="Google Shape;12638;p2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9" name="Google Shape;12639;p2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0" name="Google Shape;12640;p2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1" name="Google Shape;12641;p2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2" name="Google Shape;12642;p2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3" name="Google Shape;12643;p2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4" name="Google Shape;12644;p2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5" name="Google Shape;12645;p2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6" name="Google Shape;12646;p2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7" name="Google Shape;12647;p2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8" name="Google Shape;12648;p2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9" name="Google Shape;12649;p2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650" name="Google Shape;12650;p29"/>
            <p:cNvGrpSpPr/>
            <p:nvPr/>
          </p:nvGrpSpPr>
          <p:grpSpPr>
            <a:xfrm rot="9604665">
              <a:off x="7620658" y="-1091792"/>
              <a:ext cx="1699059" cy="2145125"/>
              <a:chOff x="146217" y="2712579"/>
              <a:chExt cx="1552966" cy="1960401"/>
            </a:xfrm>
          </p:grpSpPr>
          <p:grpSp>
            <p:nvGrpSpPr>
              <p:cNvPr id="12651" name="Google Shape;12651;p2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2652" name="Google Shape;12652;p2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3" name="Google Shape;12653;p2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4" name="Google Shape;12654;p2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5" name="Google Shape;12655;p2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6" name="Google Shape;12656;p2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7" name="Google Shape;12657;p2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8" name="Google Shape;12658;p2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9" name="Google Shape;12659;p2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0" name="Google Shape;12660;p2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1" name="Google Shape;12661;p2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2" name="Google Shape;12662;p2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3" name="Google Shape;12663;p2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4" name="Google Shape;12664;p2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5" name="Google Shape;12665;p2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66" name="Google Shape;12666;p2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2667" name="Google Shape;12667;p2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8" name="Google Shape;12668;p2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9" name="Google Shape;12669;p2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0" name="Google Shape;12670;p2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1" name="Google Shape;12671;p2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2" name="Google Shape;12672;p2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3" name="Google Shape;12673;p2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4" name="Google Shape;12674;p2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5" name="Google Shape;12675;p2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6" name="Google Shape;12676;p2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7" name="Google Shape;12677;p2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8" name="Google Shape;12678;p2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9" name="Google Shape;12679;p2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0" name="Google Shape;12680;p2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81" name="Google Shape;12681;p29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2682" name="Google Shape;12682;p2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3" name="Google Shape;12683;p2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4" name="Google Shape;12684;p2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5" name="Google Shape;12685;p2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6" name="Google Shape;12686;p2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7" name="Google Shape;12687;p2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8" name="Google Shape;12688;p2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9" name="Google Shape;12689;p2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0" name="Google Shape;12690;p2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1" name="Google Shape;12691;p2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2" name="Google Shape;12692;p2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3" name="Google Shape;12693;p2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4" name="Google Shape;12694;p2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5" name="Google Shape;12695;p2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2696" name="Google Shape;12696;p29"/>
          <p:cNvGrpSpPr/>
          <p:nvPr/>
        </p:nvGrpSpPr>
        <p:grpSpPr>
          <a:xfrm rot="10800000" flipH="1">
            <a:off x="-317109" y="3643406"/>
            <a:ext cx="1511053" cy="1603986"/>
            <a:chOff x="7805848" y="0"/>
            <a:chExt cx="1338162" cy="1420462"/>
          </a:xfrm>
        </p:grpSpPr>
        <p:grpSp>
          <p:nvGrpSpPr>
            <p:cNvPr id="12697" name="Google Shape;12697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698" name="Google Shape;12698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12699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12700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12701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12702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12703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12704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12705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12706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12707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12708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12709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12710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12711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12712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13" name="Google Shape;12713;p29"/>
            <p:cNvGrpSpPr/>
            <p:nvPr/>
          </p:nvGrpSpPr>
          <p:grpSpPr>
            <a:xfrm rot="-5400000">
              <a:off x="7625662" y="331960"/>
              <a:ext cx="1070596" cy="710225"/>
              <a:chOff x="1797164" y="847750"/>
              <a:chExt cx="1070596" cy="710225"/>
            </a:xfrm>
          </p:grpSpPr>
          <p:sp>
            <p:nvSpPr>
              <p:cNvPr id="12714" name="Google Shape;12714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12715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12716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12717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12718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12719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12720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12721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12722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12723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12724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12725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12726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12727;p29"/>
              <p:cNvSpPr/>
              <p:nvPr/>
            </p:nvSpPr>
            <p:spPr>
              <a:xfrm>
                <a:off x="1797164" y="1232190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12728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29" name="Google Shape;12729;p29"/>
            <p:cNvGrpSpPr/>
            <p:nvPr/>
          </p:nvGrpSpPr>
          <p:grpSpPr>
            <a:xfrm rot="10800000" flipH="1">
              <a:off x="8325441" y="710237"/>
              <a:ext cx="707969" cy="710225"/>
              <a:chOff x="2159791" y="847750"/>
              <a:chExt cx="707969" cy="710225"/>
            </a:xfrm>
          </p:grpSpPr>
          <p:sp>
            <p:nvSpPr>
              <p:cNvPr id="12730" name="Google Shape;12730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12731;p29"/>
              <p:cNvSpPr/>
              <p:nvPr/>
            </p:nvSpPr>
            <p:spPr>
              <a:xfrm>
                <a:off x="2159791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12732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12733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12734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12735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12736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12737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12738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12739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12740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12741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12742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12743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12744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45" name="Google Shape;12745;p29"/>
          <p:cNvGrpSpPr/>
          <p:nvPr/>
        </p:nvGrpSpPr>
        <p:grpSpPr>
          <a:xfrm rot="5400000" flipH="1">
            <a:off x="-176896" y="2500418"/>
            <a:ext cx="1511053" cy="1603986"/>
            <a:chOff x="7805848" y="0"/>
            <a:chExt cx="1338162" cy="1420462"/>
          </a:xfrm>
        </p:grpSpPr>
        <p:grpSp>
          <p:nvGrpSpPr>
            <p:cNvPr id="12746" name="Google Shape;12746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747" name="Google Shape;12747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12748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12749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12750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12751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12752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12753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12754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12755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12756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12757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12758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12759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12760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12761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62" name="Google Shape;12762;p29"/>
            <p:cNvGrpSpPr/>
            <p:nvPr/>
          </p:nvGrpSpPr>
          <p:grpSpPr>
            <a:xfrm rot="-5400000">
              <a:off x="7672013" y="285610"/>
              <a:ext cx="977894" cy="710225"/>
              <a:chOff x="1889866" y="847750"/>
              <a:chExt cx="977894" cy="710225"/>
            </a:xfrm>
          </p:grpSpPr>
          <p:sp>
            <p:nvSpPr>
              <p:cNvPr id="12763" name="Google Shape;12763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12764;p29"/>
              <p:cNvSpPr/>
              <p:nvPr/>
            </p:nvSpPr>
            <p:spPr>
              <a:xfrm>
                <a:off x="1889866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12765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12766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12767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12768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12769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12770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12771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12772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12773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12774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12775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12776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12777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78" name="Google Shape;12778;p29"/>
            <p:cNvGrpSpPr/>
            <p:nvPr/>
          </p:nvGrpSpPr>
          <p:grpSpPr>
            <a:xfrm rot="10800000" flipH="1">
              <a:off x="8030295" y="710237"/>
              <a:ext cx="1003115" cy="710225"/>
              <a:chOff x="1864645" y="847750"/>
              <a:chExt cx="1003115" cy="710225"/>
            </a:xfrm>
          </p:grpSpPr>
          <p:sp>
            <p:nvSpPr>
              <p:cNvPr id="12779" name="Google Shape;12779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12780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12781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12782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12783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12784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12785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12786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12787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12788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12789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12790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12791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12792;p29"/>
              <p:cNvSpPr/>
              <p:nvPr/>
            </p:nvSpPr>
            <p:spPr>
              <a:xfrm>
                <a:off x="1864645" y="1232190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12793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94" name="Google Shape;12794;p29"/>
          <p:cNvGrpSpPr/>
          <p:nvPr/>
        </p:nvGrpSpPr>
        <p:grpSpPr>
          <a:xfrm rot="-5400000">
            <a:off x="1031383" y="3820181"/>
            <a:ext cx="1511053" cy="1603986"/>
            <a:chOff x="7805848" y="0"/>
            <a:chExt cx="1338162" cy="1420462"/>
          </a:xfrm>
        </p:grpSpPr>
        <p:grpSp>
          <p:nvGrpSpPr>
            <p:cNvPr id="12795" name="Google Shape;12795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796" name="Google Shape;12796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12797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12798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12799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12800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12801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12802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12803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12804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12805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12806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12807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12808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12809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12810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11" name="Google Shape;12811;p29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2812" name="Google Shape;12812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12813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12814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12815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12816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12817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12818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12819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12820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12821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12822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12823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12824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12825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12826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27" name="Google Shape;12827;p29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2828" name="Google Shape;12828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12829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12830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12831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12832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12833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12834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12835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12836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12837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12838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12839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12840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12841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12842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43" name="Google Shape;12843;p29"/>
          <p:cNvSpPr/>
          <p:nvPr/>
        </p:nvSpPr>
        <p:spPr>
          <a:xfrm rot="-1592122">
            <a:off x="8468959" y="848229"/>
            <a:ext cx="540544" cy="298592"/>
          </a:xfrm>
          <a:custGeom>
            <a:avLst/>
            <a:gdLst/>
            <a:ahLst/>
            <a:cxnLst/>
            <a:rect l="l" t="t" r="r" b="b"/>
            <a:pathLst>
              <a:path w="35776" h="19758" extrusionOk="0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44" name="Google Shape;12844;p29"/>
          <p:cNvGrpSpPr/>
          <p:nvPr/>
        </p:nvGrpSpPr>
        <p:grpSpPr>
          <a:xfrm rot="7328278">
            <a:off x="8157581" y="2366665"/>
            <a:ext cx="1578602" cy="1071302"/>
            <a:chOff x="3509770" y="668725"/>
            <a:chExt cx="1148773" cy="779603"/>
          </a:xfrm>
        </p:grpSpPr>
        <p:sp>
          <p:nvSpPr>
            <p:cNvPr id="12845" name="Google Shape;12845;p29"/>
            <p:cNvSpPr/>
            <p:nvPr/>
          </p:nvSpPr>
          <p:spPr>
            <a:xfrm>
              <a:off x="4108889" y="927460"/>
              <a:ext cx="306850" cy="277250"/>
            </a:xfrm>
            <a:custGeom>
              <a:avLst/>
              <a:gdLst/>
              <a:ahLst/>
              <a:cxnLst/>
              <a:rect l="l" t="t" r="r" b="b"/>
              <a:pathLst>
                <a:path w="12274" h="11090" extrusionOk="0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29"/>
            <p:cNvSpPr/>
            <p:nvPr/>
          </p:nvSpPr>
          <p:spPr>
            <a:xfrm>
              <a:off x="4514118" y="668725"/>
              <a:ext cx="144425" cy="123625"/>
            </a:xfrm>
            <a:custGeom>
              <a:avLst/>
              <a:gdLst/>
              <a:ahLst/>
              <a:cxnLst/>
              <a:rect l="l" t="t" r="r" b="b"/>
              <a:pathLst>
                <a:path w="5777" h="4945" extrusionOk="0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29"/>
            <p:cNvSpPr/>
            <p:nvPr/>
          </p:nvSpPr>
          <p:spPr>
            <a:xfrm>
              <a:off x="3509770" y="1275903"/>
              <a:ext cx="142450" cy="172425"/>
            </a:xfrm>
            <a:custGeom>
              <a:avLst/>
              <a:gdLst/>
              <a:ahLst/>
              <a:cxnLst/>
              <a:rect l="l" t="t" r="r" b="b"/>
              <a:pathLst>
                <a:path w="5698" h="6897" extrusionOk="0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29"/>
            <p:cNvSpPr/>
            <p:nvPr/>
          </p:nvSpPr>
          <p:spPr>
            <a:xfrm>
              <a:off x="4032822" y="1237475"/>
              <a:ext cx="71225" cy="58025"/>
            </a:xfrm>
            <a:custGeom>
              <a:avLst/>
              <a:gdLst/>
              <a:ahLst/>
              <a:cxnLst/>
              <a:rect l="l" t="t" r="r" b="b"/>
              <a:pathLst>
                <a:path w="2849" h="2321" extrusionOk="0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29"/>
            <p:cNvSpPr/>
            <p:nvPr/>
          </p:nvSpPr>
          <p:spPr>
            <a:xfrm>
              <a:off x="4334732" y="1287190"/>
              <a:ext cx="69625" cy="71250"/>
            </a:xfrm>
            <a:custGeom>
              <a:avLst/>
              <a:gdLst/>
              <a:ahLst/>
              <a:cxnLst/>
              <a:rect l="l" t="t" r="r" b="b"/>
              <a:pathLst>
                <a:path w="2785" h="2850" extrusionOk="0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0" name="Google Shape;12850;p29"/>
          <p:cNvGrpSpPr/>
          <p:nvPr/>
        </p:nvGrpSpPr>
        <p:grpSpPr>
          <a:xfrm rot="128201" flipH="1">
            <a:off x="7675210" y="-262478"/>
            <a:ext cx="1511033" cy="1603965"/>
            <a:chOff x="7805848" y="0"/>
            <a:chExt cx="1338162" cy="1420462"/>
          </a:xfrm>
        </p:grpSpPr>
        <p:grpSp>
          <p:nvGrpSpPr>
            <p:cNvPr id="12851" name="Google Shape;12851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852" name="Google Shape;12852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12853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12854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12855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12856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12857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12858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9" name="Google Shape;12859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12860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12861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2" name="Google Shape;12862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12863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12864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12865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12866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67" name="Google Shape;12867;p29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868" name="Google Shape;12868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12869;p29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12870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12871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12872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12873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12874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12875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12876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12877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12878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12879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12880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12881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12882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83" name="Google Shape;12883;p29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884" name="Google Shape;12884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12885;p29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12886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12887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12888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12889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12890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12891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12892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12893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12894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12895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12896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12897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12898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99" name="Google Shape;12899;p29"/>
          <p:cNvGrpSpPr/>
          <p:nvPr/>
        </p:nvGrpSpPr>
        <p:grpSpPr>
          <a:xfrm rot="128201" flipH="1">
            <a:off x="8290166" y="1037770"/>
            <a:ext cx="1511033" cy="1603965"/>
            <a:chOff x="7805848" y="0"/>
            <a:chExt cx="1338162" cy="1420462"/>
          </a:xfrm>
        </p:grpSpPr>
        <p:grpSp>
          <p:nvGrpSpPr>
            <p:cNvPr id="12900" name="Google Shape;12900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901" name="Google Shape;12901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12902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12903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12904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12905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12906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12907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12908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12909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12910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12911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12912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12913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12914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12915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16" name="Google Shape;12916;p29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917" name="Google Shape;12917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12918;p29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12919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12920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12921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12922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12923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12924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12925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12926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12927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12928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12929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12930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12931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32" name="Google Shape;12932;p29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933" name="Google Shape;12933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12934;p29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12935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12936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12937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12938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12939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12940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12941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12942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12943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12944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12945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12946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12947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948" name="Google Shape;12948;p29"/>
          <p:cNvGrpSpPr/>
          <p:nvPr/>
        </p:nvGrpSpPr>
        <p:grpSpPr>
          <a:xfrm rot="128201" flipH="1">
            <a:off x="8715566" y="2926520"/>
            <a:ext cx="1511033" cy="1603965"/>
            <a:chOff x="7805848" y="0"/>
            <a:chExt cx="1338162" cy="1420462"/>
          </a:xfrm>
        </p:grpSpPr>
        <p:grpSp>
          <p:nvGrpSpPr>
            <p:cNvPr id="12949" name="Google Shape;12949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950" name="Google Shape;12950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12951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12952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12953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12954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12955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12956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12957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12958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12959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12960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12961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12962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12963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12964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65" name="Google Shape;12965;p29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966" name="Google Shape;12966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12967;p29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12968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12969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0" name="Google Shape;12970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12971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12972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12973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12974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12975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12976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12977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12978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12979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12980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81" name="Google Shape;12981;p29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982" name="Google Shape;12982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12983;p29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12984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12985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12986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12987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12988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12989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12990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12991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12992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12993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12994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12995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12996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997" name="Google Shape;12997;p29"/>
          <p:cNvSpPr/>
          <p:nvPr/>
        </p:nvSpPr>
        <p:spPr>
          <a:xfrm flipH="1">
            <a:off x="255362" y="2083348"/>
            <a:ext cx="522586" cy="523628"/>
          </a:xfrm>
          <a:custGeom>
            <a:avLst/>
            <a:gdLst/>
            <a:ahLst/>
            <a:cxnLst/>
            <a:rect l="l" t="t" r="r" b="b"/>
            <a:pathLst>
              <a:path w="18056" h="18092" extrusionOk="0">
                <a:moveTo>
                  <a:pt x="6695" y="1472"/>
                </a:moveTo>
                <a:cubicBezTo>
                  <a:pt x="6713" y="1486"/>
                  <a:pt x="6734" y="1495"/>
                  <a:pt x="6757" y="1495"/>
                </a:cubicBezTo>
                <a:cubicBezTo>
                  <a:pt x="6764" y="1495"/>
                  <a:pt x="6771" y="1494"/>
                  <a:pt x="6778" y="1492"/>
                </a:cubicBezTo>
                <a:cubicBezTo>
                  <a:pt x="6751" y="1486"/>
                  <a:pt x="6723" y="1479"/>
                  <a:pt x="6695" y="1472"/>
                </a:cubicBezTo>
                <a:close/>
                <a:moveTo>
                  <a:pt x="13763" y="3827"/>
                </a:moveTo>
                <a:lnTo>
                  <a:pt x="13763" y="3827"/>
                </a:lnTo>
                <a:cubicBezTo>
                  <a:pt x="14709" y="4623"/>
                  <a:pt x="15616" y="5469"/>
                  <a:pt x="16535" y="6265"/>
                </a:cubicBezTo>
                <a:lnTo>
                  <a:pt x="14104" y="4106"/>
                </a:lnTo>
                <a:cubicBezTo>
                  <a:pt x="14006" y="3995"/>
                  <a:pt x="13890" y="3903"/>
                  <a:pt x="13763" y="3827"/>
                </a:cubicBezTo>
                <a:close/>
                <a:moveTo>
                  <a:pt x="3092" y="0"/>
                </a:moveTo>
                <a:cubicBezTo>
                  <a:pt x="2894" y="0"/>
                  <a:pt x="2699" y="26"/>
                  <a:pt x="2493" y="64"/>
                </a:cubicBezTo>
                <a:cubicBezTo>
                  <a:pt x="2067" y="185"/>
                  <a:pt x="1702" y="459"/>
                  <a:pt x="1429" y="824"/>
                </a:cubicBezTo>
                <a:cubicBezTo>
                  <a:pt x="547" y="1918"/>
                  <a:pt x="274" y="3377"/>
                  <a:pt x="760" y="4714"/>
                </a:cubicBezTo>
                <a:cubicBezTo>
                  <a:pt x="882" y="4988"/>
                  <a:pt x="942" y="5261"/>
                  <a:pt x="882" y="5565"/>
                </a:cubicBezTo>
                <a:cubicBezTo>
                  <a:pt x="790" y="5778"/>
                  <a:pt x="638" y="5961"/>
                  <a:pt x="486" y="6113"/>
                </a:cubicBezTo>
                <a:cubicBezTo>
                  <a:pt x="0" y="6751"/>
                  <a:pt x="334" y="7663"/>
                  <a:pt x="730" y="8392"/>
                </a:cubicBezTo>
                <a:cubicBezTo>
                  <a:pt x="1672" y="10064"/>
                  <a:pt x="2888" y="11614"/>
                  <a:pt x="4316" y="12921"/>
                </a:cubicBezTo>
                <a:cubicBezTo>
                  <a:pt x="5684" y="14076"/>
                  <a:pt x="7113" y="15170"/>
                  <a:pt x="8663" y="16113"/>
                </a:cubicBezTo>
                <a:cubicBezTo>
                  <a:pt x="9392" y="16660"/>
                  <a:pt x="10183" y="17116"/>
                  <a:pt x="11034" y="17511"/>
                </a:cubicBezTo>
                <a:cubicBezTo>
                  <a:pt x="11917" y="17881"/>
                  <a:pt x="12853" y="18091"/>
                  <a:pt x="13818" y="18091"/>
                </a:cubicBezTo>
                <a:cubicBezTo>
                  <a:pt x="13882" y="18091"/>
                  <a:pt x="13947" y="18090"/>
                  <a:pt x="14013" y="18088"/>
                </a:cubicBezTo>
                <a:cubicBezTo>
                  <a:pt x="15259" y="18088"/>
                  <a:pt x="16596" y="17724"/>
                  <a:pt x="17326" y="16721"/>
                </a:cubicBezTo>
                <a:cubicBezTo>
                  <a:pt x="17842" y="15930"/>
                  <a:pt x="18055" y="14958"/>
                  <a:pt x="17873" y="14015"/>
                </a:cubicBezTo>
                <a:cubicBezTo>
                  <a:pt x="17690" y="13104"/>
                  <a:pt x="17386" y="12192"/>
                  <a:pt x="16931" y="11371"/>
                </a:cubicBezTo>
                <a:cubicBezTo>
                  <a:pt x="15715" y="8848"/>
                  <a:pt x="14225" y="6265"/>
                  <a:pt x="11824" y="4836"/>
                </a:cubicBezTo>
                <a:cubicBezTo>
                  <a:pt x="11034" y="4380"/>
                  <a:pt x="10213" y="4015"/>
                  <a:pt x="9362" y="3772"/>
                </a:cubicBezTo>
                <a:cubicBezTo>
                  <a:pt x="8799" y="3591"/>
                  <a:pt x="8183" y="3442"/>
                  <a:pt x="7589" y="3442"/>
                </a:cubicBezTo>
                <a:cubicBezTo>
                  <a:pt x="7189" y="3442"/>
                  <a:pt x="6799" y="3509"/>
                  <a:pt x="6444" y="3681"/>
                </a:cubicBezTo>
                <a:cubicBezTo>
                  <a:pt x="5228" y="4258"/>
                  <a:pt x="4803" y="5900"/>
                  <a:pt x="5167" y="7207"/>
                </a:cubicBezTo>
                <a:cubicBezTo>
                  <a:pt x="5563" y="8483"/>
                  <a:pt x="6505" y="9547"/>
                  <a:pt x="7447" y="10489"/>
                </a:cubicBezTo>
                <a:cubicBezTo>
                  <a:pt x="8055" y="11097"/>
                  <a:pt x="8693" y="11645"/>
                  <a:pt x="9392" y="12161"/>
                </a:cubicBezTo>
                <a:cubicBezTo>
                  <a:pt x="9879" y="12556"/>
                  <a:pt x="10456" y="12800"/>
                  <a:pt x="11095" y="12921"/>
                </a:cubicBezTo>
                <a:cubicBezTo>
                  <a:pt x="11207" y="12944"/>
                  <a:pt x="11320" y="12955"/>
                  <a:pt x="11434" y="12955"/>
                </a:cubicBezTo>
                <a:cubicBezTo>
                  <a:pt x="11932" y="12955"/>
                  <a:pt x="12425" y="12740"/>
                  <a:pt x="12797" y="12344"/>
                </a:cubicBezTo>
                <a:cubicBezTo>
                  <a:pt x="13192" y="11797"/>
                  <a:pt x="13253" y="11067"/>
                  <a:pt x="12979" y="10459"/>
                </a:cubicBezTo>
                <a:cubicBezTo>
                  <a:pt x="12706" y="9851"/>
                  <a:pt x="12250" y="9334"/>
                  <a:pt x="11672" y="8970"/>
                </a:cubicBezTo>
                <a:cubicBezTo>
                  <a:pt x="11464" y="8824"/>
                  <a:pt x="11213" y="8692"/>
                  <a:pt x="10978" y="8692"/>
                </a:cubicBezTo>
                <a:cubicBezTo>
                  <a:pt x="10870" y="8692"/>
                  <a:pt x="10765" y="8720"/>
                  <a:pt x="10669" y="8787"/>
                </a:cubicBezTo>
                <a:cubicBezTo>
                  <a:pt x="11050" y="8289"/>
                  <a:pt x="10526" y="7508"/>
                  <a:pt x="9916" y="7508"/>
                </a:cubicBezTo>
                <a:cubicBezTo>
                  <a:pt x="9893" y="7508"/>
                  <a:pt x="9871" y="7509"/>
                  <a:pt x="9848" y="7511"/>
                </a:cubicBezTo>
                <a:cubicBezTo>
                  <a:pt x="9210" y="7632"/>
                  <a:pt x="8784" y="8210"/>
                  <a:pt x="8845" y="8879"/>
                </a:cubicBezTo>
                <a:cubicBezTo>
                  <a:pt x="8936" y="9517"/>
                  <a:pt x="9301" y="10064"/>
                  <a:pt x="9848" y="10398"/>
                </a:cubicBezTo>
                <a:cubicBezTo>
                  <a:pt x="10046" y="10550"/>
                  <a:pt x="10327" y="10649"/>
                  <a:pt x="10574" y="10649"/>
                </a:cubicBezTo>
                <a:cubicBezTo>
                  <a:pt x="10821" y="10649"/>
                  <a:pt x="11034" y="10550"/>
                  <a:pt x="11095" y="10307"/>
                </a:cubicBezTo>
                <a:cubicBezTo>
                  <a:pt x="11216" y="9973"/>
                  <a:pt x="10882" y="9669"/>
                  <a:pt x="10578" y="9456"/>
                </a:cubicBezTo>
                <a:cubicBezTo>
                  <a:pt x="10766" y="9369"/>
                  <a:pt x="10961" y="9329"/>
                  <a:pt x="11152" y="9329"/>
                </a:cubicBezTo>
                <a:cubicBezTo>
                  <a:pt x="11762" y="9329"/>
                  <a:pt x="12331" y="9743"/>
                  <a:pt x="12493" y="10368"/>
                </a:cubicBezTo>
                <a:cubicBezTo>
                  <a:pt x="12706" y="11219"/>
                  <a:pt x="12128" y="12040"/>
                  <a:pt x="11247" y="12100"/>
                </a:cubicBezTo>
                <a:cubicBezTo>
                  <a:pt x="11209" y="12103"/>
                  <a:pt x="11172" y="12105"/>
                  <a:pt x="11136" y="12105"/>
                </a:cubicBezTo>
                <a:cubicBezTo>
                  <a:pt x="10422" y="12105"/>
                  <a:pt x="9791" y="11557"/>
                  <a:pt x="9271" y="11037"/>
                </a:cubicBezTo>
                <a:cubicBezTo>
                  <a:pt x="8268" y="10125"/>
                  <a:pt x="7356" y="9122"/>
                  <a:pt x="6535" y="8027"/>
                </a:cubicBezTo>
                <a:cubicBezTo>
                  <a:pt x="6201" y="7632"/>
                  <a:pt x="5988" y="7116"/>
                  <a:pt x="5958" y="6568"/>
                </a:cubicBezTo>
                <a:cubicBezTo>
                  <a:pt x="5958" y="5657"/>
                  <a:pt x="6839" y="4897"/>
                  <a:pt x="7751" y="4745"/>
                </a:cubicBezTo>
                <a:cubicBezTo>
                  <a:pt x="7880" y="4728"/>
                  <a:pt x="8009" y="4719"/>
                  <a:pt x="8137" y="4719"/>
                </a:cubicBezTo>
                <a:cubicBezTo>
                  <a:pt x="8919" y="4719"/>
                  <a:pt x="9691" y="5018"/>
                  <a:pt x="10395" y="5383"/>
                </a:cubicBezTo>
                <a:cubicBezTo>
                  <a:pt x="13982" y="7328"/>
                  <a:pt x="16383" y="10885"/>
                  <a:pt x="16809" y="14958"/>
                </a:cubicBezTo>
                <a:cubicBezTo>
                  <a:pt x="16870" y="15262"/>
                  <a:pt x="16809" y="15626"/>
                  <a:pt x="16596" y="15900"/>
                </a:cubicBezTo>
                <a:cubicBezTo>
                  <a:pt x="16231" y="16295"/>
                  <a:pt x="15563" y="16082"/>
                  <a:pt x="15046" y="16295"/>
                </a:cubicBezTo>
                <a:cubicBezTo>
                  <a:pt x="14833" y="16417"/>
                  <a:pt x="14681" y="16599"/>
                  <a:pt x="14438" y="16721"/>
                </a:cubicBezTo>
                <a:cubicBezTo>
                  <a:pt x="14238" y="16838"/>
                  <a:pt x="14010" y="16883"/>
                  <a:pt x="13773" y="16883"/>
                </a:cubicBezTo>
                <a:cubicBezTo>
                  <a:pt x="13398" y="16883"/>
                  <a:pt x="12998" y="16771"/>
                  <a:pt x="12645" y="16660"/>
                </a:cubicBezTo>
                <a:cubicBezTo>
                  <a:pt x="8207" y="15110"/>
                  <a:pt x="3982" y="12404"/>
                  <a:pt x="1702" y="8301"/>
                </a:cubicBezTo>
                <a:cubicBezTo>
                  <a:pt x="2341" y="7632"/>
                  <a:pt x="2432" y="6629"/>
                  <a:pt x="1915" y="5869"/>
                </a:cubicBezTo>
                <a:cubicBezTo>
                  <a:pt x="2249" y="5413"/>
                  <a:pt x="1885" y="4775"/>
                  <a:pt x="1763" y="4228"/>
                </a:cubicBezTo>
                <a:cubicBezTo>
                  <a:pt x="1520" y="3103"/>
                  <a:pt x="2371" y="1979"/>
                  <a:pt x="3404" y="1523"/>
                </a:cubicBezTo>
                <a:cubicBezTo>
                  <a:pt x="3902" y="1324"/>
                  <a:pt x="4433" y="1244"/>
                  <a:pt x="4970" y="1244"/>
                </a:cubicBezTo>
                <a:cubicBezTo>
                  <a:pt x="5551" y="1244"/>
                  <a:pt x="6138" y="1337"/>
                  <a:pt x="6695" y="1472"/>
                </a:cubicBezTo>
                <a:lnTo>
                  <a:pt x="6695" y="1472"/>
                </a:lnTo>
                <a:cubicBezTo>
                  <a:pt x="6610" y="1404"/>
                  <a:pt x="6598" y="1200"/>
                  <a:pt x="6718" y="1128"/>
                </a:cubicBezTo>
                <a:cubicBezTo>
                  <a:pt x="6794" y="1097"/>
                  <a:pt x="6877" y="1082"/>
                  <a:pt x="6961" y="1082"/>
                </a:cubicBezTo>
                <a:cubicBezTo>
                  <a:pt x="7044" y="1082"/>
                  <a:pt x="7128" y="1097"/>
                  <a:pt x="7204" y="1128"/>
                </a:cubicBezTo>
                <a:cubicBezTo>
                  <a:pt x="9180" y="1796"/>
                  <a:pt x="11003" y="2830"/>
                  <a:pt x="12614" y="4167"/>
                </a:cubicBezTo>
                <a:cubicBezTo>
                  <a:pt x="12557" y="3852"/>
                  <a:pt x="12905" y="3618"/>
                  <a:pt x="13226" y="3618"/>
                </a:cubicBezTo>
                <a:cubicBezTo>
                  <a:pt x="13245" y="3618"/>
                  <a:pt x="13264" y="3618"/>
                  <a:pt x="13283" y="3620"/>
                </a:cubicBezTo>
                <a:cubicBezTo>
                  <a:pt x="13448" y="3670"/>
                  <a:pt x="13612" y="3737"/>
                  <a:pt x="13763" y="3827"/>
                </a:cubicBezTo>
                <a:lnTo>
                  <a:pt x="13763" y="3827"/>
                </a:lnTo>
                <a:cubicBezTo>
                  <a:pt x="12143" y="2465"/>
                  <a:pt x="10408" y="1247"/>
                  <a:pt x="8298" y="672"/>
                </a:cubicBezTo>
                <a:cubicBezTo>
                  <a:pt x="6718" y="307"/>
                  <a:pt x="5076" y="64"/>
                  <a:pt x="3465" y="33"/>
                </a:cubicBezTo>
                <a:cubicBezTo>
                  <a:pt x="3337" y="10"/>
                  <a:pt x="3214" y="0"/>
                  <a:pt x="309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CUSTOM_2_1_1_1_1_2_1_1_1_1_1">
    <p:spTree>
      <p:nvGrpSpPr>
        <p:cNvPr id="1" name="Shape 12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99" name="Google Shape;12999;p3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3000" name="Google Shape;13000;p3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01" name="Google Shape;13001;p3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002" name="Google Shape;13002;p30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13003;p30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13004;p30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13005;p30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13006;p30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13007;p30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13008;p30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13009;p30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13010;p30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13011;p30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13012;p30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13013;p30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13014;p30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13015;p30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13016;p30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30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30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3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13020;p3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13021;p3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13022;p3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13023;p3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3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3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3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27" name="Google Shape;13027;p3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028" name="Google Shape;13028;p3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13029;p3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13030;p3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3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3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3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3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3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13036;p3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13037;p30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3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3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3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3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2" name="Google Shape;13042;p3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3" name="Google Shape;13043;p3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3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5" name="Google Shape;13045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6" name="Google Shape;13046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8" name="Google Shape;13048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9" name="Google Shape;13049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54" name="Google Shape;13054;p3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3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3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3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3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3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3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3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3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3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3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3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30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30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30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30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30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30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30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30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3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3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3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3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3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3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3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3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3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3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3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3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3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3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3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3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30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30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30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30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30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30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30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30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30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3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30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30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30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30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30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30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30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30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30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30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30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30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30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30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30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30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30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3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3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3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3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3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3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3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3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3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30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30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30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30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30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30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30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30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30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30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30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30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30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30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30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30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30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3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3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3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3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3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3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3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3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3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30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3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54" name="Google Shape;13154;p3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155" name="Google Shape;13155;p3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6" name="Google Shape;13156;p3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7" name="Google Shape;13157;p3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8" name="Google Shape;13158;p3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9" name="Google Shape;13159;p3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0" name="Google Shape;13160;p3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1" name="Google Shape;13161;p3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2" name="Google Shape;13162;p3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3" name="Google Shape;13163;p3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4" name="Google Shape;13164;p3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5" name="Google Shape;13165;p3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6" name="Google Shape;13166;p3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7" name="Google Shape;13167;p3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8" name="Google Shape;13168;p3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9" name="Google Shape;13169;p3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0" name="Google Shape;13170;p3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1" name="Google Shape;13171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2" name="Google Shape;13172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3" name="Google Shape;13173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4" name="Google Shape;13174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5" name="Google Shape;13175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6" name="Google Shape;13176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7" name="Google Shape;13177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8" name="Google Shape;13178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9" name="Google Shape;13179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0" name="Google Shape;13180;p3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81" name="Google Shape;13181;p30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3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3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3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3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86" name="Google Shape;13186;p3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3187" name="Google Shape;13187;p3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8" name="Google Shape;13188;p3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9" name="Google Shape;13189;p3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0" name="Google Shape;13190;p3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1" name="Google Shape;13191;p3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2" name="Google Shape;13192;p3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3" name="Google Shape;13193;p3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4" name="Google Shape;13194;p3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5" name="Google Shape;13195;p3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6" name="Google Shape;13196;p3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7" name="Google Shape;13197;p3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8" name="Google Shape;13198;p3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9" name="Google Shape;13199;p3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0" name="Google Shape;13200;p3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1" name="Google Shape;13201;p3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2" name="Google Shape;13202;p3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3" name="Google Shape;13203;p3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4" name="Google Shape;13204;p3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5" name="Google Shape;13205;p3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6" name="Google Shape;13206;p3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7" name="Google Shape;13207;p3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8" name="Google Shape;13208;p3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9" name="Google Shape;13209;p3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0" name="Google Shape;13210;p3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1" name="Google Shape;13211;p3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2" name="Google Shape;13212;p3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13" name="Google Shape;13213;p3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14" name="Google Shape;13214;p3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215" name="Google Shape;13215;p3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6" name="Google Shape;13216;p3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7" name="Google Shape;13217;p3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8" name="Google Shape;13218;p3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9" name="Google Shape;13219;p3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0" name="Google Shape;13220;p3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1" name="Google Shape;13221;p3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2" name="Google Shape;13222;p3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3" name="Google Shape;13223;p3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4" name="Google Shape;13224;p3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5" name="Google Shape;13225;p3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6" name="Google Shape;13226;p3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7" name="Google Shape;13227;p3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8" name="Google Shape;13228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9" name="Google Shape;13229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0" name="Google Shape;13230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1" name="Google Shape;13231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2" name="Google Shape;13232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3" name="Google Shape;13233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4" name="Google Shape;13234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5" name="Google Shape;13235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6" name="Google Shape;13236;p3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7" name="Google Shape;13237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8" name="Google Shape;13238;p3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9" name="Google Shape;13239;p3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0" name="Google Shape;13240;p3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241" name="Google Shape;13241;p3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3242" name="Google Shape;13242;p30"/>
          <p:cNvGrpSpPr/>
          <p:nvPr/>
        </p:nvGrpSpPr>
        <p:grpSpPr>
          <a:xfrm rot="5737812">
            <a:off x="6760274" y="-147828"/>
            <a:ext cx="3339088" cy="2408989"/>
            <a:chOff x="-471207" y="3215792"/>
            <a:chExt cx="3339342" cy="2409172"/>
          </a:xfrm>
        </p:grpSpPr>
        <p:grpSp>
          <p:nvGrpSpPr>
            <p:cNvPr id="13243" name="Google Shape;13243;p30"/>
            <p:cNvGrpSpPr/>
            <p:nvPr/>
          </p:nvGrpSpPr>
          <p:grpSpPr>
            <a:xfrm rot="-4199403" flipH="1">
              <a:off x="-22239" y="3308503"/>
              <a:ext cx="1699178" cy="2145157"/>
              <a:chOff x="146217" y="2712579"/>
              <a:chExt cx="1552966" cy="1960401"/>
            </a:xfrm>
          </p:grpSpPr>
          <p:grpSp>
            <p:nvGrpSpPr>
              <p:cNvPr id="13244" name="Google Shape;13244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245" name="Google Shape;13245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6" name="Google Shape;13246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7" name="Google Shape;13247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8" name="Google Shape;13248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9" name="Google Shape;13249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0" name="Google Shape;13250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1" name="Google Shape;13251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2" name="Google Shape;13252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3" name="Google Shape;13253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4" name="Google Shape;13254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5" name="Google Shape;13255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6" name="Google Shape;13256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7" name="Google Shape;13257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8" name="Google Shape;13258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59" name="Google Shape;13259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260" name="Google Shape;13260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1" name="Google Shape;13261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2" name="Google Shape;13262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3" name="Google Shape;13263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4" name="Google Shape;13264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5" name="Google Shape;13265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6" name="Google Shape;13266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7" name="Google Shape;13267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8" name="Google Shape;13268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9" name="Google Shape;13269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0" name="Google Shape;13270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1" name="Google Shape;13271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2" name="Google Shape;13272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3" name="Google Shape;13273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74" name="Google Shape;13274;p30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275" name="Google Shape;13275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6" name="Google Shape;13276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7" name="Google Shape;13277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8" name="Google Shape;13278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9" name="Google Shape;13279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0" name="Google Shape;13280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1" name="Google Shape;13281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2" name="Google Shape;13282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3" name="Google Shape;13283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4" name="Google Shape;13284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5" name="Google Shape;13285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6" name="Google Shape;13286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7" name="Google Shape;13287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8" name="Google Shape;13288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89" name="Google Shape;13289;p30"/>
            <p:cNvGrpSpPr/>
            <p:nvPr/>
          </p:nvGrpSpPr>
          <p:grpSpPr>
            <a:xfrm rot="4112102" flipH="1">
              <a:off x="709472" y="3369139"/>
              <a:ext cx="1699242" cy="2145126"/>
              <a:chOff x="146217" y="2712579"/>
              <a:chExt cx="1552966" cy="1960401"/>
            </a:xfrm>
          </p:grpSpPr>
          <p:grpSp>
            <p:nvGrpSpPr>
              <p:cNvPr id="13290" name="Google Shape;13290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291" name="Google Shape;1329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2" name="Google Shape;1329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3" name="Google Shape;1329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4" name="Google Shape;1329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5" name="Google Shape;1329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6" name="Google Shape;1329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7" name="Google Shape;1329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8" name="Google Shape;1329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9" name="Google Shape;1329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0" name="Google Shape;1330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1" name="Google Shape;1330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2" name="Google Shape;1330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3" name="Google Shape;1330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4" name="Google Shape;1330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305" name="Google Shape;13305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306" name="Google Shape;13306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7" name="Google Shape;13307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8" name="Google Shape;13308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9" name="Google Shape;13309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0" name="Google Shape;13310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1" name="Google Shape;13311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2" name="Google Shape;13312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3" name="Google Shape;13313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4" name="Google Shape;13314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5" name="Google Shape;13315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6" name="Google Shape;13316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7" name="Google Shape;13317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8" name="Google Shape;13318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9" name="Google Shape;13319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320" name="Google Shape;13320;p30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321" name="Google Shape;1332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22" name="Google Shape;1332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23" name="Google Shape;1332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24" name="Google Shape;1332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25" name="Google Shape;1332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26" name="Google Shape;1332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27" name="Google Shape;1332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28" name="Google Shape;1332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29" name="Google Shape;1332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30" name="Google Shape;1333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31" name="Google Shape;1333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32" name="Google Shape;1333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33" name="Google Shape;1333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34" name="Google Shape;1333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335" name="Google Shape;13335;p30"/>
          <p:cNvGrpSpPr/>
          <p:nvPr/>
        </p:nvGrpSpPr>
        <p:grpSpPr>
          <a:xfrm rot="2355937">
            <a:off x="8056134" y="493146"/>
            <a:ext cx="1050927" cy="974566"/>
            <a:chOff x="7794192" y="677033"/>
            <a:chExt cx="1050955" cy="974591"/>
          </a:xfrm>
        </p:grpSpPr>
        <p:sp>
          <p:nvSpPr>
            <p:cNvPr id="13336" name="Google Shape;13336;p30"/>
            <p:cNvSpPr/>
            <p:nvPr/>
          </p:nvSpPr>
          <p:spPr>
            <a:xfrm rot="3619535">
              <a:off x="8099365" y="942493"/>
              <a:ext cx="432795" cy="362704"/>
            </a:xfrm>
            <a:custGeom>
              <a:avLst/>
              <a:gdLst/>
              <a:ahLst/>
              <a:cxnLst/>
              <a:rect l="l" t="t" r="r" b="b"/>
              <a:pathLst>
                <a:path w="17314" h="14510" extrusionOk="0">
                  <a:moveTo>
                    <a:pt x="4503" y="0"/>
                  </a:moveTo>
                  <a:cubicBezTo>
                    <a:pt x="3783" y="0"/>
                    <a:pt x="3090" y="354"/>
                    <a:pt x="2703" y="999"/>
                  </a:cubicBezTo>
                  <a:lnTo>
                    <a:pt x="635" y="4302"/>
                  </a:lnTo>
                  <a:cubicBezTo>
                    <a:pt x="1" y="5303"/>
                    <a:pt x="301" y="6670"/>
                    <a:pt x="1335" y="7304"/>
                  </a:cubicBezTo>
                  <a:lnTo>
                    <a:pt x="12977" y="14509"/>
                  </a:lnTo>
                  <a:lnTo>
                    <a:pt x="17313" y="7537"/>
                  </a:lnTo>
                  <a:lnTo>
                    <a:pt x="5672" y="332"/>
                  </a:lnTo>
                  <a:cubicBezTo>
                    <a:pt x="5305" y="107"/>
                    <a:pt x="4900" y="0"/>
                    <a:pt x="4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30"/>
            <p:cNvSpPr/>
            <p:nvPr/>
          </p:nvSpPr>
          <p:spPr>
            <a:xfrm rot="3619535">
              <a:off x="8236507" y="1245472"/>
              <a:ext cx="168454" cy="193476"/>
            </a:xfrm>
            <a:custGeom>
              <a:avLst/>
              <a:gdLst/>
              <a:ahLst/>
              <a:cxnLst/>
              <a:rect l="l" t="t" r="r" b="b"/>
              <a:pathLst>
                <a:path w="6739" h="7740" extrusionOk="0">
                  <a:moveTo>
                    <a:pt x="4337" y="0"/>
                  </a:moveTo>
                  <a:lnTo>
                    <a:pt x="2102" y="3570"/>
                  </a:lnTo>
                  <a:lnTo>
                    <a:pt x="1" y="6939"/>
                  </a:lnTo>
                  <a:lnTo>
                    <a:pt x="4137" y="7739"/>
                  </a:lnTo>
                  <a:lnTo>
                    <a:pt x="5438" y="5638"/>
                  </a:lnTo>
                  <a:lnTo>
                    <a:pt x="6739" y="3536"/>
                  </a:lnTo>
                  <a:lnTo>
                    <a:pt x="4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30"/>
            <p:cNvSpPr/>
            <p:nvPr/>
          </p:nvSpPr>
          <p:spPr>
            <a:xfrm rot="3619535">
              <a:off x="8229888" y="1404838"/>
              <a:ext cx="138433" cy="164279"/>
            </a:xfrm>
            <a:custGeom>
              <a:avLst/>
              <a:gdLst/>
              <a:ahLst/>
              <a:cxnLst/>
              <a:rect l="l" t="t" r="r" b="b"/>
              <a:pathLst>
                <a:path w="5538" h="6572" extrusionOk="0">
                  <a:moveTo>
                    <a:pt x="2602" y="0"/>
                  </a:moveTo>
                  <a:lnTo>
                    <a:pt x="1368" y="2002"/>
                  </a:lnTo>
                  <a:lnTo>
                    <a:pt x="1302" y="2102"/>
                  </a:lnTo>
                  <a:lnTo>
                    <a:pt x="1" y="4204"/>
                  </a:lnTo>
                  <a:lnTo>
                    <a:pt x="1835" y="6572"/>
                  </a:lnTo>
                  <a:lnTo>
                    <a:pt x="3703" y="3603"/>
                  </a:lnTo>
                  <a:lnTo>
                    <a:pt x="3637" y="3536"/>
                  </a:lnTo>
                  <a:lnTo>
                    <a:pt x="3703" y="3570"/>
                  </a:lnTo>
                  <a:lnTo>
                    <a:pt x="5538" y="634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39" name="Google Shape;13339;p30"/>
            <p:cNvGrpSpPr/>
            <p:nvPr/>
          </p:nvGrpSpPr>
          <p:grpSpPr>
            <a:xfrm rot="3619535">
              <a:off x="8054627" y="1037366"/>
              <a:ext cx="569528" cy="420497"/>
              <a:chOff x="5952675" y="1472150"/>
              <a:chExt cx="569600" cy="420550"/>
            </a:xfrm>
          </p:grpSpPr>
          <p:sp>
            <p:nvSpPr>
              <p:cNvPr id="13340" name="Google Shape;13340;p30"/>
              <p:cNvSpPr/>
              <p:nvPr/>
            </p:nvSpPr>
            <p:spPr>
              <a:xfrm>
                <a:off x="6448875" y="1843025"/>
                <a:ext cx="55900" cy="359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436" fill="none" extrusionOk="0">
                    <a:moveTo>
                      <a:pt x="0" y="1"/>
                    </a:moveTo>
                    <a:lnTo>
                      <a:pt x="2235" y="143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341" name="Google Shape;13341;p30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13342" name="Google Shape;13342;p30"/>
                <p:cNvSpPr/>
                <p:nvPr/>
              </p:nvSpPr>
              <p:spPr>
                <a:xfrm>
                  <a:off x="6329625" y="1737125"/>
                  <a:ext cx="91750" cy="12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0" h="4871" extrusionOk="0">
                      <a:moveTo>
                        <a:pt x="2602" y="0"/>
                      </a:moveTo>
                      <a:lnTo>
                        <a:pt x="0" y="4203"/>
                      </a:lnTo>
                      <a:lnTo>
                        <a:pt x="1068" y="4871"/>
                      </a:lnTo>
                      <a:lnTo>
                        <a:pt x="3669" y="667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43" name="Google Shape;13343;p30"/>
                <p:cNvSpPr/>
                <p:nvPr/>
              </p:nvSpPr>
              <p:spPr>
                <a:xfrm>
                  <a:off x="5952675" y="1472150"/>
                  <a:ext cx="145975" cy="2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9" h="8465" extrusionOk="0">
                      <a:moveTo>
                        <a:pt x="5196" y="1"/>
                      </a:moveTo>
                      <a:cubicBezTo>
                        <a:pt x="5016" y="1"/>
                        <a:pt x="4843" y="90"/>
                        <a:pt x="4737" y="259"/>
                      </a:cubicBezTo>
                      <a:lnTo>
                        <a:pt x="167" y="7631"/>
                      </a:lnTo>
                      <a:cubicBezTo>
                        <a:pt x="1" y="7897"/>
                        <a:pt x="67" y="8231"/>
                        <a:pt x="334" y="8398"/>
                      </a:cubicBezTo>
                      <a:cubicBezTo>
                        <a:pt x="412" y="8442"/>
                        <a:pt x="505" y="8464"/>
                        <a:pt x="599" y="8464"/>
                      </a:cubicBezTo>
                      <a:cubicBezTo>
                        <a:pt x="786" y="8464"/>
                        <a:pt x="979" y="8376"/>
                        <a:pt x="1068" y="8198"/>
                      </a:cubicBezTo>
                      <a:lnTo>
                        <a:pt x="5671" y="826"/>
                      </a:lnTo>
                      <a:cubicBezTo>
                        <a:pt x="5838" y="592"/>
                        <a:pt x="5738" y="225"/>
                        <a:pt x="5505" y="92"/>
                      </a:cubicBezTo>
                      <a:cubicBezTo>
                        <a:pt x="5407" y="31"/>
                        <a:pt x="5300" y="1"/>
                        <a:pt x="51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44" name="Google Shape;13344;p30"/>
                <p:cNvSpPr/>
                <p:nvPr/>
              </p:nvSpPr>
              <p:spPr>
                <a:xfrm>
                  <a:off x="6477950" y="1857975"/>
                  <a:ext cx="44325" cy="3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3" h="1389" extrusionOk="0">
                      <a:moveTo>
                        <a:pt x="879" y="1"/>
                      </a:moveTo>
                      <a:cubicBezTo>
                        <a:pt x="652" y="1"/>
                        <a:pt x="436" y="119"/>
                        <a:pt x="305" y="337"/>
                      </a:cubicBezTo>
                      <a:cubicBezTo>
                        <a:pt x="1" y="793"/>
                        <a:pt x="362" y="1388"/>
                        <a:pt x="884" y="1388"/>
                      </a:cubicBezTo>
                      <a:cubicBezTo>
                        <a:pt x="934" y="1388"/>
                        <a:pt x="986" y="1383"/>
                        <a:pt x="1039" y="1371"/>
                      </a:cubicBezTo>
                      <a:cubicBezTo>
                        <a:pt x="1639" y="1204"/>
                        <a:pt x="1773" y="403"/>
                        <a:pt x="1239" y="103"/>
                      </a:cubicBezTo>
                      <a:cubicBezTo>
                        <a:pt x="1123" y="34"/>
                        <a:pt x="1000" y="1"/>
                        <a:pt x="87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345" name="Google Shape;13345;p30"/>
            <p:cNvGrpSpPr/>
            <p:nvPr/>
          </p:nvGrpSpPr>
          <p:grpSpPr>
            <a:xfrm rot="3619535">
              <a:off x="7999472" y="741981"/>
              <a:ext cx="640394" cy="844694"/>
              <a:chOff x="5835100" y="1235925"/>
              <a:chExt cx="640475" cy="844800"/>
            </a:xfrm>
          </p:grpSpPr>
          <p:grpSp>
            <p:nvGrpSpPr>
              <p:cNvPr id="13346" name="Google Shape;13346;p30"/>
              <p:cNvGrpSpPr/>
              <p:nvPr/>
            </p:nvGrpSpPr>
            <p:grpSpPr>
              <a:xfrm>
                <a:off x="6139475" y="1235925"/>
                <a:ext cx="336100" cy="354450"/>
                <a:chOff x="6139475" y="1235925"/>
                <a:chExt cx="336100" cy="354450"/>
              </a:xfrm>
            </p:grpSpPr>
            <p:sp>
              <p:nvSpPr>
                <p:cNvPr id="13347" name="Google Shape;13347;p30"/>
                <p:cNvSpPr/>
                <p:nvPr/>
              </p:nvSpPr>
              <p:spPr>
                <a:xfrm>
                  <a:off x="6139475" y="1235925"/>
                  <a:ext cx="336100" cy="35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4" h="14178" fill="none" extrusionOk="0">
                      <a:moveTo>
                        <a:pt x="7373" y="14111"/>
                      </a:moveTo>
                      <a:cubicBezTo>
                        <a:pt x="7473" y="14177"/>
                        <a:pt x="7573" y="14144"/>
                        <a:pt x="7640" y="14077"/>
                      </a:cubicBezTo>
                      <a:lnTo>
                        <a:pt x="13410" y="4804"/>
                      </a:lnTo>
                      <a:cubicBezTo>
                        <a:pt x="13444" y="4704"/>
                        <a:pt x="13410" y="4604"/>
                        <a:pt x="13310" y="4537"/>
                      </a:cubicBezTo>
                      <a:lnTo>
                        <a:pt x="6072" y="34"/>
                      </a:lnTo>
                      <a:cubicBezTo>
                        <a:pt x="6005" y="1"/>
                        <a:pt x="5872" y="1"/>
                        <a:pt x="5805" y="101"/>
                      </a:cubicBezTo>
                      <a:lnTo>
                        <a:pt x="67" y="9341"/>
                      </a:lnTo>
                      <a:cubicBezTo>
                        <a:pt x="1" y="9441"/>
                        <a:pt x="34" y="9574"/>
                        <a:pt x="134" y="9608"/>
                      </a:cubicBez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48" name="Google Shape;13348;p30"/>
                <p:cNvSpPr/>
                <p:nvPr/>
              </p:nvSpPr>
              <p:spPr>
                <a:xfrm>
                  <a:off x="6172825" y="1255950"/>
                  <a:ext cx="148475" cy="23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9" h="9541" fill="none" extrusionOk="0">
                      <a:moveTo>
                        <a:pt x="5939" y="0"/>
                      </a:moveTo>
                      <a:lnTo>
                        <a:pt x="1" y="954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49" name="Google Shape;13349;p30"/>
                <p:cNvSpPr/>
                <p:nvPr/>
              </p:nvSpPr>
              <p:spPr>
                <a:xfrm>
                  <a:off x="6210375" y="1279300"/>
                  <a:ext cx="148450" cy="23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8" h="9541" fill="none" extrusionOk="0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0" name="Google Shape;13350;p30"/>
                <p:cNvSpPr/>
                <p:nvPr/>
              </p:nvSpPr>
              <p:spPr>
                <a:xfrm>
                  <a:off x="6247900" y="1302650"/>
                  <a:ext cx="148450" cy="23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8" h="9541" fill="none" extrusionOk="0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1" name="Google Shape;13351;p30"/>
                <p:cNvSpPr/>
                <p:nvPr/>
              </p:nvSpPr>
              <p:spPr>
                <a:xfrm>
                  <a:off x="6285425" y="1326000"/>
                  <a:ext cx="148450" cy="23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8" h="9541" fill="none" extrusionOk="0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2" name="Google Shape;13352;p30"/>
                <p:cNvSpPr/>
                <p:nvPr/>
              </p:nvSpPr>
              <p:spPr>
                <a:xfrm>
                  <a:off x="6262075" y="1275125"/>
                  <a:ext cx="189325" cy="1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4704" fill="none" extrusionOk="0">
                      <a:moveTo>
                        <a:pt x="0" y="0"/>
                      </a:moveTo>
                      <a:lnTo>
                        <a:pt x="7572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3" name="Google Shape;13353;p30"/>
                <p:cNvSpPr/>
                <p:nvPr/>
              </p:nvSpPr>
              <p:spPr>
                <a:xfrm>
                  <a:off x="6237050" y="1315150"/>
                  <a:ext cx="190150" cy="1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6" h="4704" fill="none" extrusionOk="0">
                      <a:moveTo>
                        <a:pt x="0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4" name="Google Shape;13354;p30"/>
                <p:cNvSpPr/>
                <p:nvPr/>
              </p:nvSpPr>
              <p:spPr>
                <a:xfrm>
                  <a:off x="6212875" y="1354350"/>
                  <a:ext cx="189325" cy="11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4738" fill="none" extrusionOk="0">
                      <a:moveTo>
                        <a:pt x="0" y="0"/>
                      </a:moveTo>
                      <a:lnTo>
                        <a:pt x="7572" y="4737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5" name="Google Shape;13355;p30"/>
                <p:cNvSpPr/>
                <p:nvPr/>
              </p:nvSpPr>
              <p:spPr>
                <a:xfrm>
                  <a:off x="6187850" y="1394375"/>
                  <a:ext cx="190150" cy="1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6" h="4704" fill="none" extrusionOk="0">
                      <a:moveTo>
                        <a:pt x="0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6" name="Google Shape;13356;p30"/>
                <p:cNvSpPr/>
                <p:nvPr/>
              </p:nvSpPr>
              <p:spPr>
                <a:xfrm>
                  <a:off x="6162825" y="1434400"/>
                  <a:ext cx="190175" cy="11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" h="4705" fill="none" extrusionOk="0">
                      <a:moveTo>
                        <a:pt x="1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7" name="Google Shape;13357;p30"/>
                <p:cNvSpPr/>
                <p:nvPr/>
              </p:nvSpPr>
              <p:spPr>
                <a:xfrm>
                  <a:off x="6201200" y="1526975"/>
                  <a:ext cx="24200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1569" fill="none" extrusionOk="0">
                      <a:moveTo>
                        <a:pt x="967" y="0"/>
                      </a:moveTo>
                      <a:lnTo>
                        <a:pt x="0" y="1568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358" name="Google Shape;13358;p30"/>
              <p:cNvGrpSpPr/>
              <p:nvPr/>
            </p:nvGrpSpPr>
            <p:grpSpPr>
              <a:xfrm>
                <a:off x="5835100" y="1726275"/>
                <a:ext cx="336100" cy="354450"/>
                <a:chOff x="5835100" y="1726275"/>
                <a:chExt cx="336100" cy="354450"/>
              </a:xfrm>
            </p:grpSpPr>
            <p:sp>
              <p:nvSpPr>
                <p:cNvPr id="13359" name="Google Shape;13359;p30"/>
                <p:cNvSpPr/>
                <p:nvPr/>
              </p:nvSpPr>
              <p:spPr>
                <a:xfrm>
                  <a:off x="5835100" y="1726275"/>
                  <a:ext cx="336100" cy="35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4" h="14178" fill="none" extrusionOk="0">
                      <a:moveTo>
                        <a:pt x="13310" y="4571"/>
                      </a:moveTo>
                      <a:cubicBezTo>
                        <a:pt x="13410" y="4604"/>
                        <a:pt x="13443" y="4737"/>
                        <a:pt x="13410" y="4838"/>
                      </a:cubicBezTo>
                      <a:lnTo>
                        <a:pt x="7639" y="14077"/>
                      </a:lnTo>
                      <a:cubicBezTo>
                        <a:pt x="7572" y="14178"/>
                        <a:pt x="7472" y="14178"/>
                        <a:pt x="7372" y="14144"/>
                      </a:cubicBezTo>
                      <a:lnTo>
                        <a:pt x="134" y="9641"/>
                      </a:lnTo>
                      <a:cubicBezTo>
                        <a:pt x="34" y="9574"/>
                        <a:pt x="0" y="9474"/>
                        <a:pt x="67" y="9374"/>
                      </a:cubicBezTo>
                      <a:lnTo>
                        <a:pt x="5804" y="101"/>
                      </a:lnTo>
                      <a:cubicBezTo>
                        <a:pt x="5871" y="34"/>
                        <a:pt x="5971" y="1"/>
                        <a:pt x="6071" y="67"/>
                      </a:cubicBez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0" name="Google Shape;13360;p30"/>
                <p:cNvSpPr/>
                <p:nvPr/>
              </p:nvSpPr>
              <p:spPr>
                <a:xfrm>
                  <a:off x="5868450" y="1746300"/>
                  <a:ext cx="147625" cy="2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9574" fill="none" extrusionOk="0">
                      <a:moveTo>
                        <a:pt x="1" y="9574"/>
                      </a:moveTo>
                      <a:lnTo>
                        <a:pt x="5905" y="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1" name="Google Shape;13361;p30"/>
                <p:cNvSpPr/>
                <p:nvPr/>
              </p:nvSpPr>
              <p:spPr>
                <a:xfrm>
                  <a:off x="5905975" y="1769650"/>
                  <a:ext cx="148475" cy="2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9" h="9574" fill="none" extrusionOk="0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2" name="Google Shape;13362;p30"/>
                <p:cNvSpPr/>
                <p:nvPr/>
              </p:nvSpPr>
              <p:spPr>
                <a:xfrm>
                  <a:off x="5943500" y="1793000"/>
                  <a:ext cx="148475" cy="2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9" h="9574" fill="none" extrusionOk="0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3" name="Google Shape;13363;p30"/>
                <p:cNvSpPr/>
                <p:nvPr/>
              </p:nvSpPr>
              <p:spPr>
                <a:xfrm>
                  <a:off x="5981025" y="1816350"/>
                  <a:ext cx="148475" cy="2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9" h="9574" fill="none" extrusionOk="0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4" name="Google Shape;13364;p30"/>
                <p:cNvSpPr/>
                <p:nvPr/>
              </p:nvSpPr>
              <p:spPr>
                <a:xfrm>
                  <a:off x="5859275" y="1923100"/>
                  <a:ext cx="190175" cy="11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" h="4737" fill="none" extrusionOk="0">
                      <a:moveTo>
                        <a:pt x="1" y="0"/>
                      </a:moveTo>
                      <a:lnTo>
                        <a:pt x="7606" y="4737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5" name="Google Shape;13365;p30"/>
                <p:cNvSpPr/>
                <p:nvPr/>
              </p:nvSpPr>
              <p:spPr>
                <a:xfrm>
                  <a:off x="5884300" y="1883900"/>
                  <a:ext cx="189325" cy="1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4704" fill="none" extrusionOk="0">
                      <a:moveTo>
                        <a:pt x="0" y="0"/>
                      </a:moveTo>
                      <a:lnTo>
                        <a:pt x="7572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6" name="Google Shape;13366;p30"/>
                <p:cNvSpPr/>
                <p:nvPr/>
              </p:nvSpPr>
              <p:spPr>
                <a:xfrm>
                  <a:off x="5908475" y="1843875"/>
                  <a:ext cx="190175" cy="11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" h="4737" fill="none" extrusionOk="0">
                      <a:moveTo>
                        <a:pt x="1" y="0"/>
                      </a:moveTo>
                      <a:lnTo>
                        <a:pt x="7606" y="4737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7" name="Google Shape;13367;p30"/>
                <p:cNvSpPr/>
                <p:nvPr/>
              </p:nvSpPr>
              <p:spPr>
                <a:xfrm>
                  <a:off x="5933500" y="1803825"/>
                  <a:ext cx="189325" cy="11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4738" fill="none" extrusionOk="0">
                      <a:moveTo>
                        <a:pt x="0" y="1"/>
                      </a:moveTo>
                      <a:lnTo>
                        <a:pt x="7573" y="4738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8" name="Google Shape;13368;p30"/>
                <p:cNvSpPr/>
                <p:nvPr/>
              </p:nvSpPr>
              <p:spPr>
                <a:xfrm>
                  <a:off x="5957675" y="1764650"/>
                  <a:ext cx="190175" cy="1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" h="4704" fill="none" extrusionOk="0">
                      <a:moveTo>
                        <a:pt x="1" y="0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9" name="Google Shape;13369;p30"/>
                <p:cNvSpPr/>
                <p:nvPr/>
              </p:nvSpPr>
              <p:spPr>
                <a:xfrm>
                  <a:off x="6068600" y="1739625"/>
                  <a:ext cx="24200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1569" fill="none" extrusionOk="0">
                      <a:moveTo>
                        <a:pt x="0" y="1568"/>
                      </a:moveTo>
                      <a:lnTo>
                        <a:pt x="968" y="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370" name="Google Shape;13370;p30"/>
            <p:cNvSpPr/>
            <p:nvPr/>
          </p:nvSpPr>
          <p:spPr>
            <a:xfrm rot="3619535">
              <a:off x="8190789" y="1077549"/>
              <a:ext cx="113411" cy="73466"/>
            </a:xfrm>
            <a:custGeom>
              <a:avLst/>
              <a:gdLst/>
              <a:ahLst/>
              <a:cxnLst/>
              <a:rect l="l" t="t" r="r" b="b"/>
              <a:pathLst>
                <a:path w="4537" h="2939" extrusionOk="0">
                  <a:moveTo>
                    <a:pt x="286" y="1"/>
                  </a:moveTo>
                  <a:cubicBezTo>
                    <a:pt x="214" y="1"/>
                    <a:pt x="143" y="38"/>
                    <a:pt x="100" y="102"/>
                  </a:cubicBezTo>
                  <a:cubicBezTo>
                    <a:pt x="0" y="236"/>
                    <a:pt x="34" y="369"/>
                    <a:pt x="167" y="436"/>
                  </a:cubicBezTo>
                  <a:lnTo>
                    <a:pt x="4137" y="2904"/>
                  </a:lnTo>
                  <a:cubicBezTo>
                    <a:pt x="4172" y="2928"/>
                    <a:pt x="4212" y="2939"/>
                    <a:pt x="4253" y="2939"/>
                  </a:cubicBezTo>
                  <a:cubicBezTo>
                    <a:pt x="4327" y="2939"/>
                    <a:pt x="4406" y="2902"/>
                    <a:pt x="4470" y="2837"/>
                  </a:cubicBezTo>
                  <a:cubicBezTo>
                    <a:pt x="4537" y="2704"/>
                    <a:pt x="4503" y="2571"/>
                    <a:pt x="4370" y="2504"/>
                  </a:cubicBezTo>
                  <a:lnTo>
                    <a:pt x="401" y="35"/>
                  </a:lnTo>
                  <a:cubicBezTo>
                    <a:pt x="365" y="12"/>
                    <a:pt x="325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1" name="Google Shape;13371;p30"/>
          <p:cNvGrpSpPr/>
          <p:nvPr/>
        </p:nvGrpSpPr>
        <p:grpSpPr>
          <a:xfrm rot="-7518622">
            <a:off x="-358441" y="1250115"/>
            <a:ext cx="1142118" cy="1248289"/>
            <a:chOff x="5589782" y="87268"/>
            <a:chExt cx="831109" cy="908369"/>
          </a:xfrm>
        </p:grpSpPr>
        <p:sp>
          <p:nvSpPr>
            <p:cNvPr id="13372" name="Google Shape;13372;p30"/>
            <p:cNvSpPr/>
            <p:nvPr/>
          </p:nvSpPr>
          <p:spPr>
            <a:xfrm>
              <a:off x="6032110" y="406753"/>
              <a:ext cx="306850" cy="277250"/>
            </a:xfrm>
            <a:custGeom>
              <a:avLst/>
              <a:gdLst/>
              <a:ahLst/>
              <a:cxnLst/>
              <a:rect l="l" t="t" r="r" b="b"/>
              <a:pathLst>
                <a:path w="12274" h="11090" extrusionOk="0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30"/>
            <p:cNvSpPr/>
            <p:nvPr/>
          </p:nvSpPr>
          <p:spPr>
            <a:xfrm>
              <a:off x="5589782" y="331450"/>
              <a:ext cx="144425" cy="123625"/>
            </a:xfrm>
            <a:custGeom>
              <a:avLst/>
              <a:gdLst/>
              <a:ahLst/>
              <a:cxnLst/>
              <a:rect l="l" t="t" r="r" b="b"/>
              <a:pathLst>
                <a:path w="5777" h="4945" extrusionOk="0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30"/>
            <p:cNvSpPr/>
            <p:nvPr/>
          </p:nvSpPr>
          <p:spPr>
            <a:xfrm>
              <a:off x="6278441" y="823212"/>
              <a:ext cx="142450" cy="172425"/>
            </a:xfrm>
            <a:custGeom>
              <a:avLst/>
              <a:gdLst/>
              <a:ahLst/>
              <a:cxnLst/>
              <a:rect l="l" t="t" r="r" b="b"/>
              <a:pathLst>
                <a:path w="5698" h="6897" extrusionOk="0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30"/>
            <p:cNvSpPr/>
            <p:nvPr/>
          </p:nvSpPr>
          <p:spPr>
            <a:xfrm>
              <a:off x="5663815" y="87268"/>
              <a:ext cx="69625" cy="71250"/>
            </a:xfrm>
            <a:custGeom>
              <a:avLst/>
              <a:gdLst/>
              <a:ahLst/>
              <a:cxnLst/>
              <a:rect l="l" t="t" r="r" b="b"/>
              <a:pathLst>
                <a:path w="2785" h="2850" extrusionOk="0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30"/>
          <p:cNvGrpSpPr/>
          <p:nvPr/>
        </p:nvGrpSpPr>
        <p:grpSpPr>
          <a:xfrm rot="6906324" flipH="1">
            <a:off x="-218291" y="4058505"/>
            <a:ext cx="1863023" cy="1811651"/>
            <a:chOff x="7805848" y="0"/>
            <a:chExt cx="1338162" cy="1420462"/>
          </a:xfrm>
        </p:grpSpPr>
        <p:grpSp>
          <p:nvGrpSpPr>
            <p:cNvPr id="13377" name="Google Shape;13377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378" name="Google Shape;13378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9" name="Google Shape;13379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0" name="Google Shape;13380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1" name="Google Shape;13381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2" name="Google Shape;13382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3" name="Google Shape;13383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4" name="Google Shape;13384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5" name="Google Shape;13385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6" name="Google Shape;13386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7" name="Google Shape;13387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8" name="Google Shape;13388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9" name="Google Shape;13389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0" name="Google Shape;13390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1" name="Google Shape;13391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2" name="Google Shape;13392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93" name="Google Shape;13393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394" name="Google Shape;13394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5" name="Google Shape;13395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6" name="Google Shape;13396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7" name="Google Shape;13397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8" name="Google Shape;13398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9" name="Google Shape;13399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0" name="Google Shape;13400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1" name="Google Shape;13401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2" name="Google Shape;13402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3" name="Google Shape;13403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4" name="Google Shape;13404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5" name="Google Shape;13405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6" name="Google Shape;13406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7" name="Google Shape;13407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8" name="Google Shape;13408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09" name="Google Shape;13409;p30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410" name="Google Shape;13410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1" name="Google Shape;13411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2" name="Google Shape;13412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3" name="Google Shape;13413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4" name="Google Shape;13414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5" name="Google Shape;13415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6" name="Google Shape;13416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7" name="Google Shape;13417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8" name="Google Shape;13418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9" name="Google Shape;13419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0" name="Google Shape;13420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1" name="Google Shape;13421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2" name="Google Shape;13422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3" name="Google Shape;13423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4" name="Google Shape;13424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25" name="Google Shape;13425;p30"/>
          <p:cNvGrpSpPr/>
          <p:nvPr/>
        </p:nvGrpSpPr>
        <p:grpSpPr>
          <a:xfrm rot="8496101" flipH="1">
            <a:off x="-793815" y="2902648"/>
            <a:ext cx="1511109" cy="1604045"/>
            <a:chOff x="7805848" y="0"/>
            <a:chExt cx="1338162" cy="1420462"/>
          </a:xfrm>
        </p:grpSpPr>
        <p:grpSp>
          <p:nvGrpSpPr>
            <p:cNvPr id="13426" name="Google Shape;13426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427" name="Google Shape;13427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8" name="Google Shape;13428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9" name="Google Shape;13429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0" name="Google Shape;13430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1" name="Google Shape;13431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2" name="Google Shape;13432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3" name="Google Shape;13433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4" name="Google Shape;13434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5" name="Google Shape;13435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6" name="Google Shape;13436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7" name="Google Shape;13437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8" name="Google Shape;13438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9" name="Google Shape;13439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0" name="Google Shape;13440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1" name="Google Shape;13441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42" name="Google Shape;13442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443" name="Google Shape;13443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4" name="Google Shape;13444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5" name="Google Shape;13445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6" name="Google Shape;13446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7" name="Google Shape;13447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8" name="Google Shape;13448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9" name="Google Shape;13449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0" name="Google Shape;13450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1" name="Google Shape;13451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2" name="Google Shape;13452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3" name="Google Shape;13453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4" name="Google Shape;13454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5" name="Google Shape;13455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6" name="Google Shape;13456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7" name="Google Shape;13457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58" name="Google Shape;13458;p30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459" name="Google Shape;13459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0" name="Google Shape;13460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1" name="Google Shape;13461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2" name="Google Shape;13462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3" name="Google Shape;13463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4" name="Google Shape;13464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5" name="Google Shape;13465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6" name="Google Shape;13466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7" name="Google Shape;13467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8" name="Google Shape;13468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9" name="Google Shape;13469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0" name="Google Shape;13470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1" name="Google Shape;13471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2" name="Google Shape;13472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3" name="Google Shape;13473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74" name="Google Shape;13474;p30"/>
          <p:cNvGrpSpPr/>
          <p:nvPr/>
        </p:nvGrpSpPr>
        <p:grpSpPr>
          <a:xfrm rot="-982230" flipH="1">
            <a:off x="1534453" y="4233043"/>
            <a:ext cx="1863046" cy="1811624"/>
            <a:chOff x="7805848" y="0"/>
            <a:chExt cx="1338162" cy="1420462"/>
          </a:xfrm>
        </p:grpSpPr>
        <p:grpSp>
          <p:nvGrpSpPr>
            <p:cNvPr id="13475" name="Google Shape;13475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476" name="Google Shape;13476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7" name="Google Shape;13477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8" name="Google Shape;13478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9" name="Google Shape;13479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0" name="Google Shape;13480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1" name="Google Shape;13481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2" name="Google Shape;13482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3" name="Google Shape;13483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4" name="Google Shape;13484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5" name="Google Shape;13485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6" name="Google Shape;13486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7" name="Google Shape;13487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8" name="Google Shape;13488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9" name="Google Shape;13489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0" name="Google Shape;13490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91" name="Google Shape;13491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492" name="Google Shape;13492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3" name="Google Shape;13493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4" name="Google Shape;13494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5" name="Google Shape;13495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6" name="Google Shape;13496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7" name="Google Shape;13497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8" name="Google Shape;13498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9" name="Google Shape;13499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0" name="Google Shape;13500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1" name="Google Shape;13501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2" name="Google Shape;13502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3" name="Google Shape;13503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4" name="Google Shape;13504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5" name="Google Shape;13505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6" name="Google Shape;13506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07" name="Google Shape;13507;p30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508" name="Google Shape;13508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9" name="Google Shape;13509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0" name="Google Shape;13510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1" name="Google Shape;13511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2" name="Google Shape;13512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3" name="Google Shape;13513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4" name="Google Shape;13514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5" name="Google Shape;13515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6" name="Google Shape;13516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7" name="Google Shape;13517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8" name="Google Shape;13518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9" name="Google Shape;13519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0" name="Google Shape;13520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1" name="Google Shape;13521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2" name="Google Shape;13522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23" name="Google Shape;13523;p30"/>
          <p:cNvGrpSpPr/>
          <p:nvPr/>
        </p:nvGrpSpPr>
        <p:grpSpPr>
          <a:xfrm rot="6881150" flipH="1">
            <a:off x="-991501" y="1407390"/>
            <a:ext cx="1511047" cy="1603979"/>
            <a:chOff x="7805848" y="0"/>
            <a:chExt cx="1338162" cy="1420462"/>
          </a:xfrm>
        </p:grpSpPr>
        <p:grpSp>
          <p:nvGrpSpPr>
            <p:cNvPr id="13524" name="Google Shape;13524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525" name="Google Shape;13525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6" name="Google Shape;13526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7" name="Google Shape;13527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8" name="Google Shape;13528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9" name="Google Shape;13529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0" name="Google Shape;13530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1" name="Google Shape;13531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2" name="Google Shape;13532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3" name="Google Shape;13533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4" name="Google Shape;13534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5" name="Google Shape;13535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6" name="Google Shape;13536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7" name="Google Shape;13537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8" name="Google Shape;13538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9" name="Google Shape;13539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40" name="Google Shape;13540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541" name="Google Shape;13541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2" name="Google Shape;13542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3" name="Google Shape;13543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4" name="Google Shape;13544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5" name="Google Shape;13545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6" name="Google Shape;13546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7" name="Google Shape;13547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8" name="Google Shape;13548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9" name="Google Shape;13549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0" name="Google Shape;13550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1" name="Google Shape;13551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2" name="Google Shape;13552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3" name="Google Shape;13553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4" name="Google Shape;13554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5" name="Google Shape;13555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56" name="Google Shape;13556;p30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557" name="Google Shape;13557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8" name="Google Shape;13558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9" name="Google Shape;13559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0" name="Google Shape;13560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1" name="Google Shape;13561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2" name="Google Shape;13562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3" name="Google Shape;13563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4" name="Google Shape;13564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5" name="Google Shape;13565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6" name="Google Shape;13566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7" name="Google Shape;13567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8" name="Google Shape;13568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9" name="Google Shape;13569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0" name="Google Shape;13570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1" name="Google Shape;13571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1" name="Google Shape;1251;p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252" name="Google Shape;1252;p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3" name="Google Shape;1253;p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54" name="Google Shape;1254;p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9" name="Google Shape;1279;p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80" name="Google Shape;1280;p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6" name="Google Shape;1306;p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6" name="Google Shape;1406;p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07" name="Google Shape;1407;p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3" name="Google Shape;1433;p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8" name="Google Shape;1438;p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39" name="Google Shape;1439;p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5" name="Google Shape;1465;p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6" name="Google Shape;1466;p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67" name="Google Shape;1467;p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93" name="Google Shape;1493;p4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54100" cy="3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AutoNum type="arabicPeriod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1494" name="Google Shape;1494;p4"/>
          <p:cNvGrpSpPr/>
          <p:nvPr/>
        </p:nvGrpSpPr>
        <p:grpSpPr>
          <a:xfrm>
            <a:off x="7742920" y="1797641"/>
            <a:ext cx="2037475" cy="3447946"/>
            <a:chOff x="7694395" y="1765291"/>
            <a:chExt cx="2037475" cy="3447946"/>
          </a:xfrm>
        </p:grpSpPr>
        <p:grpSp>
          <p:nvGrpSpPr>
            <p:cNvPr id="1495" name="Google Shape;1495;p4"/>
            <p:cNvGrpSpPr/>
            <p:nvPr/>
          </p:nvGrpSpPr>
          <p:grpSpPr>
            <a:xfrm rot="10800000" flipH="1">
              <a:off x="7694395" y="3068166"/>
              <a:ext cx="1699100" cy="2145071"/>
              <a:chOff x="146217" y="2712579"/>
              <a:chExt cx="1552966" cy="1960401"/>
            </a:xfrm>
          </p:grpSpPr>
          <p:grpSp>
            <p:nvGrpSpPr>
              <p:cNvPr id="1496" name="Google Shape;1496;p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97" name="Google Shape;1497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8" name="Google Shape;1498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9" name="Google Shape;1499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" name="Google Shape;1500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1" name="Google Shape;1501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2" name="Google Shape;1502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4" name="Google Shape;1504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" name="Google Shape;1505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7" name="Google Shape;1507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" name="Google Shape;1508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" name="Google Shape;1509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" name="Google Shape;1510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1" name="Google Shape;1511;p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512" name="Google Shape;1512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" name="Google Shape;1513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" name="Google Shape;1514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" name="Google Shape;1515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" name="Google Shape;1516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" name="Google Shape;1517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8" name="Google Shape;1518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" name="Google Shape;1519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" name="Google Shape;1520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" name="Google Shape;1521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" name="Google Shape;1522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" name="Google Shape;1523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1524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6" name="Google Shape;1526;p4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527" name="Google Shape;1527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8" name="Google Shape;1528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9" name="Google Shape;1529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" name="Google Shape;1530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" name="Google Shape;1531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" name="Google Shape;1532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" name="Google Shape;1533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" name="Google Shape;1534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" name="Google Shape;1535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" name="Google Shape;1536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" name="Google Shape;1537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" name="Google Shape;1538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" name="Google Shape;1539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1540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41" name="Google Shape;1541;p4"/>
            <p:cNvGrpSpPr/>
            <p:nvPr/>
          </p:nvGrpSpPr>
          <p:grpSpPr>
            <a:xfrm rot="10800000" flipH="1">
              <a:off x="8032770" y="1765291"/>
              <a:ext cx="1699100" cy="2145071"/>
              <a:chOff x="146217" y="2712579"/>
              <a:chExt cx="1552966" cy="1960401"/>
            </a:xfrm>
          </p:grpSpPr>
          <p:grpSp>
            <p:nvGrpSpPr>
              <p:cNvPr id="1542" name="Google Shape;1542;p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543" name="Google Shape;1543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4" name="Google Shape;1544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5" name="Google Shape;1545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6" name="Google Shape;1546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7" name="Google Shape;1547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8" name="Google Shape;1548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9" name="Google Shape;1549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0" name="Google Shape;1550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1" name="Google Shape;1551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2" name="Google Shape;1552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3" name="Google Shape;1553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4" name="Google Shape;1554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5" name="Google Shape;1555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6" name="Google Shape;1556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57" name="Google Shape;1557;p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558" name="Google Shape;1558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9" name="Google Shape;1559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0" name="Google Shape;1560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1" name="Google Shape;1561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" name="Google Shape;1562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" name="Google Shape;1563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" name="Google Shape;1564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" name="Google Shape;1565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" name="Google Shape;1566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" name="Google Shape;1567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" name="Google Shape;1568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" name="Google Shape;1569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" name="Google Shape;1570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" name="Google Shape;1571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72" name="Google Shape;1572;p4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573" name="Google Shape;1573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" name="Google Shape;1574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" name="Google Shape;1575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" name="Google Shape;1576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" name="Google Shape;1577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" name="Google Shape;1578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" name="Google Shape;1579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" name="Google Shape;1580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" name="Google Shape;1581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2" name="Google Shape;1582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3" name="Google Shape;1583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4" name="Google Shape;1584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5" name="Google Shape;1585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6" name="Google Shape;1586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587" name="Google Shape;1587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4">
  <p:cSld name="CUSTOM_2_1_1_1_1_1">
    <p:spTree>
      <p:nvGrpSpPr>
        <p:cNvPr id="1" name="Shape 13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73" name="Google Shape;13573;p3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3574" name="Google Shape;13574;p3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75" name="Google Shape;13575;p3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576" name="Google Shape;13576;p31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7" name="Google Shape;13577;p31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8" name="Google Shape;13578;p31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9" name="Google Shape;13579;p31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0" name="Google Shape;13580;p31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1" name="Google Shape;13581;p31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2" name="Google Shape;13582;p31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3" name="Google Shape;13583;p31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4" name="Google Shape;13584;p31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5" name="Google Shape;13585;p31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6" name="Google Shape;13586;p31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7" name="Google Shape;13587;p31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8" name="Google Shape;13588;p31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9" name="Google Shape;13589;p31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0" name="Google Shape;13590;p31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1" name="Google Shape;13591;p31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2" name="Google Shape;13592;p31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3" name="Google Shape;13593;p3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4" name="Google Shape;13594;p3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5" name="Google Shape;13595;p3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6" name="Google Shape;13596;p3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7" name="Google Shape;13597;p3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8" name="Google Shape;13598;p3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9" name="Google Shape;13599;p3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0" name="Google Shape;13600;p3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01" name="Google Shape;13601;p3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602" name="Google Shape;13602;p3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3" name="Google Shape;13603;p3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4" name="Google Shape;13604;p3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5" name="Google Shape;13605;p3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6" name="Google Shape;13606;p3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7" name="Google Shape;13607;p3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8" name="Google Shape;13608;p3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9" name="Google Shape;13609;p3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0" name="Google Shape;13610;p3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1" name="Google Shape;13611;p31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2" name="Google Shape;13612;p3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3" name="Google Shape;13613;p3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4" name="Google Shape;13614;p3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5" name="Google Shape;13615;p3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6" name="Google Shape;13616;p3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7" name="Google Shape;13617;p3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8" name="Google Shape;13618;p3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9" name="Google Shape;13619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0" name="Google Shape;13620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1" name="Google Shape;13621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2" name="Google Shape;13622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3" name="Google Shape;13623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4" name="Google Shape;13624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5" name="Google Shape;13625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6" name="Google Shape;13626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7" name="Google Shape;13627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28" name="Google Shape;13628;p3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3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3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3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3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3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3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3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3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3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3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3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31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31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31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31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31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31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31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31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3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3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3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3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3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3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3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3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3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3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3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3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3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3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3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3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31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31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31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31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31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31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31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31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31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3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31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31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31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31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31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31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31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31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31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31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31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31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31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31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31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31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31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3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3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3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3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3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3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3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3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3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31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31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31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31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31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31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31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31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31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31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31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31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31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31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31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31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31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3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3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3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3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3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3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3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3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3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31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3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28" name="Google Shape;13728;p3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729" name="Google Shape;13729;p3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0" name="Google Shape;13730;p3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1" name="Google Shape;13731;p3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2" name="Google Shape;13732;p3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3" name="Google Shape;13733;p3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4" name="Google Shape;13734;p3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5" name="Google Shape;13735;p3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6" name="Google Shape;13736;p3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7" name="Google Shape;13737;p3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8" name="Google Shape;13738;p3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9" name="Google Shape;13739;p3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0" name="Google Shape;13740;p3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1" name="Google Shape;13741;p3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2" name="Google Shape;13742;p3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3" name="Google Shape;13743;p3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4" name="Google Shape;13744;p3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5" name="Google Shape;13745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6" name="Google Shape;13746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2" name="Google Shape;13752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3" name="Google Shape;13753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4" name="Google Shape;13754;p3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55" name="Google Shape;13755;p31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3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3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3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3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60" name="Google Shape;13760;p3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3761" name="Google Shape;13761;p3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3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3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4" name="Google Shape;13764;p3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5" name="Google Shape;13765;p3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6" name="Google Shape;13766;p3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7" name="Google Shape;13767;p3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8" name="Google Shape;13768;p3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9" name="Google Shape;13769;p3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0" name="Google Shape;13770;p3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1" name="Google Shape;13771;p3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2" name="Google Shape;13772;p3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3" name="Google Shape;13773;p3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4" name="Google Shape;13774;p3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5" name="Google Shape;13775;p3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6" name="Google Shape;13776;p3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7" name="Google Shape;13777;p3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8" name="Google Shape;13778;p3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9" name="Google Shape;13779;p3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0" name="Google Shape;13780;p3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1" name="Google Shape;13781;p3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2" name="Google Shape;13782;p3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3" name="Google Shape;13783;p3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4" name="Google Shape;13784;p3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5" name="Google Shape;13785;p3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6" name="Google Shape;13786;p3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7" name="Google Shape;13787;p3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88" name="Google Shape;13788;p3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789" name="Google Shape;13789;p3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0" name="Google Shape;13790;p3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1" name="Google Shape;13791;p3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2" name="Google Shape;13792;p3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3" name="Google Shape;13793;p3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4" name="Google Shape;13794;p3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5" name="Google Shape;13795;p3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6" name="Google Shape;13796;p3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7" name="Google Shape;13797;p3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8" name="Google Shape;13798;p3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9" name="Google Shape;13799;p3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0" name="Google Shape;13800;p3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1" name="Google Shape;13801;p3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2" name="Google Shape;13802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3" name="Google Shape;13803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4" name="Google Shape;13804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5" name="Google Shape;13805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6" name="Google Shape;13806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7" name="Google Shape;13807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8" name="Google Shape;13808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9" name="Google Shape;13809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0" name="Google Shape;13810;p3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1" name="Google Shape;13811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2" name="Google Shape;13812;p3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3" name="Google Shape;13813;p3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4" name="Google Shape;13814;p3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815" name="Google Shape;13815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CUSTOM_23">
    <p:spTree>
      <p:nvGrpSpPr>
        <p:cNvPr id="1" name="Shape 13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17" name="Google Shape;13817;p3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3818" name="Google Shape;13818;p3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19" name="Google Shape;13819;p3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820" name="Google Shape;13820;p32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1" name="Google Shape;13821;p32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2" name="Google Shape;13822;p32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3" name="Google Shape;13823;p32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4" name="Google Shape;13824;p32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5" name="Google Shape;13825;p32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6" name="Google Shape;13826;p32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7" name="Google Shape;13827;p32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8" name="Google Shape;13828;p32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9" name="Google Shape;13829;p32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0" name="Google Shape;13830;p32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1" name="Google Shape;13831;p32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2" name="Google Shape;13832;p32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3" name="Google Shape;13833;p32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4" name="Google Shape;13834;p32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5" name="Google Shape;13835;p32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6" name="Google Shape;13836;p32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7" name="Google Shape;13837;p3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8" name="Google Shape;13838;p3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9" name="Google Shape;13839;p3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0" name="Google Shape;13840;p3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1" name="Google Shape;13841;p3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2" name="Google Shape;13842;p3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3" name="Google Shape;13843;p3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4" name="Google Shape;13844;p3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45" name="Google Shape;13845;p3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846" name="Google Shape;13846;p3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7" name="Google Shape;13847;p3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8" name="Google Shape;13848;p3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9" name="Google Shape;13849;p3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0" name="Google Shape;13850;p3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1" name="Google Shape;13851;p3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2" name="Google Shape;13852;p3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3" name="Google Shape;13853;p3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4" name="Google Shape;13854;p3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5" name="Google Shape;13855;p32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6" name="Google Shape;13856;p3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7" name="Google Shape;13857;p3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8" name="Google Shape;13858;p3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9" name="Google Shape;13859;p3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0" name="Google Shape;13860;p3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1" name="Google Shape;13861;p3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2" name="Google Shape;13862;p3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3" name="Google Shape;13863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4" name="Google Shape;13864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5" name="Google Shape;13865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6" name="Google Shape;13866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7" name="Google Shape;13867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8" name="Google Shape;13868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9" name="Google Shape;13869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0" name="Google Shape;13870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1" name="Google Shape;13871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872" name="Google Shape;13872;p3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3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3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3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3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3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3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3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3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3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3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3" name="Google Shape;13883;p3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4" name="Google Shape;13884;p32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32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32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32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32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32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32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32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3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3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3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3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3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3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3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3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3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3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3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3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3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3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3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3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32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32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32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32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32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32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32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32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6" name="Google Shape;13916;p32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3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32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32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0" name="Google Shape;13920;p32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32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32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32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32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32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32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32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32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32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0" name="Google Shape;13930;p32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1" name="Google Shape;13931;p32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32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3" name="Google Shape;13933;p32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4" name="Google Shape;13934;p32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3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3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3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3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3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3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3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3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3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32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32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32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32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32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32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32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32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32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32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32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5" name="Google Shape;13955;p32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32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32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32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32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32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3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3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3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3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3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6" name="Google Shape;13966;p3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3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3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3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32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3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72" name="Google Shape;13972;p3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973" name="Google Shape;13973;p3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4" name="Google Shape;13974;p3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5" name="Google Shape;13975;p3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6" name="Google Shape;13976;p3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7" name="Google Shape;13977;p3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8" name="Google Shape;13978;p3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9" name="Google Shape;13979;p3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0" name="Google Shape;13980;p3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1" name="Google Shape;13981;p3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2" name="Google Shape;13982;p3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3" name="Google Shape;13983;p3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4" name="Google Shape;13984;p3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5" name="Google Shape;13985;p3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6" name="Google Shape;13986;p3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7" name="Google Shape;13987;p3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8" name="Google Shape;13988;p3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9" name="Google Shape;13989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0" name="Google Shape;13990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1" name="Google Shape;13991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2" name="Google Shape;13992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3" name="Google Shape;13993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4" name="Google Shape;13994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5" name="Google Shape;13995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6" name="Google Shape;13996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7" name="Google Shape;13997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8" name="Google Shape;13998;p3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999" name="Google Shape;13999;p32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3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3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3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3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04" name="Google Shape;14004;p3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005" name="Google Shape;14005;p3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6" name="Google Shape;14006;p3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7" name="Google Shape;14007;p3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8" name="Google Shape;14008;p3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9" name="Google Shape;14009;p3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0" name="Google Shape;14010;p3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1" name="Google Shape;14011;p3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2" name="Google Shape;14012;p3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3" name="Google Shape;14013;p3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4" name="Google Shape;14014;p3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5" name="Google Shape;14015;p3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6" name="Google Shape;14016;p3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7" name="Google Shape;14017;p3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8" name="Google Shape;14018;p3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9" name="Google Shape;14019;p3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0" name="Google Shape;14020;p3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1" name="Google Shape;14021;p3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2" name="Google Shape;14022;p3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3" name="Google Shape;14023;p3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4" name="Google Shape;14024;p3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5" name="Google Shape;14025;p3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6" name="Google Shape;14026;p3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7" name="Google Shape;14027;p3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8" name="Google Shape;14028;p3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9" name="Google Shape;14029;p3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0" name="Google Shape;14030;p3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31" name="Google Shape;14031;p3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32" name="Google Shape;14032;p3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033" name="Google Shape;14033;p3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4" name="Google Shape;14034;p3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5" name="Google Shape;14035;p3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6" name="Google Shape;14036;p3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7" name="Google Shape;14037;p3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8" name="Google Shape;14038;p3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9" name="Google Shape;14039;p3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0" name="Google Shape;14040;p3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1" name="Google Shape;14041;p3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2" name="Google Shape;14042;p3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3" name="Google Shape;14043;p3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4" name="Google Shape;14044;p3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5" name="Google Shape;14045;p3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6" name="Google Shape;14046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7" name="Google Shape;14047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8" name="Google Shape;14048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9" name="Google Shape;14049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0" name="Google Shape;14050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1" name="Google Shape;14051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2" name="Google Shape;14052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3" name="Google Shape;14053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4" name="Google Shape;14054;p3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5" name="Google Shape;14055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6" name="Google Shape;14056;p3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7" name="Google Shape;14057;p3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8" name="Google Shape;14058;p3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059" name="Google Shape;14059;p32"/>
          <p:cNvSpPr txBox="1">
            <a:spLocks noGrp="1"/>
          </p:cNvSpPr>
          <p:nvPr>
            <p:ph type="title"/>
          </p:nvPr>
        </p:nvSpPr>
        <p:spPr>
          <a:xfrm>
            <a:off x="720000" y="2052900"/>
            <a:ext cx="3428400" cy="10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4060" name="Google Shape;14060;p32"/>
          <p:cNvGrpSpPr/>
          <p:nvPr/>
        </p:nvGrpSpPr>
        <p:grpSpPr>
          <a:xfrm>
            <a:off x="-1203662" y="3489572"/>
            <a:ext cx="3635284" cy="3715922"/>
            <a:chOff x="-1203662" y="3489572"/>
            <a:chExt cx="3635284" cy="3715922"/>
          </a:xfrm>
        </p:grpSpPr>
        <p:sp>
          <p:nvSpPr>
            <p:cNvPr id="14061" name="Google Shape;14061;p32"/>
            <p:cNvSpPr/>
            <p:nvPr/>
          </p:nvSpPr>
          <p:spPr>
            <a:xfrm flipH="1">
              <a:off x="-1203662" y="3853812"/>
              <a:ext cx="3351776" cy="3351681"/>
            </a:xfrm>
            <a:custGeom>
              <a:avLst/>
              <a:gdLst/>
              <a:ahLst/>
              <a:cxnLst/>
              <a:rect l="l" t="t" r="r" b="b"/>
              <a:pathLst>
                <a:path w="38002" h="38002" extrusionOk="0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32"/>
            <p:cNvSpPr/>
            <p:nvPr/>
          </p:nvSpPr>
          <p:spPr>
            <a:xfrm flipH="1">
              <a:off x="-942826" y="4114601"/>
              <a:ext cx="2830104" cy="2830104"/>
            </a:xfrm>
            <a:custGeom>
              <a:avLst/>
              <a:gdLst/>
              <a:ahLst/>
              <a:cxnLst/>
              <a:rect l="l" t="t" r="r" b="b"/>
              <a:pathLst>
                <a:path w="38002" h="38002" extrusionOk="0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63" name="Google Shape;14063;p32"/>
            <p:cNvGrpSpPr/>
            <p:nvPr/>
          </p:nvGrpSpPr>
          <p:grpSpPr>
            <a:xfrm flipH="1">
              <a:off x="-621224" y="4436216"/>
              <a:ext cx="2186900" cy="2186875"/>
              <a:chOff x="7414725" y="3236000"/>
              <a:chExt cx="2186900" cy="2186875"/>
            </a:xfrm>
          </p:grpSpPr>
          <p:sp>
            <p:nvSpPr>
              <p:cNvPr id="14064" name="Google Shape;14064;p32"/>
              <p:cNvSpPr/>
              <p:nvPr/>
            </p:nvSpPr>
            <p:spPr>
              <a:xfrm>
                <a:off x="8643425" y="4235775"/>
                <a:ext cx="82750" cy="82775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3311" extrusionOk="0">
                    <a:moveTo>
                      <a:pt x="2950" y="1"/>
                    </a:moveTo>
                    <a:lnTo>
                      <a:pt x="1572" y="972"/>
                    </a:lnTo>
                    <a:lnTo>
                      <a:pt x="1" y="362"/>
                    </a:lnTo>
                    <a:lnTo>
                      <a:pt x="1" y="362"/>
                    </a:lnTo>
                    <a:lnTo>
                      <a:pt x="972" y="1739"/>
                    </a:lnTo>
                    <a:lnTo>
                      <a:pt x="361" y="3311"/>
                    </a:lnTo>
                    <a:lnTo>
                      <a:pt x="361" y="3311"/>
                    </a:lnTo>
                    <a:lnTo>
                      <a:pt x="1739" y="2340"/>
                    </a:lnTo>
                    <a:lnTo>
                      <a:pt x="3310" y="2950"/>
                    </a:lnTo>
                    <a:lnTo>
                      <a:pt x="2339" y="1572"/>
                    </a:lnTo>
                    <a:lnTo>
                      <a:pt x="29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5" name="Google Shape;14065;p32"/>
              <p:cNvSpPr/>
              <p:nvPr/>
            </p:nvSpPr>
            <p:spPr>
              <a:xfrm>
                <a:off x="8829750" y="5006975"/>
                <a:ext cx="223975" cy="223925"/>
              </a:xfrm>
              <a:custGeom>
                <a:avLst/>
                <a:gdLst/>
                <a:ahLst/>
                <a:cxnLst/>
                <a:rect l="l" t="t" r="r" b="b"/>
                <a:pathLst>
                  <a:path w="8959" h="8957" extrusionOk="0">
                    <a:moveTo>
                      <a:pt x="3887" y="0"/>
                    </a:moveTo>
                    <a:lnTo>
                      <a:pt x="3304" y="3578"/>
                    </a:lnTo>
                    <a:lnTo>
                      <a:pt x="1" y="5071"/>
                    </a:lnTo>
                    <a:lnTo>
                      <a:pt x="3579" y="5655"/>
                    </a:lnTo>
                    <a:lnTo>
                      <a:pt x="5072" y="8956"/>
                    </a:lnTo>
                    <a:lnTo>
                      <a:pt x="5655" y="5380"/>
                    </a:lnTo>
                    <a:lnTo>
                      <a:pt x="8958" y="3886"/>
                    </a:lnTo>
                    <a:lnTo>
                      <a:pt x="5380" y="3303"/>
                    </a:lnTo>
                    <a:lnTo>
                      <a:pt x="38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6" name="Google Shape;14066;p32"/>
              <p:cNvSpPr/>
              <p:nvPr/>
            </p:nvSpPr>
            <p:spPr>
              <a:xfrm>
                <a:off x="8277125" y="4277150"/>
                <a:ext cx="183925" cy="183900"/>
              </a:xfrm>
              <a:custGeom>
                <a:avLst/>
                <a:gdLst/>
                <a:ahLst/>
                <a:cxnLst/>
                <a:rect l="l" t="t" r="r" b="b"/>
                <a:pathLst>
                  <a:path w="7357" h="7356" extrusionOk="0">
                    <a:moveTo>
                      <a:pt x="3679" y="0"/>
                    </a:moveTo>
                    <a:lnTo>
                      <a:pt x="3281" y="3280"/>
                    </a:lnTo>
                    <a:lnTo>
                      <a:pt x="1" y="3678"/>
                    </a:lnTo>
                    <a:lnTo>
                      <a:pt x="3281" y="4077"/>
                    </a:lnTo>
                    <a:lnTo>
                      <a:pt x="3679" y="7356"/>
                    </a:lnTo>
                    <a:lnTo>
                      <a:pt x="4078" y="4077"/>
                    </a:lnTo>
                    <a:lnTo>
                      <a:pt x="7357" y="3678"/>
                    </a:lnTo>
                    <a:lnTo>
                      <a:pt x="4078" y="3280"/>
                    </a:lnTo>
                    <a:lnTo>
                      <a:pt x="3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7" name="Google Shape;14067;p32"/>
              <p:cNvSpPr/>
              <p:nvPr/>
            </p:nvSpPr>
            <p:spPr>
              <a:xfrm>
                <a:off x="7414725" y="3236000"/>
                <a:ext cx="2186900" cy="2186875"/>
              </a:xfrm>
              <a:custGeom>
                <a:avLst/>
                <a:gdLst/>
                <a:ahLst/>
                <a:cxnLst/>
                <a:rect l="l" t="t" r="r" b="b"/>
                <a:pathLst>
                  <a:path w="87476" h="87475" extrusionOk="0">
                    <a:moveTo>
                      <a:pt x="43736" y="0"/>
                    </a:moveTo>
                    <a:cubicBezTo>
                      <a:pt x="33048" y="0"/>
                      <a:pt x="23251" y="3837"/>
                      <a:pt x="15651" y="10208"/>
                    </a:cubicBezTo>
                    <a:cubicBezTo>
                      <a:pt x="14799" y="10925"/>
                      <a:pt x="13973" y="11668"/>
                      <a:pt x="13177" y="12450"/>
                    </a:cubicBezTo>
                    <a:cubicBezTo>
                      <a:pt x="10268" y="15290"/>
                      <a:pt x="7767" y="18521"/>
                      <a:pt x="5748" y="22051"/>
                    </a:cubicBezTo>
                    <a:cubicBezTo>
                      <a:pt x="5383" y="22684"/>
                      <a:pt x="5036" y="23327"/>
                      <a:pt x="4709" y="23983"/>
                    </a:cubicBezTo>
                    <a:cubicBezTo>
                      <a:pt x="3176" y="26997"/>
                      <a:pt x="2003" y="30182"/>
                      <a:pt x="1217" y="33470"/>
                    </a:cubicBezTo>
                    <a:cubicBezTo>
                      <a:pt x="1044" y="34179"/>
                      <a:pt x="889" y="34895"/>
                      <a:pt x="753" y="35620"/>
                    </a:cubicBezTo>
                    <a:cubicBezTo>
                      <a:pt x="252" y="38297"/>
                      <a:pt x="0" y="41013"/>
                      <a:pt x="1" y="43735"/>
                    </a:cubicBezTo>
                    <a:cubicBezTo>
                      <a:pt x="0" y="44639"/>
                      <a:pt x="28" y="45536"/>
                      <a:pt x="84" y="46427"/>
                    </a:cubicBezTo>
                    <a:cubicBezTo>
                      <a:pt x="133" y="47209"/>
                      <a:pt x="198" y="47983"/>
                      <a:pt x="290" y="48753"/>
                    </a:cubicBezTo>
                    <a:cubicBezTo>
                      <a:pt x="764" y="52941"/>
                      <a:pt x="1847" y="57039"/>
                      <a:pt x="3506" y="60914"/>
                    </a:cubicBezTo>
                    <a:cubicBezTo>
                      <a:pt x="3943" y="61941"/>
                      <a:pt x="4415" y="62941"/>
                      <a:pt x="4931" y="63924"/>
                    </a:cubicBezTo>
                    <a:cubicBezTo>
                      <a:pt x="7457" y="68776"/>
                      <a:pt x="10865" y="73088"/>
                      <a:pt x="14943" y="76664"/>
                    </a:cubicBezTo>
                    <a:cubicBezTo>
                      <a:pt x="15732" y="77352"/>
                      <a:pt x="16546" y="78013"/>
                      <a:pt x="17386" y="78647"/>
                    </a:cubicBezTo>
                    <a:cubicBezTo>
                      <a:pt x="24714" y="84188"/>
                      <a:pt x="33843" y="87474"/>
                      <a:pt x="43736" y="87474"/>
                    </a:cubicBezTo>
                    <a:cubicBezTo>
                      <a:pt x="55858" y="87474"/>
                      <a:pt x="66828" y="82545"/>
                      <a:pt x="74750" y="74579"/>
                    </a:cubicBezTo>
                    <a:cubicBezTo>
                      <a:pt x="75390" y="73934"/>
                      <a:pt x="76008" y="73272"/>
                      <a:pt x="76607" y="72590"/>
                    </a:cubicBezTo>
                    <a:cubicBezTo>
                      <a:pt x="79005" y="69864"/>
                      <a:pt x="81053" y="66851"/>
                      <a:pt x="82708" y="63618"/>
                    </a:cubicBezTo>
                    <a:cubicBezTo>
                      <a:pt x="83036" y="62968"/>
                      <a:pt x="83354" y="62312"/>
                      <a:pt x="83652" y="61643"/>
                    </a:cubicBezTo>
                    <a:cubicBezTo>
                      <a:pt x="85078" y="58477"/>
                      <a:pt x="86116" y="55149"/>
                      <a:pt x="86745" y="51733"/>
                    </a:cubicBezTo>
                    <a:cubicBezTo>
                      <a:pt x="86877" y="51016"/>
                      <a:pt x="86994" y="50295"/>
                      <a:pt x="87090" y="49569"/>
                    </a:cubicBezTo>
                    <a:cubicBezTo>
                      <a:pt x="87347" y="47636"/>
                      <a:pt x="87475" y="45686"/>
                      <a:pt x="87475" y="43735"/>
                    </a:cubicBezTo>
                    <a:cubicBezTo>
                      <a:pt x="87475" y="42001"/>
                      <a:pt x="87374" y="40268"/>
                      <a:pt x="87170" y="38545"/>
                    </a:cubicBezTo>
                    <a:lnTo>
                      <a:pt x="87170" y="38539"/>
                    </a:lnTo>
                    <a:cubicBezTo>
                      <a:pt x="87078" y="37757"/>
                      <a:pt x="86964" y="36983"/>
                      <a:pt x="86833" y="36219"/>
                    </a:cubicBezTo>
                    <a:cubicBezTo>
                      <a:pt x="86078" y="31871"/>
                      <a:pt x="84666" y="27662"/>
                      <a:pt x="82647" y="23738"/>
                    </a:cubicBezTo>
                    <a:cubicBezTo>
                      <a:pt x="82096" y="22668"/>
                      <a:pt x="81497" y="21619"/>
                      <a:pt x="80859" y="20600"/>
                    </a:cubicBezTo>
                    <a:cubicBezTo>
                      <a:pt x="77856" y="15790"/>
                      <a:pt x="73949" y="11608"/>
                      <a:pt x="69354" y="8286"/>
                    </a:cubicBezTo>
                    <a:cubicBezTo>
                      <a:pt x="68519" y="7678"/>
                      <a:pt x="67658" y="7102"/>
                      <a:pt x="66779" y="6555"/>
                    </a:cubicBezTo>
                    <a:cubicBezTo>
                      <a:pt x="60089" y="2400"/>
                      <a:pt x="52192" y="0"/>
                      <a:pt x="437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8" name="Google Shape;14068;p32"/>
              <p:cNvSpPr/>
              <p:nvPr/>
            </p:nvSpPr>
            <p:spPr>
              <a:xfrm>
                <a:off x="7744150" y="3383500"/>
                <a:ext cx="1404400" cy="163900"/>
              </a:xfrm>
              <a:custGeom>
                <a:avLst/>
                <a:gdLst/>
                <a:ahLst/>
                <a:cxnLst/>
                <a:rect l="l" t="t" r="r" b="b"/>
                <a:pathLst>
                  <a:path w="56176" h="6556" extrusionOk="0">
                    <a:moveTo>
                      <a:pt x="20215" y="0"/>
                    </a:moveTo>
                    <a:cubicBezTo>
                      <a:pt x="15076" y="0"/>
                      <a:pt x="12472" y="1158"/>
                      <a:pt x="9959" y="2282"/>
                    </a:cubicBezTo>
                    <a:cubicBezTo>
                      <a:pt x="7892" y="3198"/>
                      <a:pt x="5925" y="4077"/>
                      <a:pt x="2473" y="4309"/>
                    </a:cubicBezTo>
                    <a:cubicBezTo>
                      <a:pt x="1621" y="5025"/>
                      <a:pt x="795" y="5769"/>
                      <a:pt x="0" y="6551"/>
                    </a:cubicBezTo>
                    <a:cubicBezTo>
                      <a:pt x="192" y="6555"/>
                      <a:pt x="389" y="6555"/>
                      <a:pt x="589" y="6555"/>
                    </a:cubicBezTo>
                    <a:cubicBezTo>
                      <a:pt x="5729" y="6555"/>
                      <a:pt x="8329" y="5398"/>
                      <a:pt x="10846" y="4274"/>
                    </a:cubicBezTo>
                    <a:cubicBezTo>
                      <a:pt x="13258" y="3198"/>
                      <a:pt x="15539" y="2185"/>
                      <a:pt x="20215" y="2185"/>
                    </a:cubicBezTo>
                    <a:cubicBezTo>
                      <a:pt x="24886" y="2185"/>
                      <a:pt x="27168" y="3198"/>
                      <a:pt x="29580" y="4274"/>
                    </a:cubicBezTo>
                    <a:cubicBezTo>
                      <a:pt x="32098" y="5398"/>
                      <a:pt x="34697" y="6555"/>
                      <a:pt x="39837" y="6555"/>
                    </a:cubicBezTo>
                    <a:cubicBezTo>
                      <a:pt x="44976" y="6555"/>
                      <a:pt x="47576" y="5398"/>
                      <a:pt x="50093" y="4274"/>
                    </a:cubicBezTo>
                    <a:cubicBezTo>
                      <a:pt x="51862" y="3488"/>
                      <a:pt x="53558" y="2732"/>
                      <a:pt x="56175" y="2386"/>
                    </a:cubicBezTo>
                    <a:cubicBezTo>
                      <a:pt x="55342" y="1778"/>
                      <a:pt x="54481" y="1202"/>
                      <a:pt x="53601" y="656"/>
                    </a:cubicBezTo>
                    <a:cubicBezTo>
                      <a:pt x="51876" y="1089"/>
                      <a:pt x="50529" y="1691"/>
                      <a:pt x="49206" y="2282"/>
                    </a:cubicBezTo>
                    <a:cubicBezTo>
                      <a:pt x="46789" y="3356"/>
                      <a:pt x="44512" y="4371"/>
                      <a:pt x="39837" y="4371"/>
                    </a:cubicBezTo>
                    <a:cubicBezTo>
                      <a:pt x="35166" y="4371"/>
                      <a:pt x="32884" y="3356"/>
                      <a:pt x="30472" y="2282"/>
                    </a:cubicBezTo>
                    <a:cubicBezTo>
                      <a:pt x="27955" y="1158"/>
                      <a:pt x="25350" y="0"/>
                      <a:pt x="20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9" name="Google Shape;14069;p32"/>
              <p:cNvSpPr/>
              <p:nvPr/>
            </p:nvSpPr>
            <p:spPr>
              <a:xfrm>
                <a:off x="7532425" y="3715600"/>
                <a:ext cx="1948475" cy="163925"/>
              </a:xfrm>
              <a:custGeom>
                <a:avLst/>
                <a:gdLst/>
                <a:ahLst/>
                <a:cxnLst/>
                <a:rect l="l" t="t" r="r" b="b"/>
                <a:pathLst>
                  <a:path w="77939" h="6557" extrusionOk="0">
                    <a:moveTo>
                      <a:pt x="28685" y="0"/>
                    </a:moveTo>
                    <a:cubicBezTo>
                      <a:pt x="23545" y="0"/>
                      <a:pt x="20941" y="1159"/>
                      <a:pt x="18428" y="2277"/>
                    </a:cubicBezTo>
                    <a:cubicBezTo>
                      <a:pt x="16011" y="3352"/>
                      <a:pt x="13736" y="4370"/>
                      <a:pt x="9059" y="4370"/>
                    </a:cubicBezTo>
                    <a:cubicBezTo>
                      <a:pt x="5258" y="4370"/>
                      <a:pt x="3037" y="3697"/>
                      <a:pt x="1040" y="2867"/>
                    </a:cubicBezTo>
                    <a:cubicBezTo>
                      <a:pt x="675" y="3499"/>
                      <a:pt x="328" y="4143"/>
                      <a:pt x="1" y="4799"/>
                    </a:cubicBezTo>
                    <a:cubicBezTo>
                      <a:pt x="2195" y="5730"/>
                      <a:pt x="4725" y="6556"/>
                      <a:pt x="9059" y="6556"/>
                    </a:cubicBezTo>
                    <a:cubicBezTo>
                      <a:pt x="14198" y="6556"/>
                      <a:pt x="16799" y="5393"/>
                      <a:pt x="19315" y="4275"/>
                    </a:cubicBezTo>
                    <a:cubicBezTo>
                      <a:pt x="21728" y="3199"/>
                      <a:pt x="24009" y="2186"/>
                      <a:pt x="28685" y="2186"/>
                    </a:cubicBezTo>
                    <a:cubicBezTo>
                      <a:pt x="33356" y="2186"/>
                      <a:pt x="35638" y="3199"/>
                      <a:pt x="38050" y="4275"/>
                    </a:cubicBezTo>
                    <a:cubicBezTo>
                      <a:pt x="40567" y="5393"/>
                      <a:pt x="43167" y="6556"/>
                      <a:pt x="48306" y="6556"/>
                    </a:cubicBezTo>
                    <a:cubicBezTo>
                      <a:pt x="53445" y="6556"/>
                      <a:pt x="56045" y="5393"/>
                      <a:pt x="58563" y="4275"/>
                    </a:cubicBezTo>
                    <a:cubicBezTo>
                      <a:pt x="60979" y="3199"/>
                      <a:pt x="63257" y="2186"/>
                      <a:pt x="67932" y="2186"/>
                    </a:cubicBezTo>
                    <a:cubicBezTo>
                      <a:pt x="72607" y="2186"/>
                      <a:pt x="74884" y="3199"/>
                      <a:pt x="77301" y="4275"/>
                    </a:cubicBezTo>
                    <a:cubicBezTo>
                      <a:pt x="77511" y="4370"/>
                      <a:pt x="77725" y="4463"/>
                      <a:pt x="77939" y="4554"/>
                    </a:cubicBezTo>
                    <a:cubicBezTo>
                      <a:pt x="77388" y="3484"/>
                      <a:pt x="76789" y="2435"/>
                      <a:pt x="76151" y="1416"/>
                    </a:cubicBezTo>
                    <a:cubicBezTo>
                      <a:pt x="74137" y="634"/>
                      <a:pt x="71725" y="0"/>
                      <a:pt x="67932" y="0"/>
                    </a:cubicBezTo>
                    <a:cubicBezTo>
                      <a:pt x="62793" y="0"/>
                      <a:pt x="60192" y="1159"/>
                      <a:pt x="57675" y="2277"/>
                    </a:cubicBezTo>
                    <a:cubicBezTo>
                      <a:pt x="55259" y="3352"/>
                      <a:pt x="52982" y="4370"/>
                      <a:pt x="48306" y="4370"/>
                    </a:cubicBezTo>
                    <a:cubicBezTo>
                      <a:pt x="43635" y="4370"/>
                      <a:pt x="41353" y="3352"/>
                      <a:pt x="38941" y="2277"/>
                    </a:cubicBezTo>
                    <a:cubicBezTo>
                      <a:pt x="36424" y="1159"/>
                      <a:pt x="33820" y="0"/>
                      <a:pt x="286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0" name="Google Shape;14070;p32"/>
              <p:cNvSpPr/>
              <p:nvPr/>
            </p:nvSpPr>
            <p:spPr>
              <a:xfrm>
                <a:off x="7433550" y="4047600"/>
                <a:ext cx="2160425" cy="163925"/>
              </a:xfrm>
              <a:custGeom>
                <a:avLst/>
                <a:gdLst/>
                <a:ahLst/>
                <a:cxnLst/>
                <a:rect l="l" t="t" r="r" b="b"/>
                <a:pathLst>
                  <a:path w="86417" h="6557" extrusionOk="0">
                    <a:moveTo>
                      <a:pt x="32639" y="1"/>
                    </a:moveTo>
                    <a:cubicBezTo>
                      <a:pt x="27500" y="1"/>
                      <a:pt x="24896" y="1164"/>
                      <a:pt x="22383" y="2282"/>
                    </a:cubicBezTo>
                    <a:cubicBezTo>
                      <a:pt x="19966" y="3358"/>
                      <a:pt x="17690" y="4371"/>
                      <a:pt x="13014" y="4371"/>
                    </a:cubicBezTo>
                    <a:cubicBezTo>
                      <a:pt x="8343" y="4371"/>
                      <a:pt x="6061" y="3358"/>
                      <a:pt x="3650" y="2282"/>
                    </a:cubicBezTo>
                    <a:cubicBezTo>
                      <a:pt x="2653" y="1841"/>
                      <a:pt x="1639" y="1387"/>
                      <a:pt x="463" y="1006"/>
                    </a:cubicBezTo>
                    <a:cubicBezTo>
                      <a:pt x="290" y="1715"/>
                      <a:pt x="135" y="2431"/>
                      <a:pt x="0" y="3156"/>
                    </a:cubicBezTo>
                    <a:cubicBezTo>
                      <a:pt x="988" y="3488"/>
                      <a:pt x="1862" y="3882"/>
                      <a:pt x="2758" y="4280"/>
                    </a:cubicBezTo>
                    <a:cubicBezTo>
                      <a:pt x="5275" y="5398"/>
                      <a:pt x="7875" y="6557"/>
                      <a:pt x="13014" y="6557"/>
                    </a:cubicBezTo>
                    <a:cubicBezTo>
                      <a:pt x="18153" y="6557"/>
                      <a:pt x="20754" y="5398"/>
                      <a:pt x="23270" y="4280"/>
                    </a:cubicBezTo>
                    <a:cubicBezTo>
                      <a:pt x="25683" y="3204"/>
                      <a:pt x="27964" y="2187"/>
                      <a:pt x="32639" y="2187"/>
                    </a:cubicBezTo>
                    <a:cubicBezTo>
                      <a:pt x="37310" y="2187"/>
                      <a:pt x="39592" y="3204"/>
                      <a:pt x="42004" y="4280"/>
                    </a:cubicBezTo>
                    <a:cubicBezTo>
                      <a:pt x="44522" y="5398"/>
                      <a:pt x="47122" y="6557"/>
                      <a:pt x="52261" y="6557"/>
                    </a:cubicBezTo>
                    <a:cubicBezTo>
                      <a:pt x="57400" y="6557"/>
                      <a:pt x="60000" y="5398"/>
                      <a:pt x="62517" y="4280"/>
                    </a:cubicBezTo>
                    <a:cubicBezTo>
                      <a:pt x="64934" y="3204"/>
                      <a:pt x="67211" y="2187"/>
                      <a:pt x="71887" y="2187"/>
                    </a:cubicBezTo>
                    <a:cubicBezTo>
                      <a:pt x="76562" y="2187"/>
                      <a:pt x="78839" y="3204"/>
                      <a:pt x="81256" y="4280"/>
                    </a:cubicBezTo>
                    <a:cubicBezTo>
                      <a:pt x="82767" y="4952"/>
                      <a:pt x="84309" y="5639"/>
                      <a:pt x="86416" y="6075"/>
                    </a:cubicBezTo>
                    <a:cubicBezTo>
                      <a:pt x="86325" y="5293"/>
                      <a:pt x="86212" y="4519"/>
                      <a:pt x="86080" y="3755"/>
                    </a:cubicBezTo>
                    <a:cubicBezTo>
                      <a:pt x="84577" y="3366"/>
                      <a:pt x="83379" y="2833"/>
                      <a:pt x="82143" y="2282"/>
                    </a:cubicBezTo>
                    <a:cubicBezTo>
                      <a:pt x="79625" y="1164"/>
                      <a:pt x="77026" y="1"/>
                      <a:pt x="71887" y="1"/>
                    </a:cubicBezTo>
                    <a:cubicBezTo>
                      <a:pt x="66747" y="1"/>
                      <a:pt x="64147" y="1164"/>
                      <a:pt x="61630" y="2282"/>
                    </a:cubicBezTo>
                    <a:cubicBezTo>
                      <a:pt x="59213" y="3358"/>
                      <a:pt x="56937" y="4371"/>
                      <a:pt x="52261" y="4371"/>
                    </a:cubicBezTo>
                    <a:cubicBezTo>
                      <a:pt x="47590" y="4371"/>
                      <a:pt x="45308" y="3358"/>
                      <a:pt x="42896" y="2282"/>
                    </a:cubicBezTo>
                    <a:cubicBezTo>
                      <a:pt x="40379" y="1164"/>
                      <a:pt x="37774" y="1"/>
                      <a:pt x="326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1" name="Google Shape;14071;p32"/>
              <p:cNvSpPr/>
              <p:nvPr/>
            </p:nvSpPr>
            <p:spPr>
              <a:xfrm>
                <a:off x="7416825" y="4379725"/>
                <a:ext cx="2175175" cy="163900"/>
              </a:xfrm>
              <a:custGeom>
                <a:avLst/>
                <a:gdLst/>
                <a:ahLst/>
                <a:cxnLst/>
                <a:rect l="l" t="t" r="r" b="b"/>
                <a:pathLst>
                  <a:path w="87007" h="6556" extrusionOk="0">
                    <a:moveTo>
                      <a:pt x="33308" y="1"/>
                    </a:moveTo>
                    <a:cubicBezTo>
                      <a:pt x="28169" y="1"/>
                      <a:pt x="25565" y="1158"/>
                      <a:pt x="23052" y="2282"/>
                    </a:cubicBezTo>
                    <a:cubicBezTo>
                      <a:pt x="20635" y="3357"/>
                      <a:pt x="18359" y="4371"/>
                      <a:pt x="13683" y="4371"/>
                    </a:cubicBezTo>
                    <a:cubicBezTo>
                      <a:pt x="9012" y="4371"/>
                      <a:pt x="6730" y="3357"/>
                      <a:pt x="4319" y="2282"/>
                    </a:cubicBezTo>
                    <a:cubicBezTo>
                      <a:pt x="3016" y="1701"/>
                      <a:pt x="1691" y="1111"/>
                      <a:pt x="0" y="678"/>
                    </a:cubicBezTo>
                    <a:lnTo>
                      <a:pt x="0" y="678"/>
                    </a:lnTo>
                    <a:cubicBezTo>
                      <a:pt x="48" y="1460"/>
                      <a:pt x="114" y="2234"/>
                      <a:pt x="206" y="3003"/>
                    </a:cubicBezTo>
                    <a:cubicBezTo>
                      <a:pt x="1390" y="3366"/>
                      <a:pt x="2396" y="3816"/>
                      <a:pt x="3427" y="4274"/>
                    </a:cubicBezTo>
                    <a:cubicBezTo>
                      <a:pt x="5944" y="5398"/>
                      <a:pt x="8544" y="6556"/>
                      <a:pt x="13682" y="6556"/>
                    </a:cubicBezTo>
                    <a:cubicBezTo>
                      <a:pt x="18822" y="6556"/>
                      <a:pt x="21422" y="5398"/>
                      <a:pt x="23939" y="4274"/>
                    </a:cubicBezTo>
                    <a:cubicBezTo>
                      <a:pt x="26351" y="3200"/>
                      <a:pt x="28632" y="2185"/>
                      <a:pt x="33308" y="2185"/>
                    </a:cubicBezTo>
                    <a:cubicBezTo>
                      <a:pt x="37979" y="2185"/>
                      <a:pt x="40261" y="3200"/>
                      <a:pt x="42673" y="4274"/>
                    </a:cubicBezTo>
                    <a:cubicBezTo>
                      <a:pt x="45191" y="5398"/>
                      <a:pt x="47790" y="6556"/>
                      <a:pt x="52930" y="6556"/>
                    </a:cubicBezTo>
                    <a:cubicBezTo>
                      <a:pt x="58069" y="6556"/>
                      <a:pt x="60669" y="5398"/>
                      <a:pt x="63186" y="4274"/>
                    </a:cubicBezTo>
                    <a:cubicBezTo>
                      <a:pt x="65603" y="3200"/>
                      <a:pt x="67880" y="2185"/>
                      <a:pt x="72555" y="2185"/>
                    </a:cubicBezTo>
                    <a:cubicBezTo>
                      <a:pt x="77231" y="2185"/>
                      <a:pt x="79508" y="3200"/>
                      <a:pt x="81925" y="4274"/>
                    </a:cubicBezTo>
                    <a:cubicBezTo>
                      <a:pt x="83331" y="4904"/>
                      <a:pt x="84769" y="5542"/>
                      <a:pt x="86661" y="5983"/>
                    </a:cubicBezTo>
                    <a:cubicBezTo>
                      <a:pt x="86793" y="5267"/>
                      <a:pt x="86910" y="4545"/>
                      <a:pt x="87006" y="3820"/>
                    </a:cubicBezTo>
                    <a:cubicBezTo>
                      <a:pt x="85381" y="3427"/>
                      <a:pt x="84119" y="2864"/>
                      <a:pt x="82812" y="2282"/>
                    </a:cubicBezTo>
                    <a:cubicBezTo>
                      <a:pt x="80294" y="1158"/>
                      <a:pt x="77695" y="1"/>
                      <a:pt x="72556" y="1"/>
                    </a:cubicBezTo>
                    <a:cubicBezTo>
                      <a:pt x="67416" y="1"/>
                      <a:pt x="64816" y="1158"/>
                      <a:pt x="62299" y="2282"/>
                    </a:cubicBezTo>
                    <a:cubicBezTo>
                      <a:pt x="59882" y="3357"/>
                      <a:pt x="57606" y="4371"/>
                      <a:pt x="52930" y="4371"/>
                    </a:cubicBezTo>
                    <a:cubicBezTo>
                      <a:pt x="48259" y="4371"/>
                      <a:pt x="45977" y="3357"/>
                      <a:pt x="43565" y="2282"/>
                    </a:cubicBezTo>
                    <a:cubicBezTo>
                      <a:pt x="41048" y="1158"/>
                      <a:pt x="38443" y="1"/>
                      <a:pt x="333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2" name="Google Shape;14072;p32"/>
              <p:cNvSpPr/>
              <p:nvPr/>
            </p:nvSpPr>
            <p:spPr>
              <a:xfrm>
                <a:off x="7502375" y="4711850"/>
                <a:ext cx="2003650" cy="163900"/>
              </a:xfrm>
              <a:custGeom>
                <a:avLst/>
                <a:gdLst/>
                <a:ahLst/>
                <a:cxnLst/>
                <a:rect l="l" t="t" r="r" b="b"/>
                <a:pathLst>
                  <a:path w="80146" h="6556" extrusionOk="0">
                    <a:moveTo>
                      <a:pt x="29886" y="1"/>
                    </a:moveTo>
                    <a:cubicBezTo>
                      <a:pt x="24747" y="1"/>
                      <a:pt x="22143" y="1159"/>
                      <a:pt x="19630" y="2277"/>
                    </a:cubicBezTo>
                    <a:cubicBezTo>
                      <a:pt x="17213" y="3352"/>
                      <a:pt x="14937" y="4371"/>
                      <a:pt x="10260" y="4371"/>
                    </a:cubicBezTo>
                    <a:cubicBezTo>
                      <a:pt x="5589" y="4371"/>
                      <a:pt x="3307" y="3352"/>
                      <a:pt x="896" y="2277"/>
                    </a:cubicBezTo>
                    <a:cubicBezTo>
                      <a:pt x="599" y="2147"/>
                      <a:pt x="301" y="2015"/>
                      <a:pt x="0" y="1880"/>
                    </a:cubicBezTo>
                    <a:lnTo>
                      <a:pt x="0" y="1880"/>
                    </a:lnTo>
                    <a:cubicBezTo>
                      <a:pt x="437" y="2907"/>
                      <a:pt x="909" y="3907"/>
                      <a:pt x="1425" y="4890"/>
                    </a:cubicBezTo>
                    <a:cubicBezTo>
                      <a:pt x="3570" y="5783"/>
                      <a:pt x="6070" y="6555"/>
                      <a:pt x="10260" y="6555"/>
                    </a:cubicBezTo>
                    <a:cubicBezTo>
                      <a:pt x="15400" y="6555"/>
                      <a:pt x="18000" y="5394"/>
                      <a:pt x="20517" y="4274"/>
                    </a:cubicBezTo>
                    <a:cubicBezTo>
                      <a:pt x="22929" y="3200"/>
                      <a:pt x="25210" y="2185"/>
                      <a:pt x="29886" y="2185"/>
                    </a:cubicBezTo>
                    <a:cubicBezTo>
                      <a:pt x="34557" y="2185"/>
                      <a:pt x="36839" y="3200"/>
                      <a:pt x="39251" y="4274"/>
                    </a:cubicBezTo>
                    <a:cubicBezTo>
                      <a:pt x="41769" y="5394"/>
                      <a:pt x="44368" y="6555"/>
                      <a:pt x="49508" y="6555"/>
                    </a:cubicBezTo>
                    <a:cubicBezTo>
                      <a:pt x="54647" y="6555"/>
                      <a:pt x="57247" y="5394"/>
                      <a:pt x="59764" y="4274"/>
                    </a:cubicBezTo>
                    <a:cubicBezTo>
                      <a:pt x="62181" y="3200"/>
                      <a:pt x="64458" y="2185"/>
                      <a:pt x="69133" y="2185"/>
                    </a:cubicBezTo>
                    <a:cubicBezTo>
                      <a:pt x="73809" y="2185"/>
                      <a:pt x="76086" y="3200"/>
                      <a:pt x="78503" y="4274"/>
                    </a:cubicBezTo>
                    <a:cubicBezTo>
                      <a:pt x="78734" y="4379"/>
                      <a:pt x="78965" y="4480"/>
                      <a:pt x="79202" y="4584"/>
                    </a:cubicBezTo>
                    <a:cubicBezTo>
                      <a:pt x="79530" y="3934"/>
                      <a:pt x="79848" y="3278"/>
                      <a:pt x="80146" y="2609"/>
                    </a:cubicBezTo>
                    <a:cubicBezTo>
                      <a:pt x="79893" y="2500"/>
                      <a:pt x="79643" y="2392"/>
                      <a:pt x="79390" y="2277"/>
                    </a:cubicBezTo>
                    <a:cubicBezTo>
                      <a:pt x="76872" y="1159"/>
                      <a:pt x="74273" y="1"/>
                      <a:pt x="69133" y="1"/>
                    </a:cubicBezTo>
                    <a:cubicBezTo>
                      <a:pt x="63994" y="1"/>
                      <a:pt x="61394" y="1159"/>
                      <a:pt x="58877" y="2277"/>
                    </a:cubicBezTo>
                    <a:cubicBezTo>
                      <a:pt x="56460" y="3352"/>
                      <a:pt x="54183" y="4371"/>
                      <a:pt x="49508" y="4371"/>
                    </a:cubicBezTo>
                    <a:cubicBezTo>
                      <a:pt x="44837" y="4371"/>
                      <a:pt x="42555" y="3352"/>
                      <a:pt x="40143" y="2277"/>
                    </a:cubicBezTo>
                    <a:cubicBezTo>
                      <a:pt x="37626" y="1159"/>
                      <a:pt x="35021" y="1"/>
                      <a:pt x="298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3" name="Google Shape;14073;p32"/>
              <p:cNvSpPr/>
              <p:nvPr/>
            </p:nvSpPr>
            <p:spPr>
              <a:xfrm>
                <a:off x="7788275" y="5043875"/>
                <a:ext cx="1541650" cy="163875"/>
              </a:xfrm>
              <a:custGeom>
                <a:avLst/>
                <a:gdLst/>
                <a:ahLst/>
                <a:cxnLst/>
                <a:rect l="l" t="t" r="r" b="b"/>
                <a:pathLst>
                  <a:path w="61666" h="6555" extrusionOk="0">
                    <a:moveTo>
                      <a:pt x="18450" y="0"/>
                    </a:moveTo>
                    <a:cubicBezTo>
                      <a:pt x="13311" y="0"/>
                      <a:pt x="10707" y="1158"/>
                      <a:pt x="8194" y="2281"/>
                    </a:cubicBezTo>
                    <a:cubicBezTo>
                      <a:pt x="5987" y="3261"/>
                      <a:pt x="3903" y="4191"/>
                      <a:pt x="1" y="4349"/>
                    </a:cubicBezTo>
                    <a:cubicBezTo>
                      <a:pt x="790" y="5037"/>
                      <a:pt x="1604" y="5698"/>
                      <a:pt x="2444" y="6332"/>
                    </a:cubicBezTo>
                    <a:cubicBezTo>
                      <a:pt x="5345" y="5939"/>
                      <a:pt x="7237" y="5100"/>
                      <a:pt x="9081" y="4278"/>
                    </a:cubicBezTo>
                    <a:cubicBezTo>
                      <a:pt x="11493" y="3203"/>
                      <a:pt x="13774" y="2185"/>
                      <a:pt x="18450" y="2185"/>
                    </a:cubicBezTo>
                    <a:cubicBezTo>
                      <a:pt x="23121" y="2185"/>
                      <a:pt x="25403" y="3203"/>
                      <a:pt x="27815" y="4278"/>
                    </a:cubicBezTo>
                    <a:cubicBezTo>
                      <a:pt x="30333" y="5397"/>
                      <a:pt x="32932" y="6555"/>
                      <a:pt x="38072" y="6555"/>
                    </a:cubicBezTo>
                    <a:cubicBezTo>
                      <a:pt x="43211" y="6555"/>
                      <a:pt x="45811" y="5397"/>
                      <a:pt x="48328" y="4278"/>
                    </a:cubicBezTo>
                    <a:cubicBezTo>
                      <a:pt x="50745" y="3203"/>
                      <a:pt x="53022" y="2185"/>
                      <a:pt x="57697" y="2185"/>
                    </a:cubicBezTo>
                    <a:cubicBezTo>
                      <a:pt x="58462" y="2185"/>
                      <a:pt x="59161" y="2212"/>
                      <a:pt x="59808" y="2264"/>
                    </a:cubicBezTo>
                    <a:cubicBezTo>
                      <a:pt x="60448" y="1619"/>
                      <a:pt x="61066" y="957"/>
                      <a:pt x="61665" y="275"/>
                    </a:cubicBezTo>
                    <a:cubicBezTo>
                      <a:pt x="60524" y="101"/>
                      <a:pt x="59223" y="0"/>
                      <a:pt x="57697" y="0"/>
                    </a:cubicBezTo>
                    <a:cubicBezTo>
                      <a:pt x="52558" y="0"/>
                      <a:pt x="49957" y="1158"/>
                      <a:pt x="47441" y="2281"/>
                    </a:cubicBezTo>
                    <a:cubicBezTo>
                      <a:pt x="45024" y="3356"/>
                      <a:pt x="42747" y="4370"/>
                      <a:pt x="38072" y="4370"/>
                    </a:cubicBezTo>
                    <a:cubicBezTo>
                      <a:pt x="33401" y="4370"/>
                      <a:pt x="31119" y="3356"/>
                      <a:pt x="28707" y="2281"/>
                    </a:cubicBezTo>
                    <a:cubicBezTo>
                      <a:pt x="26190" y="1158"/>
                      <a:pt x="23585" y="0"/>
                      <a:pt x="18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74" name="Google Shape;14074;p32"/>
            <p:cNvSpPr/>
            <p:nvPr/>
          </p:nvSpPr>
          <p:spPr>
            <a:xfrm flipH="1">
              <a:off x="1887268" y="385380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32"/>
            <p:cNvSpPr/>
            <p:nvPr/>
          </p:nvSpPr>
          <p:spPr>
            <a:xfrm flipH="1">
              <a:off x="2148136" y="4695772"/>
              <a:ext cx="60078" cy="60255"/>
            </a:xfrm>
            <a:custGeom>
              <a:avLst/>
              <a:gdLst/>
              <a:ahLst/>
              <a:cxnLst/>
              <a:rect l="l" t="t" r="r" b="b"/>
              <a:pathLst>
                <a:path w="4738" h="4752" extrusionOk="0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32"/>
            <p:cNvSpPr/>
            <p:nvPr/>
          </p:nvSpPr>
          <p:spPr>
            <a:xfrm flipH="1">
              <a:off x="1004932" y="3688666"/>
              <a:ext cx="69309" cy="4197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32"/>
            <p:cNvSpPr/>
            <p:nvPr/>
          </p:nvSpPr>
          <p:spPr>
            <a:xfrm flipH="1">
              <a:off x="2362338" y="4373554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32"/>
            <p:cNvSpPr/>
            <p:nvPr/>
          </p:nvSpPr>
          <p:spPr>
            <a:xfrm flipH="1">
              <a:off x="2152691" y="4242260"/>
              <a:ext cx="96647" cy="96936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32"/>
            <p:cNvSpPr/>
            <p:nvPr/>
          </p:nvSpPr>
          <p:spPr>
            <a:xfrm flipH="1">
              <a:off x="1603763" y="3935036"/>
              <a:ext cx="91962" cy="55606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32"/>
            <p:cNvSpPr/>
            <p:nvPr/>
          </p:nvSpPr>
          <p:spPr>
            <a:xfrm flipH="1">
              <a:off x="442186" y="3489572"/>
              <a:ext cx="60078" cy="60255"/>
            </a:xfrm>
            <a:custGeom>
              <a:avLst/>
              <a:gdLst/>
              <a:ahLst/>
              <a:cxnLst/>
              <a:rect l="l" t="t" r="r" b="b"/>
              <a:pathLst>
                <a:path w="4738" h="4752" extrusionOk="0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32"/>
            <p:cNvSpPr/>
            <p:nvPr/>
          </p:nvSpPr>
          <p:spPr>
            <a:xfrm flipH="1">
              <a:off x="2358386" y="4834772"/>
              <a:ext cx="60078" cy="60255"/>
            </a:xfrm>
            <a:custGeom>
              <a:avLst/>
              <a:gdLst/>
              <a:ahLst/>
              <a:cxnLst/>
              <a:rect l="l" t="t" r="r" b="b"/>
              <a:pathLst>
                <a:path w="4738" h="4752" extrusionOk="0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">
    <p:spTree>
      <p:nvGrpSpPr>
        <p:cNvPr id="1" name="Shape 14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83" name="Google Shape;14083;p3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4084" name="Google Shape;14084;p3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85" name="Google Shape;14085;p3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086" name="Google Shape;14086;p3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7" name="Google Shape;14087;p3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8" name="Google Shape;14088;p3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9" name="Google Shape;14089;p3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0" name="Google Shape;14090;p3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1" name="Google Shape;14091;p3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2" name="Google Shape;14092;p3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3" name="Google Shape;14093;p3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4" name="Google Shape;14094;p3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5" name="Google Shape;14095;p3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6" name="Google Shape;14096;p3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7" name="Google Shape;14097;p3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8" name="Google Shape;14098;p3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9" name="Google Shape;14099;p3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0" name="Google Shape;14100;p3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1" name="Google Shape;14101;p3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2" name="Google Shape;14102;p3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3" name="Google Shape;14103;p3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4" name="Google Shape;14104;p3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5" name="Google Shape;14105;p3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6" name="Google Shape;14106;p3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7" name="Google Shape;14107;p3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8" name="Google Shape;14108;p3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9" name="Google Shape;14109;p3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0" name="Google Shape;14110;p3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1" name="Google Shape;14111;p3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112" name="Google Shape;14112;p3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3" name="Google Shape;14113;p3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4" name="Google Shape;14114;p3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5" name="Google Shape;14115;p3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6" name="Google Shape;14116;p3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7" name="Google Shape;14117;p3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8" name="Google Shape;14118;p3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9" name="Google Shape;14119;p3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0" name="Google Shape;14120;p3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1" name="Google Shape;14121;p3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2" name="Google Shape;14122;p3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3" name="Google Shape;14123;p3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4" name="Google Shape;14124;p3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5" name="Google Shape;14125;p3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6" name="Google Shape;14126;p3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7" name="Google Shape;14127;p3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8" name="Google Shape;14128;p3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9" name="Google Shape;14129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0" name="Google Shape;14130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1" name="Google Shape;14131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2" name="Google Shape;14132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3" name="Google Shape;14133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4" name="Google Shape;14134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5" name="Google Shape;14135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6" name="Google Shape;14136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7" name="Google Shape;14137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38" name="Google Shape;14138;p3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3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3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3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3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3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3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3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3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3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3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3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3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3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3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3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3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3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3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3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3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3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3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3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3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3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3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3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3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3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3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3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3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3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3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3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3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3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3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3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3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3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3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3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3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3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3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3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3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3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3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3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3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3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3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3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3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3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3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3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3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3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3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3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3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3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3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3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3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3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3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3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3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3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3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3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3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3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3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3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3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3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3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3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3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3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3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3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3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3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3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3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3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3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3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3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3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3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3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3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38" name="Google Shape;14238;p3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239" name="Google Shape;14239;p3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0" name="Google Shape;14240;p3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1" name="Google Shape;14241;p3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2" name="Google Shape;14242;p3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3" name="Google Shape;14243;p3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4" name="Google Shape;14244;p3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5" name="Google Shape;14245;p3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6" name="Google Shape;14246;p3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7" name="Google Shape;14247;p3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8" name="Google Shape;14248;p3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9" name="Google Shape;14249;p3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0" name="Google Shape;14250;p3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1" name="Google Shape;14251;p3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2" name="Google Shape;14252;p3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3" name="Google Shape;14253;p3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4" name="Google Shape;14254;p3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5" name="Google Shape;14255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6" name="Google Shape;14256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7" name="Google Shape;14257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8" name="Google Shape;14258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9" name="Google Shape;14259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0" name="Google Shape;14260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1" name="Google Shape;14261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2" name="Google Shape;14262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3" name="Google Shape;14263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4" name="Google Shape;14264;p3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265" name="Google Shape;14265;p3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3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3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3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3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70" name="Google Shape;14270;p3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271" name="Google Shape;14271;p3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2" name="Google Shape;14272;p3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3" name="Google Shape;14273;p3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4" name="Google Shape;14274;p3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5" name="Google Shape;14275;p3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6" name="Google Shape;14276;p3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7" name="Google Shape;14277;p3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8" name="Google Shape;14278;p3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9" name="Google Shape;14279;p3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0" name="Google Shape;14280;p3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1" name="Google Shape;14281;p3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2" name="Google Shape;14282;p3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3" name="Google Shape;14283;p3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4" name="Google Shape;14284;p3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5" name="Google Shape;14285;p3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6" name="Google Shape;14286;p3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7" name="Google Shape;14287;p3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8" name="Google Shape;14288;p3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9" name="Google Shape;14289;p3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0" name="Google Shape;14290;p3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1" name="Google Shape;14291;p3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2" name="Google Shape;14292;p3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3" name="Google Shape;14293;p3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4" name="Google Shape;14294;p3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5" name="Google Shape;14295;p3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6" name="Google Shape;14296;p3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297" name="Google Shape;14297;p3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98" name="Google Shape;14298;p3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299" name="Google Shape;14299;p3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0" name="Google Shape;14300;p3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1" name="Google Shape;14301;p3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2" name="Google Shape;14302;p3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3" name="Google Shape;14303;p3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4" name="Google Shape;14304;p3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5" name="Google Shape;14305;p3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6" name="Google Shape;14306;p3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7" name="Google Shape;14307;p3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8" name="Google Shape;14308;p3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9" name="Google Shape;14309;p3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0" name="Google Shape;14310;p3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1" name="Google Shape;14311;p3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2" name="Google Shape;14312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3" name="Google Shape;14313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4" name="Google Shape;14314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5" name="Google Shape;14315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6" name="Google Shape;14316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7" name="Google Shape;14317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8" name="Google Shape;14318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9" name="Google Shape;14319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0" name="Google Shape;14320;p3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1" name="Google Shape;14321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2" name="Google Shape;14322;p3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3" name="Google Shape;14323;p3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4" name="Google Shape;14324;p3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25" name="Google Shape;14325;p33"/>
          <p:cNvGrpSpPr/>
          <p:nvPr/>
        </p:nvGrpSpPr>
        <p:grpSpPr>
          <a:xfrm>
            <a:off x="7327129" y="-413072"/>
            <a:ext cx="2246888" cy="2925800"/>
            <a:chOff x="7327129" y="-413072"/>
            <a:chExt cx="2246888" cy="2925800"/>
          </a:xfrm>
        </p:grpSpPr>
        <p:grpSp>
          <p:nvGrpSpPr>
            <p:cNvPr id="14326" name="Google Shape;14326;p33"/>
            <p:cNvGrpSpPr/>
            <p:nvPr/>
          </p:nvGrpSpPr>
          <p:grpSpPr>
            <a:xfrm rot="9887729">
              <a:off x="8154883" y="414371"/>
              <a:ext cx="369354" cy="250254"/>
              <a:chOff x="4815275" y="1064150"/>
              <a:chExt cx="432450" cy="297250"/>
            </a:xfrm>
          </p:grpSpPr>
          <p:sp>
            <p:nvSpPr>
              <p:cNvPr id="14327" name="Google Shape;14327;p33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avLst/>
                <a:gdLst/>
                <a:ahLst/>
                <a:cxnLst/>
                <a:rect l="l" t="t" r="r" b="b"/>
                <a:pathLst>
                  <a:path w="5777" h="4945" extrusionOk="0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8" name="Google Shape;14328;p33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6897" extrusionOk="0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9" name="Google Shape;14329;p33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321" extrusionOk="0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0" name="Google Shape;14330;p33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2850" extrusionOk="0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1" name="Google Shape;14331;p33"/>
            <p:cNvGrpSpPr/>
            <p:nvPr/>
          </p:nvGrpSpPr>
          <p:grpSpPr>
            <a:xfrm rot="1008907" flipH="1">
              <a:off x="7601039" y="-213164"/>
              <a:ext cx="1699068" cy="2145022"/>
              <a:chOff x="146217" y="2712579"/>
              <a:chExt cx="1552966" cy="1960401"/>
            </a:xfrm>
          </p:grpSpPr>
          <p:grpSp>
            <p:nvGrpSpPr>
              <p:cNvPr id="14332" name="Google Shape;14332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333" name="Google Shape;14333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4" name="Google Shape;14334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5" name="Google Shape;14335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6" name="Google Shape;14336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7" name="Google Shape;14337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8" name="Google Shape;14338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9" name="Google Shape;14339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0" name="Google Shape;14340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1" name="Google Shape;14341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2" name="Google Shape;14342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3" name="Google Shape;14343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4" name="Google Shape;14344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5" name="Google Shape;14345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6" name="Google Shape;14346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47" name="Google Shape;14347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348" name="Google Shape;14348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9" name="Google Shape;14349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0" name="Google Shape;14350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1" name="Google Shape;14351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2" name="Google Shape;14352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3" name="Google Shape;14353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4" name="Google Shape;14354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5" name="Google Shape;14355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6" name="Google Shape;14356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7" name="Google Shape;14357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8" name="Google Shape;14358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9" name="Google Shape;14359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0" name="Google Shape;14360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1" name="Google Shape;14361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62" name="Google Shape;14362;p3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363" name="Google Shape;14363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4" name="Google Shape;14364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5" name="Google Shape;14365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6" name="Google Shape;14366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7" name="Google Shape;14367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8" name="Google Shape;14368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9" name="Google Shape;14369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0" name="Google Shape;14370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1" name="Google Shape;14371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2" name="Google Shape;14372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3" name="Google Shape;14373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4" name="Google Shape;14374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5" name="Google Shape;14375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6" name="Google Shape;14376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377" name="Google Shape;14377;p33"/>
            <p:cNvGrpSpPr/>
            <p:nvPr/>
          </p:nvGrpSpPr>
          <p:grpSpPr>
            <a:xfrm rot="-10179883" flipH="1">
              <a:off x="7541670" y="232533"/>
              <a:ext cx="1699182" cy="2145171"/>
              <a:chOff x="146217" y="2712579"/>
              <a:chExt cx="1552966" cy="1960401"/>
            </a:xfrm>
          </p:grpSpPr>
          <p:grpSp>
            <p:nvGrpSpPr>
              <p:cNvPr id="14378" name="Google Shape;14378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379" name="Google Shape;14379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0" name="Google Shape;14380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1" name="Google Shape;14381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2" name="Google Shape;14382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3" name="Google Shape;14383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4" name="Google Shape;14384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5" name="Google Shape;14385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6" name="Google Shape;14386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7" name="Google Shape;14387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8" name="Google Shape;14388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9" name="Google Shape;14389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0" name="Google Shape;14390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1" name="Google Shape;14391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2" name="Google Shape;14392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93" name="Google Shape;14393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394" name="Google Shape;14394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5" name="Google Shape;14395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6" name="Google Shape;14396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7" name="Google Shape;14397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8" name="Google Shape;14398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9" name="Google Shape;14399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0" name="Google Shape;14400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1" name="Google Shape;14401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2" name="Google Shape;14402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3" name="Google Shape;14403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4" name="Google Shape;14404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5" name="Google Shape;14405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6" name="Google Shape;14406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7" name="Google Shape;14407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08" name="Google Shape;14408;p3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409" name="Google Shape;14409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0" name="Google Shape;14410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1" name="Google Shape;14411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2" name="Google Shape;14412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3" name="Google Shape;14413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4" name="Google Shape;14414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5" name="Google Shape;14415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6" name="Google Shape;14416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7" name="Google Shape;14417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8" name="Google Shape;14418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9" name="Google Shape;14419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0" name="Google Shape;14420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1" name="Google Shape;14421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22" name="Google Shape;14422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423" name="Google Shape;14423;p33"/>
            <p:cNvGrpSpPr/>
            <p:nvPr/>
          </p:nvGrpSpPr>
          <p:grpSpPr>
            <a:xfrm rot="-1674192">
              <a:off x="8525114" y="1213204"/>
              <a:ext cx="369355" cy="250238"/>
              <a:chOff x="4815275" y="1064150"/>
              <a:chExt cx="432450" cy="297250"/>
            </a:xfrm>
          </p:grpSpPr>
          <p:sp>
            <p:nvSpPr>
              <p:cNvPr id="14424" name="Google Shape;14424;p33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avLst/>
                <a:gdLst/>
                <a:ahLst/>
                <a:cxnLst/>
                <a:rect l="l" t="t" r="r" b="b"/>
                <a:pathLst>
                  <a:path w="5777" h="4945" extrusionOk="0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5" name="Google Shape;14425;p33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6897" extrusionOk="0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6" name="Google Shape;14426;p33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321" extrusionOk="0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7" name="Google Shape;14427;p33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2850" extrusionOk="0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28" name="Google Shape;14428;p33"/>
            <p:cNvSpPr/>
            <p:nvPr/>
          </p:nvSpPr>
          <p:spPr>
            <a:xfrm>
              <a:off x="8247050" y="832627"/>
              <a:ext cx="579002" cy="308700"/>
            </a:xfrm>
            <a:custGeom>
              <a:avLst/>
              <a:gdLst/>
              <a:ahLst/>
              <a:cxnLst/>
              <a:rect l="l" t="t" r="r" b="b"/>
              <a:pathLst>
                <a:path w="23771" h="12675" extrusionOk="0">
                  <a:moveTo>
                    <a:pt x="17326" y="0"/>
                  </a:moveTo>
                  <a:lnTo>
                    <a:pt x="17326" y="0"/>
                  </a:lnTo>
                  <a:cubicBezTo>
                    <a:pt x="12737" y="1216"/>
                    <a:pt x="8481" y="3404"/>
                    <a:pt x="4834" y="6414"/>
                  </a:cubicBezTo>
                  <a:cubicBezTo>
                    <a:pt x="3831" y="7234"/>
                    <a:pt x="2858" y="8146"/>
                    <a:pt x="1977" y="9119"/>
                  </a:cubicBezTo>
                  <a:cubicBezTo>
                    <a:pt x="1885" y="9180"/>
                    <a:pt x="1825" y="9301"/>
                    <a:pt x="1794" y="9392"/>
                  </a:cubicBezTo>
                  <a:cubicBezTo>
                    <a:pt x="1733" y="9605"/>
                    <a:pt x="1885" y="9818"/>
                    <a:pt x="1885" y="10031"/>
                  </a:cubicBezTo>
                  <a:cubicBezTo>
                    <a:pt x="1885" y="10456"/>
                    <a:pt x="1369" y="10669"/>
                    <a:pt x="1004" y="10882"/>
                  </a:cubicBezTo>
                  <a:cubicBezTo>
                    <a:pt x="396" y="11277"/>
                    <a:pt x="1" y="11945"/>
                    <a:pt x="31" y="12675"/>
                  </a:cubicBezTo>
                  <a:cubicBezTo>
                    <a:pt x="1034" y="12675"/>
                    <a:pt x="2068" y="12614"/>
                    <a:pt x="3101" y="12523"/>
                  </a:cubicBezTo>
                  <a:cubicBezTo>
                    <a:pt x="3922" y="12462"/>
                    <a:pt x="4773" y="12341"/>
                    <a:pt x="5594" y="12249"/>
                  </a:cubicBezTo>
                  <a:lnTo>
                    <a:pt x="6566" y="12128"/>
                  </a:lnTo>
                  <a:cubicBezTo>
                    <a:pt x="6901" y="12097"/>
                    <a:pt x="7235" y="12037"/>
                    <a:pt x="7569" y="12006"/>
                  </a:cubicBezTo>
                  <a:cubicBezTo>
                    <a:pt x="9424" y="11702"/>
                    <a:pt x="11247" y="11094"/>
                    <a:pt x="12919" y="10213"/>
                  </a:cubicBezTo>
                  <a:cubicBezTo>
                    <a:pt x="13527" y="9848"/>
                    <a:pt x="14165" y="9514"/>
                    <a:pt x="14804" y="9240"/>
                  </a:cubicBezTo>
                  <a:cubicBezTo>
                    <a:pt x="15412" y="9028"/>
                    <a:pt x="16019" y="8906"/>
                    <a:pt x="16627" y="8724"/>
                  </a:cubicBezTo>
                  <a:cubicBezTo>
                    <a:pt x="18360" y="8176"/>
                    <a:pt x="19789" y="7052"/>
                    <a:pt x="21217" y="5927"/>
                  </a:cubicBezTo>
                  <a:cubicBezTo>
                    <a:pt x="21399" y="5806"/>
                    <a:pt x="21551" y="5593"/>
                    <a:pt x="21643" y="5380"/>
                  </a:cubicBezTo>
                  <a:cubicBezTo>
                    <a:pt x="21673" y="5258"/>
                    <a:pt x="21643" y="5137"/>
                    <a:pt x="21673" y="5015"/>
                  </a:cubicBezTo>
                  <a:cubicBezTo>
                    <a:pt x="21764" y="4590"/>
                    <a:pt x="22372" y="4468"/>
                    <a:pt x="22707" y="4164"/>
                  </a:cubicBezTo>
                  <a:cubicBezTo>
                    <a:pt x="22858" y="3951"/>
                    <a:pt x="23010" y="3708"/>
                    <a:pt x="23071" y="3435"/>
                  </a:cubicBezTo>
                  <a:lnTo>
                    <a:pt x="23770" y="1368"/>
                  </a:lnTo>
                  <a:cubicBezTo>
                    <a:pt x="22788" y="1140"/>
                    <a:pt x="21792" y="1028"/>
                    <a:pt x="20800" y="1028"/>
                  </a:cubicBezTo>
                  <a:cubicBezTo>
                    <a:pt x="17956" y="1028"/>
                    <a:pt x="15149" y="1950"/>
                    <a:pt x="12828" y="3708"/>
                  </a:cubicBezTo>
                  <a:cubicBezTo>
                    <a:pt x="12554" y="3921"/>
                    <a:pt x="12250" y="4134"/>
                    <a:pt x="11946" y="4286"/>
                  </a:cubicBezTo>
                  <a:cubicBezTo>
                    <a:pt x="11673" y="4377"/>
                    <a:pt x="11399" y="4407"/>
                    <a:pt x="11126" y="4468"/>
                  </a:cubicBezTo>
                  <a:cubicBezTo>
                    <a:pt x="9940" y="4772"/>
                    <a:pt x="9120" y="5836"/>
                    <a:pt x="8117" y="6535"/>
                  </a:cubicBezTo>
                  <a:cubicBezTo>
                    <a:pt x="7630" y="6869"/>
                    <a:pt x="7114" y="7143"/>
                    <a:pt x="6597" y="7477"/>
                  </a:cubicBezTo>
                  <a:cubicBezTo>
                    <a:pt x="5867" y="8024"/>
                    <a:pt x="5259" y="8724"/>
                    <a:pt x="4895" y="9544"/>
                  </a:cubicBezTo>
                  <a:cubicBezTo>
                    <a:pt x="5503" y="9657"/>
                    <a:pt x="6129" y="9720"/>
                    <a:pt x="6758" y="9720"/>
                  </a:cubicBezTo>
                  <a:cubicBezTo>
                    <a:pt x="6978" y="9720"/>
                    <a:pt x="7198" y="9712"/>
                    <a:pt x="7417" y="9696"/>
                  </a:cubicBezTo>
                  <a:cubicBezTo>
                    <a:pt x="8269" y="9635"/>
                    <a:pt x="9089" y="9271"/>
                    <a:pt x="9697" y="8663"/>
                  </a:cubicBezTo>
                  <a:cubicBezTo>
                    <a:pt x="10974" y="8663"/>
                    <a:pt x="12220" y="8389"/>
                    <a:pt x="13405" y="7903"/>
                  </a:cubicBezTo>
                  <a:cubicBezTo>
                    <a:pt x="14925" y="7295"/>
                    <a:pt x="16263" y="6322"/>
                    <a:pt x="17752" y="5562"/>
                  </a:cubicBezTo>
                  <a:cubicBezTo>
                    <a:pt x="17076" y="5219"/>
                    <a:pt x="16348" y="5053"/>
                    <a:pt x="15627" y="5053"/>
                  </a:cubicBezTo>
                  <a:cubicBezTo>
                    <a:pt x="14368" y="5053"/>
                    <a:pt x="13128" y="5558"/>
                    <a:pt x="12220" y="6505"/>
                  </a:cubicBezTo>
                  <a:cubicBezTo>
                    <a:pt x="12980" y="5927"/>
                    <a:pt x="13922" y="5593"/>
                    <a:pt x="14895" y="5593"/>
                  </a:cubicBezTo>
                  <a:cubicBezTo>
                    <a:pt x="14956" y="5593"/>
                    <a:pt x="15047" y="5593"/>
                    <a:pt x="15138" y="5654"/>
                  </a:cubicBezTo>
                  <a:cubicBezTo>
                    <a:pt x="15320" y="5806"/>
                    <a:pt x="15077" y="6110"/>
                    <a:pt x="14834" y="6231"/>
                  </a:cubicBezTo>
                  <a:lnTo>
                    <a:pt x="13132" y="7082"/>
                  </a:lnTo>
                  <a:cubicBezTo>
                    <a:pt x="12706" y="7295"/>
                    <a:pt x="12250" y="7477"/>
                    <a:pt x="11794" y="7599"/>
                  </a:cubicBezTo>
                  <a:cubicBezTo>
                    <a:pt x="11339" y="7660"/>
                    <a:pt x="10852" y="7690"/>
                    <a:pt x="10396" y="7721"/>
                  </a:cubicBezTo>
                  <a:cubicBezTo>
                    <a:pt x="9728" y="7751"/>
                    <a:pt x="9059" y="7933"/>
                    <a:pt x="8481" y="8237"/>
                  </a:cubicBezTo>
                  <a:cubicBezTo>
                    <a:pt x="8162" y="8408"/>
                    <a:pt x="7798" y="8608"/>
                    <a:pt x="7472" y="8608"/>
                  </a:cubicBezTo>
                  <a:cubicBezTo>
                    <a:pt x="7333" y="8608"/>
                    <a:pt x="7201" y="8571"/>
                    <a:pt x="7083" y="8480"/>
                  </a:cubicBezTo>
                  <a:cubicBezTo>
                    <a:pt x="8816" y="6839"/>
                    <a:pt x="10791" y="5471"/>
                    <a:pt x="12980" y="4407"/>
                  </a:cubicBezTo>
                  <a:cubicBezTo>
                    <a:pt x="13223" y="4316"/>
                    <a:pt x="13466" y="4164"/>
                    <a:pt x="13679" y="4012"/>
                  </a:cubicBezTo>
                  <a:cubicBezTo>
                    <a:pt x="13831" y="3860"/>
                    <a:pt x="13983" y="3708"/>
                    <a:pt x="14135" y="3556"/>
                  </a:cubicBezTo>
                  <a:cubicBezTo>
                    <a:pt x="14712" y="3100"/>
                    <a:pt x="15412" y="2736"/>
                    <a:pt x="16141" y="2553"/>
                  </a:cubicBezTo>
                  <a:cubicBezTo>
                    <a:pt x="17508" y="2116"/>
                    <a:pt x="18949" y="1654"/>
                    <a:pt x="20397" y="1654"/>
                  </a:cubicBezTo>
                  <a:cubicBezTo>
                    <a:pt x="20559" y="1654"/>
                    <a:pt x="20721" y="1660"/>
                    <a:pt x="20883" y="1672"/>
                  </a:cubicBezTo>
                  <a:cubicBezTo>
                    <a:pt x="21308" y="1702"/>
                    <a:pt x="21855" y="1915"/>
                    <a:pt x="21825" y="2340"/>
                  </a:cubicBezTo>
                  <a:cubicBezTo>
                    <a:pt x="21795" y="2492"/>
                    <a:pt x="21734" y="2644"/>
                    <a:pt x="21643" y="2766"/>
                  </a:cubicBezTo>
                  <a:cubicBezTo>
                    <a:pt x="19728" y="5532"/>
                    <a:pt x="16871" y="7569"/>
                    <a:pt x="13801" y="8967"/>
                  </a:cubicBezTo>
                  <a:cubicBezTo>
                    <a:pt x="10731" y="10365"/>
                    <a:pt x="7448" y="11186"/>
                    <a:pt x="4135" y="11915"/>
                  </a:cubicBezTo>
                  <a:cubicBezTo>
                    <a:pt x="4074" y="11945"/>
                    <a:pt x="4013" y="11961"/>
                    <a:pt x="3952" y="11961"/>
                  </a:cubicBezTo>
                  <a:cubicBezTo>
                    <a:pt x="3892" y="11961"/>
                    <a:pt x="3831" y="11945"/>
                    <a:pt x="3770" y="11915"/>
                  </a:cubicBezTo>
                  <a:cubicBezTo>
                    <a:pt x="3557" y="11824"/>
                    <a:pt x="3557" y="11520"/>
                    <a:pt x="3344" y="11398"/>
                  </a:cubicBezTo>
                  <a:cubicBezTo>
                    <a:pt x="3281" y="11356"/>
                    <a:pt x="3217" y="11343"/>
                    <a:pt x="3152" y="11343"/>
                  </a:cubicBezTo>
                  <a:cubicBezTo>
                    <a:pt x="3053" y="11343"/>
                    <a:pt x="2951" y="11373"/>
                    <a:pt x="2841" y="11373"/>
                  </a:cubicBezTo>
                  <a:cubicBezTo>
                    <a:pt x="2817" y="11373"/>
                    <a:pt x="2792" y="11372"/>
                    <a:pt x="2767" y="11368"/>
                  </a:cubicBezTo>
                  <a:cubicBezTo>
                    <a:pt x="2281" y="11368"/>
                    <a:pt x="1946" y="10790"/>
                    <a:pt x="2037" y="10335"/>
                  </a:cubicBezTo>
                  <a:cubicBezTo>
                    <a:pt x="2159" y="9848"/>
                    <a:pt x="2433" y="9423"/>
                    <a:pt x="2797" y="9119"/>
                  </a:cubicBezTo>
                  <a:cubicBezTo>
                    <a:pt x="6810" y="4924"/>
                    <a:pt x="11794" y="1793"/>
                    <a:pt x="17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9" name="Google Shape;14429;p33"/>
          <p:cNvGrpSpPr/>
          <p:nvPr/>
        </p:nvGrpSpPr>
        <p:grpSpPr>
          <a:xfrm>
            <a:off x="-1554616" y="2255413"/>
            <a:ext cx="3315969" cy="3609667"/>
            <a:chOff x="-172426" y="3529586"/>
            <a:chExt cx="1795424" cy="1954446"/>
          </a:xfrm>
        </p:grpSpPr>
        <p:grpSp>
          <p:nvGrpSpPr>
            <p:cNvPr id="14430" name="Google Shape;14430;p33"/>
            <p:cNvGrpSpPr/>
            <p:nvPr/>
          </p:nvGrpSpPr>
          <p:grpSpPr>
            <a:xfrm>
              <a:off x="247918" y="4056833"/>
              <a:ext cx="789315" cy="763277"/>
              <a:chOff x="2434875" y="4647925"/>
              <a:chExt cx="463050" cy="447775"/>
            </a:xfrm>
          </p:grpSpPr>
          <p:sp>
            <p:nvSpPr>
              <p:cNvPr id="14431" name="Google Shape;14431;p33"/>
              <p:cNvSpPr/>
              <p:nvPr/>
            </p:nvSpPr>
            <p:spPr>
              <a:xfrm>
                <a:off x="2434875" y="4700100"/>
                <a:ext cx="463050" cy="395600"/>
              </a:xfrm>
              <a:custGeom>
                <a:avLst/>
                <a:gdLst/>
                <a:ahLst/>
                <a:cxnLst/>
                <a:rect l="l" t="t" r="r" b="b"/>
                <a:pathLst>
                  <a:path w="18522" h="15824" extrusionOk="0">
                    <a:moveTo>
                      <a:pt x="3013" y="1"/>
                    </a:moveTo>
                    <a:lnTo>
                      <a:pt x="3013" y="1"/>
                    </a:lnTo>
                    <a:cubicBezTo>
                      <a:pt x="1" y="3715"/>
                      <a:pt x="1743" y="9473"/>
                      <a:pt x="6424" y="10827"/>
                    </a:cubicBezTo>
                    <a:cubicBezTo>
                      <a:pt x="6840" y="10946"/>
                      <a:pt x="7263" y="11004"/>
                      <a:pt x="7683" y="11004"/>
                    </a:cubicBezTo>
                    <a:cubicBezTo>
                      <a:pt x="8975" y="11004"/>
                      <a:pt x="10232" y="10459"/>
                      <a:pt x="11118" y="9473"/>
                    </a:cubicBezTo>
                    <a:cubicBezTo>
                      <a:pt x="11868" y="8408"/>
                      <a:pt x="12328" y="7053"/>
                      <a:pt x="11723" y="5844"/>
                    </a:cubicBezTo>
                    <a:cubicBezTo>
                      <a:pt x="11293" y="4991"/>
                      <a:pt x="10580" y="4620"/>
                      <a:pt x="9822" y="4620"/>
                    </a:cubicBezTo>
                    <a:cubicBezTo>
                      <a:pt x="9235" y="4620"/>
                      <a:pt x="8622" y="4843"/>
                      <a:pt x="8094" y="5239"/>
                    </a:cubicBezTo>
                    <a:cubicBezTo>
                      <a:pt x="7965" y="5334"/>
                      <a:pt x="7844" y="5375"/>
                      <a:pt x="7730" y="5375"/>
                    </a:cubicBezTo>
                    <a:cubicBezTo>
                      <a:pt x="7308" y="5375"/>
                      <a:pt x="6998" y="4808"/>
                      <a:pt x="6884" y="4331"/>
                    </a:cubicBezTo>
                    <a:cubicBezTo>
                      <a:pt x="6727" y="3267"/>
                      <a:pt x="7332" y="2360"/>
                      <a:pt x="8094" y="1755"/>
                    </a:cubicBezTo>
                    <a:cubicBezTo>
                      <a:pt x="8924" y="1174"/>
                      <a:pt x="9782" y="920"/>
                      <a:pt x="10613" y="920"/>
                    </a:cubicBezTo>
                    <a:cubicBezTo>
                      <a:pt x="12808" y="920"/>
                      <a:pt x="14809" y="2694"/>
                      <a:pt x="15582" y="4888"/>
                    </a:cubicBezTo>
                    <a:cubicBezTo>
                      <a:pt x="17396" y="9727"/>
                      <a:pt x="13840" y="14009"/>
                      <a:pt x="9606" y="15823"/>
                    </a:cubicBezTo>
                    <a:cubicBezTo>
                      <a:pt x="15074" y="14311"/>
                      <a:pt x="18521" y="8408"/>
                      <a:pt x="15352" y="3267"/>
                    </a:cubicBezTo>
                    <a:cubicBezTo>
                      <a:pt x="14272" y="1467"/>
                      <a:pt x="12386" y="473"/>
                      <a:pt x="10496" y="473"/>
                    </a:cubicBezTo>
                    <a:cubicBezTo>
                      <a:pt x="9210" y="473"/>
                      <a:pt x="7922" y="933"/>
                      <a:pt x="6884" y="1912"/>
                    </a:cubicBezTo>
                    <a:cubicBezTo>
                      <a:pt x="5372" y="3424"/>
                      <a:pt x="5517" y="6448"/>
                      <a:pt x="7634" y="7356"/>
                    </a:cubicBezTo>
                    <a:cubicBezTo>
                      <a:pt x="7782" y="7410"/>
                      <a:pt x="7928" y="7434"/>
                      <a:pt x="8071" y="7434"/>
                    </a:cubicBezTo>
                    <a:cubicBezTo>
                      <a:pt x="8878" y="7434"/>
                      <a:pt x="9605" y="6698"/>
                      <a:pt x="10199" y="6698"/>
                    </a:cubicBezTo>
                    <a:cubicBezTo>
                      <a:pt x="10363" y="6698"/>
                      <a:pt x="10516" y="6754"/>
                      <a:pt x="10658" y="6896"/>
                    </a:cubicBezTo>
                    <a:cubicBezTo>
                      <a:pt x="12025" y="8263"/>
                      <a:pt x="9908" y="10077"/>
                      <a:pt x="8396" y="10525"/>
                    </a:cubicBezTo>
                    <a:cubicBezTo>
                      <a:pt x="8164" y="10564"/>
                      <a:pt x="7937" y="10582"/>
                      <a:pt x="7713" y="10582"/>
                    </a:cubicBezTo>
                    <a:cubicBezTo>
                      <a:pt x="6189" y="10582"/>
                      <a:pt x="4860" y="9729"/>
                      <a:pt x="3678" y="8674"/>
                    </a:cubicBezTo>
                    <a:cubicBezTo>
                      <a:pt x="1864" y="6715"/>
                      <a:pt x="1670" y="3799"/>
                      <a:pt x="2215" y="1827"/>
                    </a:cubicBezTo>
                    <a:cubicBezTo>
                      <a:pt x="2408" y="1198"/>
                      <a:pt x="2674" y="581"/>
                      <a:pt x="3013" y="1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2" name="Google Shape;14432;p33"/>
              <p:cNvSpPr/>
              <p:nvPr/>
            </p:nvSpPr>
            <p:spPr>
              <a:xfrm>
                <a:off x="2489625" y="4647925"/>
                <a:ext cx="401325" cy="398500"/>
              </a:xfrm>
              <a:custGeom>
                <a:avLst/>
                <a:gdLst/>
                <a:ahLst/>
                <a:cxnLst/>
                <a:rect l="l" t="t" r="r" b="b"/>
                <a:pathLst>
                  <a:path w="16053" h="15940" extrusionOk="0">
                    <a:moveTo>
                      <a:pt x="8175" y="0"/>
                    </a:moveTo>
                    <a:cubicBezTo>
                      <a:pt x="6090" y="0"/>
                      <a:pt x="4019" y="819"/>
                      <a:pt x="2384" y="2656"/>
                    </a:cubicBezTo>
                    <a:cubicBezTo>
                      <a:pt x="0" y="5269"/>
                      <a:pt x="448" y="9394"/>
                      <a:pt x="3496" y="11160"/>
                    </a:cubicBezTo>
                    <a:cubicBezTo>
                      <a:pt x="3996" y="11433"/>
                      <a:pt x="4564" y="11562"/>
                      <a:pt x="5133" y="11562"/>
                    </a:cubicBezTo>
                    <a:cubicBezTo>
                      <a:pt x="6713" y="11562"/>
                      <a:pt x="8306" y="10567"/>
                      <a:pt x="8492" y="8886"/>
                    </a:cubicBezTo>
                    <a:cubicBezTo>
                      <a:pt x="8589" y="7592"/>
                      <a:pt x="6678" y="7060"/>
                      <a:pt x="7198" y="6116"/>
                    </a:cubicBezTo>
                    <a:cubicBezTo>
                      <a:pt x="7486" y="5578"/>
                      <a:pt x="7920" y="5364"/>
                      <a:pt x="8405" y="5364"/>
                    </a:cubicBezTo>
                    <a:cubicBezTo>
                      <a:pt x="9447" y="5364"/>
                      <a:pt x="10729" y="6353"/>
                      <a:pt x="11323" y="7253"/>
                    </a:cubicBezTo>
                    <a:cubicBezTo>
                      <a:pt x="12134" y="8910"/>
                      <a:pt x="11674" y="10652"/>
                      <a:pt x="10900" y="12297"/>
                    </a:cubicBezTo>
                    <a:cubicBezTo>
                      <a:pt x="9545" y="14608"/>
                      <a:pt x="6799" y="15612"/>
                      <a:pt x="4755" y="15648"/>
                    </a:cubicBezTo>
                    <a:cubicBezTo>
                      <a:pt x="4089" y="15648"/>
                      <a:pt x="3424" y="15576"/>
                      <a:pt x="2783" y="15431"/>
                    </a:cubicBezTo>
                    <a:lnTo>
                      <a:pt x="2783" y="15431"/>
                    </a:lnTo>
                    <a:cubicBezTo>
                      <a:pt x="3623" y="15778"/>
                      <a:pt x="4484" y="15939"/>
                      <a:pt x="5329" y="15939"/>
                    </a:cubicBezTo>
                    <a:cubicBezTo>
                      <a:pt x="8925" y="15939"/>
                      <a:pt x="12211" y="13013"/>
                      <a:pt x="12182" y="9056"/>
                    </a:cubicBezTo>
                    <a:cubicBezTo>
                      <a:pt x="12158" y="7289"/>
                      <a:pt x="11130" y="5705"/>
                      <a:pt x="9533" y="4955"/>
                    </a:cubicBezTo>
                    <a:cubicBezTo>
                      <a:pt x="9016" y="4776"/>
                      <a:pt x="8460" y="4664"/>
                      <a:pt x="7916" y="4664"/>
                    </a:cubicBezTo>
                    <a:cubicBezTo>
                      <a:pt x="7175" y="4664"/>
                      <a:pt x="6457" y="4872"/>
                      <a:pt x="5892" y="5402"/>
                    </a:cubicBezTo>
                    <a:cubicBezTo>
                      <a:pt x="4658" y="6564"/>
                      <a:pt x="5130" y="8160"/>
                      <a:pt x="6339" y="9056"/>
                    </a:cubicBezTo>
                    <a:cubicBezTo>
                      <a:pt x="6944" y="9515"/>
                      <a:pt x="6351" y="10156"/>
                      <a:pt x="5819" y="10471"/>
                    </a:cubicBezTo>
                    <a:cubicBezTo>
                      <a:pt x="5499" y="10623"/>
                      <a:pt x="5169" y="10689"/>
                      <a:pt x="4842" y="10689"/>
                    </a:cubicBezTo>
                    <a:cubicBezTo>
                      <a:pt x="4182" y="10689"/>
                      <a:pt x="3535" y="10420"/>
                      <a:pt x="3000" y="10047"/>
                    </a:cubicBezTo>
                    <a:cubicBezTo>
                      <a:pt x="109" y="7761"/>
                      <a:pt x="1271" y="3854"/>
                      <a:pt x="3859" y="1979"/>
                    </a:cubicBezTo>
                    <a:cubicBezTo>
                      <a:pt x="5245" y="930"/>
                      <a:pt x="6744" y="481"/>
                      <a:pt x="8234" y="481"/>
                    </a:cubicBezTo>
                    <a:cubicBezTo>
                      <a:pt x="11179" y="481"/>
                      <a:pt x="14093" y="2234"/>
                      <a:pt x="16053" y="4580"/>
                    </a:cubicBezTo>
                    <a:cubicBezTo>
                      <a:pt x="14268" y="1733"/>
                      <a:pt x="11207" y="0"/>
                      <a:pt x="8175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3" name="Google Shape;14433;p33"/>
              <p:cNvSpPr/>
              <p:nvPr/>
            </p:nvSpPr>
            <p:spPr>
              <a:xfrm>
                <a:off x="2499000" y="4688000"/>
                <a:ext cx="392250" cy="326650"/>
              </a:xfrm>
              <a:custGeom>
                <a:avLst/>
                <a:gdLst/>
                <a:ahLst/>
                <a:cxnLst/>
                <a:rect l="l" t="t" r="r" b="b"/>
                <a:pathLst>
                  <a:path w="15690" h="13066" extrusionOk="0">
                    <a:moveTo>
                      <a:pt x="7609" y="1"/>
                    </a:moveTo>
                    <a:cubicBezTo>
                      <a:pt x="5916" y="1"/>
                      <a:pt x="4319" y="775"/>
                      <a:pt x="3267" y="2094"/>
                    </a:cubicBezTo>
                    <a:cubicBezTo>
                      <a:pt x="2299" y="3303"/>
                      <a:pt x="1924" y="4900"/>
                      <a:pt x="2275" y="6412"/>
                    </a:cubicBezTo>
                    <a:cubicBezTo>
                      <a:pt x="2638" y="7840"/>
                      <a:pt x="4077" y="8953"/>
                      <a:pt x="5541" y="8953"/>
                    </a:cubicBezTo>
                    <a:cubicBezTo>
                      <a:pt x="5558" y="8953"/>
                      <a:pt x="5576" y="8953"/>
                      <a:pt x="5593" y="8953"/>
                    </a:cubicBezTo>
                    <a:cubicBezTo>
                      <a:pt x="6131" y="8953"/>
                      <a:pt x="6656" y="8773"/>
                      <a:pt x="7101" y="8457"/>
                    </a:cubicBezTo>
                    <a:cubicBezTo>
                      <a:pt x="7537" y="8094"/>
                      <a:pt x="7573" y="7525"/>
                      <a:pt x="7609" y="6969"/>
                    </a:cubicBezTo>
                    <a:cubicBezTo>
                      <a:pt x="7634" y="6376"/>
                      <a:pt x="7670" y="5759"/>
                      <a:pt x="8311" y="5590"/>
                    </a:cubicBezTo>
                    <a:cubicBezTo>
                      <a:pt x="8456" y="5553"/>
                      <a:pt x="8601" y="5529"/>
                      <a:pt x="8759" y="5529"/>
                    </a:cubicBezTo>
                    <a:cubicBezTo>
                      <a:pt x="9230" y="5529"/>
                      <a:pt x="9666" y="5759"/>
                      <a:pt x="9932" y="6134"/>
                    </a:cubicBezTo>
                    <a:cubicBezTo>
                      <a:pt x="10585" y="6969"/>
                      <a:pt x="10718" y="8541"/>
                      <a:pt x="10464" y="9582"/>
                    </a:cubicBezTo>
                    <a:cubicBezTo>
                      <a:pt x="9702" y="11529"/>
                      <a:pt x="7767" y="12352"/>
                      <a:pt x="6363" y="12799"/>
                    </a:cubicBezTo>
                    <a:cubicBezTo>
                      <a:pt x="5928" y="12896"/>
                      <a:pt x="5505" y="12932"/>
                      <a:pt x="5069" y="12932"/>
                    </a:cubicBezTo>
                    <a:cubicBezTo>
                      <a:pt x="3000" y="12932"/>
                      <a:pt x="1174" y="11965"/>
                      <a:pt x="0" y="10924"/>
                    </a:cubicBezTo>
                    <a:lnTo>
                      <a:pt x="0" y="10924"/>
                    </a:lnTo>
                    <a:cubicBezTo>
                      <a:pt x="1283" y="12291"/>
                      <a:pt x="3073" y="13065"/>
                      <a:pt x="4948" y="13065"/>
                    </a:cubicBezTo>
                    <a:cubicBezTo>
                      <a:pt x="6630" y="13065"/>
                      <a:pt x="8238" y="12412"/>
                      <a:pt x="9460" y="11263"/>
                    </a:cubicBezTo>
                    <a:cubicBezTo>
                      <a:pt x="10694" y="10090"/>
                      <a:pt x="11154" y="8311"/>
                      <a:pt x="10646" y="6690"/>
                    </a:cubicBezTo>
                    <a:cubicBezTo>
                      <a:pt x="10029" y="5336"/>
                      <a:pt x="9061" y="4501"/>
                      <a:pt x="7960" y="4428"/>
                    </a:cubicBezTo>
                    <a:lnTo>
                      <a:pt x="7767" y="4428"/>
                    </a:lnTo>
                    <a:cubicBezTo>
                      <a:pt x="7741" y="4427"/>
                      <a:pt x="7714" y="4427"/>
                      <a:pt x="7688" y="4427"/>
                    </a:cubicBezTo>
                    <a:cubicBezTo>
                      <a:pt x="7172" y="4427"/>
                      <a:pt x="6672" y="4654"/>
                      <a:pt x="6315" y="5045"/>
                    </a:cubicBezTo>
                    <a:cubicBezTo>
                      <a:pt x="5867" y="5541"/>
                      <a:pt x="5662" y="6279"/>
                      <a:pt x="5746" y="7078"/>
                    </a:cubicBezTo>
                    <a:cubicBezTo>
                      <a:pt x="5783" y="7283"/>
                      <a:pt x="5734" y="7489"/>
                      <a:pt x="5601" y="7658"/>
                    </a:cubicBezTo>
                    <a:cubicBezTo>
                      <a:pt x="5415" y="7823"/>
                      <a:pt x="5168" y="7928"/>
                      <a:pt x="4917" y="7928"/>
                    </a:cubicBezTo>
                    <a:cubicBezTo>
                      <a:pt x="4891" y="7928"/>
                      <a:pt x="4865" y="7927"/>
                      <a:pt x="4839" y="7924"/>
                    </a:cubicBezTo>
                    <a:cubicBezTo>
                      <a:pt x="4609" y="7924"/>
                      <a:pt x="4392" y="7888"/>
                      <a:pt x="4174" y="7815"/>
                    </a:cubicBezTo>
                    <a:lnTo>
                      <a:pt x="4150" y="7815"/>
                    </a:lnTo>
                    <a:cubicBezTo>
                      <a:pt x="3255" y="7440"/>
                      <a:pt x="2638" y="6545"/>
                      <a:pt x="2468" y="5336"/>
                    </a:cubicBezTo>
                    <a:cubicBezTo>
                      <a:pt x="2359" y="4017"/>
                      <a:pt x="2759" y="2832"/>
                      <a:pt x="3605" y="1912"/>
                    </a:cubicBezTo>
                    <a:cubicBezTo>
                      <a:pt x="4597" y="836"/>
                      <a:pt x="6194" y="195"/>
                      <a:pt x="7863" y="195"/>
                    </a:cubicBezTo>
                    <a:cubicBezTo>
                      <a:pt x="8299" y="195"/>
                      <a:pt x="8722" y="243"/>
                      <a:pt x="9146" y="328"/>
                    </a:cubicBezTo>
                    <a:cubicBezTo>
                      <a:pt x="13222" y="1053"/>
                      <a:pt x="15327" y="4574"/>
                      <a:pt x="15690" y="8384"/>
                    </a:cubicBezTo>
                    <a:cubicBezTo>
                      <a:pt x="15678" y="6424"/>
                      <a:pt x="15037" y="4537"/>
                      <a:pt x="13863" y="2977"/>
                    </a:cubicBezTo>
                    <a:cubicBezTo>
                      <a:pt x="12400" y="1065"/>
                      <a:pt x="10234" y="1"/>
                      <a:pt x="7779" y="1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34" name="Google Shape;14434;p33"/>
            <p:cNvGrpSpPr/>
            <p:nvPr/>
          </p:nvGrpSpPr>
          <p:grpSpPr>
            <a:xfrm rot="-4587042" flipH="1">
              <a:off x="203514" y="3630314"/>
              <a:ext cx="1072511" cy="1098606"/>
              <a:chOff x="146217" y="2712579"/>
              <a:chExt cx="1552966" cy="1960401"/>
            </a:xfrm>
          </p:grpSpPr>
          <p:grpSp>
            <p:nvGrpSpPr>
              <p:cNvPr id="14435" name="Google Shape;14435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436" name="Google Shape;14436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7" name="Google Shape;14437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8" name="Google Shape;14438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9" name="Google Shape;14439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0" name="Google Shape;14440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1" name="Google Shape;14441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2" name="Google Shape;14442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3" name="Google Shape;14443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4" name="Google Shape;14444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5" name="Google Shape;14445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6" name="Google Shape;14446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7" name="Google Shape;14447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8" name="Google Shape;14448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49" name="Google Shape;14449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50" name="Google Shape;14450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451" name="Google Shape;14451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2" name="Google Shape;14452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3" name="Google Shape;14453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4" name="Google Shape;14454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5" name="Google Shape;14455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6" name="Google Shape;14456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7" name="Google Shape;14457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8" name="Google Shape;14458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59" name="Google Shape;14459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0" name="Google Shape;14460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1" name="Google Shape;14461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2" name="Google Shape;14462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3" name="Google Shape;14463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4" name="Google Shape;14464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65" name="Google Shape;14465;p3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466" name="Google Shape;14466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7" name="Google Shape;14467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8" name="Google Shape;14468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9" name="Google Shape;14469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0" name="Google Shape;14470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1" name="Google Shape;14471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2" name="Google Shape;14472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3" name="Google Shape;14473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4" name="Google Shape;14474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5" name="Google Shape;14475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6" name="Google Shape;14476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7" name="Google Shape;14477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8" name="Google Shape;14478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9" name="Google Shape;14479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480" name="Google Shape;14480;p33"/>
            <p:cNvGrpSpPr/>
            <p:nvPr/>
          </p:nvGrpSpPr>
          <p:grpSpPr>
            <a:xfrm rot="5833972" flipH="1">
              <a:off x="-66601" y="3783346"/>
              <a:ext cx="1279107" cy="1310161"/>
              <a:chOff x="146217" y="2712579"/>
              <a:chExt cx="1552966" cy="1960401"/>
            </a:xfrm>
          </p:grpSpPr>
          <p:grpSp>
            <p:nvGrpSpPr>
              <p:cNvPr id="14481" name="Google Shape;14481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482" name="Google Shape;14482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83" name="Google Shape;14483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84" name="Google Shape;14484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85" name="Google Shape;14485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86" name="Google Shape;14486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87" name="Google Shape;14487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88" name="Google Shape;14488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89" name="Google Shape;14489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0" name="Google Shape;14490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1" name="Google Shape;14491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2" name="Google Shape;14492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3" name="Google Shape;14493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4" name="Google Shape;14494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5" name="Google Shape;14495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96" name="Google Shape;14496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497" name="Google Shape;14497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8" name="Google Shape;14498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9" name="Google Shape;14499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0" name="Google Shape;14500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1" name="Google Shape;14501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2" name="Google Shape;14502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3" name="Google Shape;14503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4" name="Google Shape;14504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5" name="Google Shape;14505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6" name="Google Shape;14506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7" name="Google Shape;14507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8" name="Google Shape;14508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09" name="Google Shape;14509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0" name="Google Shape;14510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11" name="Google Shape;14511;p3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512" name="Google Shape;14512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3" name="Google Shape;14513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4" name="Google Shape;14514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5" name="Google Shape;14515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6" name="Google Shape;14516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7" name="Google Shape;14517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8" name="Google Shape;14518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19" name="Google Shape;14519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0" name="Google Shape;14520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1" name="Google Shape;14521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2" name="Google Shape;14522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3" name="Google Shape;14523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4" name="Google Shape;14524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5" name="Google Shape;14525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526" name="Google Shape;14526;p33"/>
            <p:cNvGrpSpPr/>
            <p:nvPr/>
          </p:nvGrpSpPr>
          <p:grpSpPr>
            <a:xfrm>
              <a:off x="3052" y="3783423"/>
              <a:ext cx="1279023" cy="1310332"/>
              <a:chOff x="146217" y="2712579"/>
              <a:chExt cx="1552966" cy="1960401"/>
            </a:xfrm>
          </p:grpSpPr>
          <p:grpSp>
            <p:nvGrpSpPr>
              <p:cNvPr id="14527" name="Google Shape;14527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528" name="Google Shape;14528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9" name="Google Shape;14529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0" name="Google Shape;14530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1" name="Google Shape;14531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2" name="Google Shape;14532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3" name="Google Shape;14533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4" name="Google Shape;14534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5" name="Google Shape;14535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6" name="Google Shape;14536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7" name="Google Shape;14537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8" name="Google Shape;14538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9" name="Google Shape;14539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0" name="Google Shape;14540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1" name="Google Shape;14541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42" name="Google Shape;14542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543" name="Google Shape;14543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4" name="Google Shape;14544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5" name="Google Shape;14545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6" name="Google Shape;14546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7" name="Google Shape;14547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8" name="Google Shape;14548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9" name="Google Shape;14549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0" name="Google Shape;14550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1" name="Google Shape;14551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2" name="Google Shape;14552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3" name="Google Shape;14553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4" name="Google Shape;14554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5" name="Google Shape;14555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6" name="Google Shape;14556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57" name="Google Shape;14557;p3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558" name="Google Shape;14558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9" name="Google Shape;14559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0" name="Google Shape;14560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1" name="Google Shape;14561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2" name="Google Shape;14562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3" name="Google Shape;14563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4" name="Google Shape;14564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5" name="Google Shape;14565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6" name="Google Shape;14566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7" name="Google Shape;14567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8" name="Google Shape;14568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9" name="Google Shape;14569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0" name="Google Shape;14570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1" name="Google Shape;14571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572" name="Google Shape;14572;p33"/>
            <p:cNvGrpSpPr/>
            <p:nvPr/>
          </p:nvGrpSpPr>
          <p:grpSpPr>
            <a:xfrm rot="-7380540" flipH="1">
              <a:off x="85736" y="3935762"/>
              <a:ext cx="1279099" cy="1310124"/>
              <a:chOff x="146217" y="2712579"/>
              <a:chExt cx="1552966" cy="1960401"/>
            </a:xfrm>
          </p:grpSpPr>
          <p:grpSp>
            <p:nvGrpSpPr>
              <p:cNvPr id="14573" name="Google Shape;14573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574" name="Google Shape;14574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5" name="Google Shape;14575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6" name="Google Shape;14576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7" name="Google Shape;14577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8" name="Google Shape;14578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9" name="Google Shape;14579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0" name="Google Shape;14580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1" name="Google Shape;14581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2" name="Google Shape;14582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3" name="Google Shape;14583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4" name="Google Shape;14584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5" name="Google Shape;14585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6" name="Google Shape;14586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7" name="Google Shape;14587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88" name="Google Shape;14588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589" name="Google Shape;14589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0" name="Google Shape;14590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1" name="Google Shape;14591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2" name="Google Shape;14592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3" name="Google Shape;14593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4" name="Google Shape;14594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5" name="Google Shape;14595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6" name="Google Shape;14596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7" name="Google Shape;14597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8" name="Google Shape;14598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9" name="Google Shape;14599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00" name="Google Shape;14600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01" name="Google Shape;14601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02" name="Google Shape;14602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03" name="Google Shape;14603;p3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604" name="Google Shape;14604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05" name="Google Shape;14605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06" name="Google Shape;14606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07" name="Google Shape;14607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08" name="Google Shape;14608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09" name="Google Shape;14609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0" name="Google Shape;14610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1" name="Google Shape;14611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2" name="Google Shape;14612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3" name="Google Shape;14613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4" name="Google Shape;14614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5" name="Google Shape;14615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6" name="Google Shape;14616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7" name="Google Shape;14617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4618" name="Google Shape;14618;p33"/>
          <p:cNvSpPr txBox="1">
            <a:spLocks noGrp="1"/>
          </p:cNvSpPr>
          <p:nvPr>
            <p:ph type="subTitle" idx="1"/>
          </p:nvPr>
        </p:nvSpPr>
        <p:spPr>
          <a:xfrm>
            <a:off x="1812175" y="1535302"/>
            <a:ext cx="1749300" cy="3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619" name="Google Shape;14619;p33"/>
          <p:cNvSpPr txBox="1">
            <a:spLocks noGrp="1"/>
          </p:cNvSpPr>
          <p:nvPr>
            <p:ph type="subTitle" idx="2"/>
          </p:nvPr>
        </p:nvSpPr>
        <p:spPr>
          <a:xfrm>
            <a:off x="1803691" y="1912447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20" name="Google Shape;14620;p33"/>
          <p:cNvSpPr txBox="1">
            <a:spLocks noGrp="1"/>
          </p:cNvSpPr>
          <p:nvPr>
            <p:ph type="subTitle" idx="3"/>
          </p:nvPr>
        </p:nvSpPr>
        <p:spPr>
          <a:xfrm>
            <a:off x="1807263" y="3430675"/>
            <a:ext cx="17493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621" name="Google Shape;14621;p33"/>
          <p:cNvSpPr txBox="1">
            <a:spLocks noGrp="1"/>
          </p:cNvSpPr>
          <p:nvPr>
            <p:ph type="subTitle" idx="4"/>
          </p:nvPr>
        </p:nvSpPr>
        <p:spPr>
          <a:xfrm>
            <a:off x="1803095" y="3807820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22" name="Google Shape;14622;p33"/>
          <p:cNvSpPr txBox="1">
            <a:spLocks noGrp="1"/>
          </p:cNvSpPr>
          <p:nvPr>
            <p:ph type="subTitle" idx="5"/>
          </p:nvPr>
        </p:nvSpPr>
        <p:spPr>
          <a:xfrm>
            <a:off x="5582922" y="1535311"/>
            <a:ext cx="1749300" cy="3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623" name="Google Shape;14623;p33"/>
          <p:cNvSpPr txBox="1">
            <a:spLocks noGrp="1"/>
          </p:cNvSpPr>
          <p:nvPr>
            <p:ph type="subTitle" idx="6"/>
          </p:nvPr>
        </p:nvSpPr>
        <p:spPr>
          <a:xfrm>
            <a:off x="5595418" y="1912447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24" name="Google Shape;14624;p33"/>
          <p:cNvSpPr txBox="1">
            <a:spLocks noGrp="1"/>
          </p:cNvSpPr>
          <p:nvPr>
            <p:ph type="subTitle" idx="7"/>
          </p:nvPr>
        </p:nvSpPr>
        <p:spPr>
          <a:xfrm>
            <a:off x="5582697" y="3430675"/>
            <a:ext cx="17460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625" name="Google Shape;14625;p33"/>
          <p:cNvSpPr txBox="1">
            <a:spLocks noGrp="1"/>
          </p:cNvSpPr>
          <p:nvPr>
            <p:ph type="subTitle" idx="8"/>
          </p:nvPr>
        </p:nvSpPr>
        <p:spPr>
          <a:xfrm>
            <a:off x="5596614" y="3807825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26" name="Google Shape;14626;p3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5_1">
    <p:spTree>
      <p:nvGrpSpPr>
        <p:cNvPr id="1" name="Shape 14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28" name="Google Shape;14628;p3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4629" name="Google Shape;14629;p3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30" name="Google Shape;14630;p3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631" name="Google Shape;14631;p3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2" name="Google Shape;14632;p3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3" name="Google Shape;14633;p3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4" name="Google Shape;14634;p3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5" name="Google Shape;14635;p3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6" name="Google Shape;14636;p3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7" name="Google Shape;14637;p3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8" name="Google Shape;14638;p3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9" name="Google Shape;14639;p3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0" name="Google Shape;14640;p3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1" name="Google Shape;14641;p3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2" name="Google Shape;14642;p3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3" name="Google Shape;14643;p3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4" name="Google Shape;14644;p3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5" name="Google Shape;14645;p3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6" name="Google Shape;14646;p3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7" name="Google Shape;14647;p3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8" name="Google Shape;14648;p3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9" name="Google Shape;14649;p3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0" name="Google Shape;14650;p3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1" name="Google Shape;14651;p3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2" name="Google Shape;14652;p3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3" name="Google Shape;14653;p3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4" name="Google Shape;14654;p3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5" name="Google Shape;14655;p3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56" name="Google Shape;14656;p3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657" name="Google Shape;14657;p3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8" name="Google Shape;14658;p3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9" name="Google Shape;14659;p3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0" name="Google Shape;14660;p3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1" name="Google Shape;14661;p3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2" name="Google Shape;14662;p3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3" name="Google Shape;14663;p3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4" name="Google Shape;14664;p3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5" name="Google Shape;14665;p3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6" name="Google Shape;14666;p3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7" name="Google Shape;14667;p3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8" name="Google Shape;14668;p3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9" name="Google Shape;14669;p3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0" name="Google Shape;14670;p3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1" name="Google Shape;14671;p3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2" name="Google Shape;14672;p3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3" name="Google Shape;14673;p3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4" name="Google Shape;14674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5" name="Google Shape;14675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6" name="Google Shape;14676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7" name="Google Shape;14677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8" name="Google Shape;14678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9" name="Google Shape;14679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0" name="Google Shape;14680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1" name="Google Shape;14681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2" name="Google Shape;14682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83" name="Google Shape;14683;p3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3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3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3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3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3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3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3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3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3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3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3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3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3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3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3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3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3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3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3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3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3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3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3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3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3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3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3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3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3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3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3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3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3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3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3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3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3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3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3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3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3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3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3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3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3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3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3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3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3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3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3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3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3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3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3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3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3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3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3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3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3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3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3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3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3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3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3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3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3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3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3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3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3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3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3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3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3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3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3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3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3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3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3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3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3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3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3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3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3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3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3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3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3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3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3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3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3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3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3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83" name="Google Shape;14783;p3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784" name="Google Shape;14784;p3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5" name="Google Shape;14785;p3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6" name="Google Shape;14786;p3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7" name="Google Shape;14787;p3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8" name="Google Shape;14788;p3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9" name="Google Shape;14789;p3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0" name="Google Shape;14790;p3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1" name="Google Shape;14791;p3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2" name="Google Shape;14792;p3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3" name="Google Shape;14793;p3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4" name="Google Shape;14794;p3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5" name="Google Shape;14795;p3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6" name="Google Shape;14796;p3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7" name="Google Shape;14797;p3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8" name="Google Shape;14798;p3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9" name="Google Shape;14799;p3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0" name="Google Shape;14800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1" name="Google Shape;14801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2" name="Google Shape;14802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3" name="Google Shape;14803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4" name="Google Shape;14804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5" name="Google Shape;14805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6" name="Google Shape;14806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7" name="Google Shape;14807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8" name="Google Shape;14808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9" name="Google Shape;14809;p3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10" name="Google Shape;14810;p3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3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3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3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3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15" name="Google Shape;14815;p3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816" name="Google Shape;14816;p3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7" name="Google Shape;14817;p3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8" name="Google Shape;14818;p3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9" name="Google Shape;14819;p3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0" name="Google Shape;14820;p3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1" name="Google Shape;14821;p3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2" name="Google Shape;14822;p3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3" name="Google Shape;14823;p3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4" name="Google Shape;14824;p3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5" name="Google Shape;14825;p3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6" name="Google Shape;14826;p3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7" name="Google Shape;14827;p3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8" name="Google Shape;14828;p3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9" name="Google Shape;14829;p3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0" name="Google Shape;14830;p3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1" name="Google Shape;14831;p3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2" name="Google Shape;14832;p3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3" name="Google Shape;14833;p3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4" name="Google Shape;14834;p3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5" name="Google Shape;14835;p3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6" name="Google Shape;14836;p3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7" name="Google Shape;14837;p3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8" name="Google Shape;14838;p3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9" name="Google Shape;14839;p3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0" name="Google Shape;14840;p3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1" name="Google Shape;14841;p3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42" name="Google Shape;14842;p3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43" name="Google Shape;14843;p3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844" name="Google Shape;14844;p3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5" name="Google Shape;14845;p3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6" name="Google Shape;14846;p3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7" name="Google Shape;14847;p3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8" name="Google Shape;14848;p3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9" name="Google Shape;14849;p3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0" name="Google Shape;14850;p3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1" name="Google Shape;14851;p3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2" name="Google Shape;14852;p3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3" name="Google Shape;14853;p3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4" name="Google Shape;14854;p3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5" name="Google Shape;14855;p3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6" name="Google Shape;14856;p3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7" name="Google Shape;14857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8" name="Google Shape;14858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9" name="Google Shape;14859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0" name="Google Shape;14860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1" name="Google Shape;14861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2" name="Google Shape;14862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3" name="Google Shape;14863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4" name="Google Shape;14864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5" name="Google Shape;14865;p3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6" name="Google Shape;14866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7" name="Google Shape;14867;p3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8" name="Google Shape;14868;p3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9" name="Google Shape;14869;p3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870" name="Google Shape;14870;p34"/>
          <p:cNvSpPr txBox="1">
            <a:spLocks noGrp="1"/>
          </p:cNvSpPr>
          <p:nvPr>
            <p:ph type="subTitle" idx="1"/>
          </p:nvPr>
        </p:nvSpPr>
        <p:spPr>
          <a:xfrm>
            <a:off x="1628185" y="2955072"/>
            <a:ext cx="987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871" name="Google Shape;14871;p34"/>
          <p:cNvSpPr txBox="1">
            <a:spLocks noGrp="1"/>
          </p:cNvSpPr>
          <p:nvPr>
            <p:ph type="subTitle" idx="2"/>
          </p:nvPr>
        </p:nvSpPr>
        <p:spPr>
          <a:xfrm>
            <a:off x="1385935" y="3395830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72" name="Google Shape;14872;p34"/>
          <p:cNvSpPr txBox="1">
            <a:spLocks noGrp="1"/>
          </p:cNvSpPr>
          <p:nvPr>
            <p:ph type="subTitle" idx="3"/>
          </p:nvPr>
        </p:nvSpPr>
        <p:spPr>
          <a:xfrm>
            <a:off x="3463717" y="2955072"/>
            <a:ext cx="987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873" name="Google Shape;14873;p34"/>
          <p:cNvSpPr txBox="1">
            <a:spLocks noGrp="1"/>
          </p:cNvSpPr>
          <p:nvPr>
            <p:ph type="subTitle" idx="4"/>
          </p:nvPr>
        </p:nvSpPr>
        <p:spPr>
          <a:xfrm>
            <a:off x="3221467" y="3395828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74" name="Google Shape;14874;p34"/>
          <p:cNvSpPr txBox="1">
            <a:spLocks noGrp="1"/>
          </p:cNvSpPr>
          <p:nvPr>
            <p:ph type="subTitle" idx="5"/>
          </p:nvPr>
        </p:nvSpPr>
        <p:spPr>
          <a:xfrm>
            <a:off x="5288151" y="2955072"/>
            <a:ext cx="987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875" name="Google Shape;14875;p34"/>
          <p:cNvSpPr txBox="1">
            <a:spLocks noGrp="1"/>
          </p:cNvSpPr>
          <p:nvPr>
            <p:ph type="subTitle" idx="6"/>
          </p:nvPr>
        </p:nvSpPr>
        <p:spPr>
          <a:xfrm>
            <a:off x="5045901" y="3395830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76" name="Google Shape;14876;p34"/>
          <p:cNvSpPr txBox="1">
            <a:spLocks noGrp="1"/>
          </p:cNvSpPr>
          <p:nvPr>
            <p:ph type="subTitle" idx="7"/>
          </p:nvPr>
        </p:nvSpPr>
        <p:spPr>
          <a:xfrm>
            <a:off x="7119862" y="2955672"/>
            <a:ext cx="9876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877" name="Google Shape;14877;p34"/>
          <p:cNvSpPr txBox="1">
            <a:spLocks noGrp="1"/>
          </p:cNvSpPr>
          <p:nvPr>
            <p:ph type="subTitle" idx="8"/>
          </p:nvPr>
        </p:nvSpPr>
        <p:spPr>
          <a:xfrm>
            <a:off x="6877612" y="3395828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78" name="Google Shape;14878;p3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79" name="Google Shape;14879;p34"/>
          <p:cNvSpPr txBox="1">
            <a:spLocks noGrp="1"/>
          </p:cNvSpPr>
          <p:nvPr>
            <p:ph type="title" idx="9" hasCustomPrompt="1"/>
          </p:nvPr>
        </p:nvSpPr>
        <p:spPr>
          <a:xfrm>
            <a:off x="1303585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0" name="Google Shape;14880;p34"/>
          <p:cNvSpPr txBox="1">
            <a:spLocks noGrp="1"/>
          </p:cNvSpPr>
          <p:nvPr>
            <p:ph type="title" idx="13" hasCustomPrompt="1"/>
          </p:nvPr>
        </p:nvSpPr>
        <p:spPr>
          <a:xfrm>
            <a:off x="3134144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1" name="Google Shape;14881;p34"/>
          <p:cNvSpPr txBox="1">
            <a:spLocks noGrp="1"/>
          </p:cNvSpPr>
          <p:nvPr>
            <p:ph type="title" idx="14" hasCustomPrompt="1"/>
          </p:nvPr>
        </p:nvSpPr>
        <p:spPr>
          <a:xfrm>
            <a:off x="4964703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2" name="Google Shape;14882;p34"/>
          <p:cNvSpPr txBox="1">
            <a:spLocks noGrp="1"/>
          </p:cNvSpPr>
          <p:nvPr>
            <p:ph type="title" idx="15" hasCustomPrompt="1"/>
          </p:nvPr>
        </p:nvSpPr>
        <p:spPr>
          <a:xfrm>
            <a:off x="6795262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5_1_1">
    <p:spTree>
      <p:nvGrpSpPr>
        <p:cNvPr id="1" name="Shape 14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84" name="Google Shape;14884;p3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4885" name="Google Shape;14885;p3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86" name="Google Shape;14886;p3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887" name="Google Shape;14887;p3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8" name="Google Shape;14888;p3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9" name="Google Shape;14889;p3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0" name="Google Shape;14890;p3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1" name="Google Shape;14891;p3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2" name="Google Shape;14892;p3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3" name="Google Shape;14893;p3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4" name="Google Shape;14894;p3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5" name="Google Shape;14895;p3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6" name="Google Shape;14896;p3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7" name="Google Shape;14897;p3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8" name="Google Shape;14898;p3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9" name="Google Shape;14899;p3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0" name="Google Shape;14900;p3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1" name="Google Shape;14901;p3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2" name="Google Shape;14902;p3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3" name="Google Shape;14903;p3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4" name="Google Shape;14904;p3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5" name="Google Shape;14905;p3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6" name="Google Shape;14906;p3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7" name="Google Shape;14907;p3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8" name="Google Shape;14908;p3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9" name="Google Shape;14909;p3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0" name="Google Shape;14910;p3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1" name="Google Shape;14911;p3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2" name="Google Shape;14912;p3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913" name="Google Shape;14913;p3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4" name="Google Shape;14914;p3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5" name="Google Shape;14915;p3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6" name="Google Shape;14916;p3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7" name="Google Shape;14917;p3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8" name="Google Shape;14918;p3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9" name="Google Shape;14919;p3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0" name="Google Shape;14920;p3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1" name="Google Shape;14921;p3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2" name="Google Shape;14922;p3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3" name="Google Shape;14923;p3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4" name="Google Shape;14924;p3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5" name="Google Shape;14925;p3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6" name="Google Shape;14926;p3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7" name="Google Shape;14927;p3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8" name="Google Shape;14928;p3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9" name="Google Shape;14929;p3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0" name="Google Shape;14930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1" name="Google Shape;14931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2" name="Google Shape;14932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3" name="Google Shape;14933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4" name="Google Shape;14934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5" name="Google Shape;14935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6" name="Google Shape;14936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7" name="Google Shape;14937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8" name="Google Shape;14938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939" name="Google Shape;14939;p3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3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3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3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3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3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3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3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3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3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3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3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3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3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3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3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3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3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3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3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3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3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3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3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3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3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3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3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3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3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3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3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3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3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3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3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3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3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3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3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3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3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3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3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3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3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3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3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3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3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3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3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3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3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3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3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3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3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3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3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3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3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3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3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3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3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3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3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3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3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3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3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3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3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3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3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3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3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3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3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3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3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3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3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3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3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3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3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3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3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3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3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3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3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3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3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3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3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3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3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39" name="Google Shape;15039;p3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5040" name="Google Shape;15040;p3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1" name="Google Shape;15041;p3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2" name="Google Shape;15042;p3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3" name="Google Shape;15043;p3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4" name="Google Shape;15044;p3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5" name="Google Shape;15045;p3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6" name="Google Shape;15046;p3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7" name="Google Shape;15047;p3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8" name="Google Shape;15048;p3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9" name="Google Shape;15049;p3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0" name="Google Shape;15050;p3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1" name="Google Shape;15051;p3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2" name="Google Shape;15052;p3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3" name="Google Shape;15053;p3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4" name="Google Shape;15054;p3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5" name="Google Shape;15055;p3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6" name="Google Shape;15056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7" name="Google Shape;15057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8" name="Google Shape;15058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9" name="Google Shape;15059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0" name="Google Shape;15060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1" name="Google Shape;15061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2" name="Google Shape;15062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3" name="Google Shape;15063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4" name="Google Shape;15064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5" name="Google Shape;15065;p3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066" name="Google Shape;15066;p3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3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3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3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3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71" name="Google Shape;15071;p3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5072" name="Google Shape;15072;p3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3" name="Google Shape;15073;p3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4" name="Google Shape;15074;p3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5" name="Google Shape;15075;p3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6" name="Google Shape;15076;p3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7" name="Google Shape;15077;p3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8" name="Google Shape;15078;p3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9" name="Google Shape;15079;p3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0" name="Google Shape;15080;p3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1" name="Google Shape;15081;p3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2" name="Google Shape;15082;p3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3" name="Google Shape;15083;p3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4" name="Google Shape;15084;p3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5" name="Google Shape;15085;p3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6" name="Google Shape;15086;p3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7" name="Google Shape;15087;p3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8" name="Google Shape;15088;p3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9" name="Google Shape;15089;p3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0" name="Google Shape;15090;p3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1" name="Google Shape;15091;p3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2" name="Google Shape;15092;p3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3" name="Google Shape;15093;p3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4" name="Google Shape;15094;p3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5" name="Google Shape;15095;p3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6" name="Google Shape;15096;p3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7" name="Google Shape;15097;p3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098" name="Google Shape;15098;p3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99" name="Google Shape;15099;p3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5100" name="Google Shape;15100;p3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1" name="Google Shape;15101;p3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2" name="Google Shape;15102;p3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3" name="Google Shape;15103;p3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4" name="Google Shape;15104;p3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5" name="Google Shape;15105;p3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6" name="Google Shape;15106;p3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7" name="Google Shape;15107;p3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8" name="Google Shape;15108;p3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9" name="Google Shape;15109;p3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0" name="Google Shape;15110;p3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1" name="Google Shape;15111;p3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2" name="Google Shape;15112;p3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3" name="Google Shape;15113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4" name="Google Shape;15114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5" name="Google Shape;15115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6" name="Google Shape;15116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7" name="Google Shape;15117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8" name="Google Shape;15118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9" name="Google Shape;15119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0" name="Google Shape;15120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1" name="Google Shape;15121;p3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2" name="Google Shape;15122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3" name="Google Shape;15123;p3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4" name="Google Shape;15124;p3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5" name="Google Shape;15125;p3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126" name="Google Shape;15126;p35"/>
          <p:cNvSpPr txBox="1">
            <a:spLocks noGrp="1"/>
          </p:cNvSpPr>
          <p:nvPr>
            <p:ph type="subTitle" idx="1"/>
          </p:nvPr>
        </p:nvSpPr>
        <p:spPr>
          <a:xfrm>
            <a:off x="1036120" y="2955072"/>
            <a:ext cx="987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5127" name="Google Shape;15127;p35"/>
          <p:cNvSpPr txBox="1">
            <a:spLocks noGrp="1"/>
          </p:cNvSpPr>
          <p:nvPr>
            <p:ph type="subTitle" idx="2"/>
          </p:nvPr>
        </p:nvSpPr>
        <p:spPr>
          <a:xfrm>
            <a:off x="793870" y="3395830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28" name="Google Shape;15128;p35"/>
          <p:cNvSpPr txBox="1">
            <a:spLocks noGrp="1"/>
          </p:cNvSpPr>
          <p:nvPr>
            <p:ph type="subTitle" idx="3"/>
          </p:nvPr>
        </p:nvSpPr>
        <p:spPr>
          <a:xfrm>
            <a:off x="2866679" y="2955072"/>
            <a:ext cx="987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5129" name="Google Shape;15129;p35"/>
          <p:cNvSpPr txBox="1">
            <a:spLocks noGrp="1"/>
          </p:cNvSpPr>
          <p:nvPr>
            <p:ph type="subTitle" idx="4"/>
          </p:nvPr>
        </p:nvSpPr>
        <p:spPr>
          <a:xfrm>
            <a:off x="2624429" y="3395828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30" name="Google Shape;15130;p35"/>
          <p:cNvSpPr txBox="1">
            <a:spLocks noGrp="1"/>
          </p:cNvSpPr>
          <p:nvPr>
            <p:ph type="subTitle" idx="5"/>
          </p:nvPr>
        </p:nvSpPr>
        <p:spPr>
          <a:xfrm>
            <a:off x="4697238" y="2955072"/>
            <a:ext cx="987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5131" name="Google Shape;15131;p35"/>
          <p:cNvSpPr txBox="1">
            <a:spLocks noGrp="1"/>
          </p:cNvSpPr>
          <p:nvPr>
            <p:ph type="subTitle" idx="6"/>
          </p:nvPr>
        </p:nvSpPr>
        <p:spPr>
          <a:xfrm>
            <a:off x="4454988" y="3395830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32" name="Google Shape;15132;p35"/>
          <p:cNvSpPr txBox="1">
            <a:spLocks noGrp="1"/>
          </p:cNvSpPr>
          <p:nvPr>
            <p:ph type="subTitle" idx="7"/>
          </p:nvPr>
        </p:nvSpPr>
        <p:spPr>
          <a:xfrm>
            <a:off x="6527797" y="2955672"/>
            <a:ext cx="9876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5133" name="Google Shape;15133;p35"/>
          <p:cNvSpPr txBox="1">
            <a:spLocks noGrp="1"/>
          </p:cNvSpPr>
          <p:nvPr>
            <p:ph type="subTitle" idx="8"/>
          </p:nvPr>
        </p:nvSpPr>
        <p:spPr>
          <a:xfrm>
            <a:off x="6285547" y="3395828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34" name="Google Shape;15134;p35"/>
          <p:cNvSpPr txBox="1">
            <a:spLocks noGrp="1"/>
          </p:cNvSpPr>
          <p:nvPr>
            <p:ph type="title" hasCustomPrompt="1"/>
          </p:nvPr>
        </p:nvSpPr>
        <p:spPr>
          <a:xfrm>
            <a:off x="711520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5" name="Google Shape;15135;p35"/>
          <p:cNvSpPr txBox="1">
            <a:spLocks noGrp="1"/>
          </p:cNvSpPr>
          <p:nvPr>
            <p:ph type="title" idx="9" hasCustomPrompt="1"/>
          </p:nvPr>
        </p:nvSpPr>
        <p:spPr>
          <a:xfrm>
            <a:off x="2542079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6" name="Google Shape;15136;p35"/>
          <p:cNvSpPr txBox="1">
            <a:spLocks noGrp="1"/>
          </p:cNvSpPr>
          <p:nvPr>
            <p:ph type="title" idx="13" hasCustomPrompt="1"/>
          </p:nvPr>
        </p:nvSpPr>
        <p:spPr>
          <a:xfrm>
            <a:off x="4372638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7" name="Google Shape;15137;p35"/>
          <p:cNvSpPr txBox="1">
            <a:spLocks noGrp="1"/>
          </p:cNvSpPr>
          <p:nvPr>
            <p:ph type="title" idx="14" hasCustomPrompt="1"/>
          </p:nvPr>
        </p:nvSpPr>
        <p:spPr>
          <a:xfrm>
            <a:off x="6203197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8" name="Google Shape;15138;p35"/>
          <p:cNvSpPr txBox="1">
            <a:spLocks noGrp="1"/>
          </p:cNvSpPr>
          <p:nvPr>
            <p:ph type="title" idx="15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139" name="Google Shape;15139;p35"/>
          <p:cNvGrpSpPr/>
          <p:nvPr/>
        </p:nvGrpSpPr>
        <p:grpSpPr>
          <a:xfrm>
            <a:off x="8029771" y="1272521"/>
            <a:ext cx="3172449" cy="3172449"/>
            <a:chOff x="5007123" y="2079403"/>
            <a:chExt cx="687600" cy="687600"/>
          </a:xfrm>
        </p:grpSpPr>
        <p:sp>
          <p:nvSpPr>
            <p:cNvPr id="15140" name="Google Shape;15140;p35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35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35"/>
            <p:cNvSpPr/>
            <p:nvPr/>
          </p:nvSpPr>
          <p:spPr>
            <a:xfrm>
              <a:off x="5273439" y="2345617"/>
              <a:ext cx="155100" cy="1551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43" name="Google Shape;15143;p35"/>
          <p:cNvGrpSpPr/>
          <p:nvPr/>
        </p:nvGrpSpPr>
        <p:grpSpPr>
          <a:xfrm rot="5509917" flipH="1">
            <a:off x="7938542" y="782328"/>
            <a:ext cx="3607845" cy="3378307"/>
            <a:chOff x="5272775" y="2011375"/>
            <a:chExt cx="3027200" cy="2935100"/>
          </a:xfrm>
        </p:grpSpPr>
        <p:sp>
          <p:nvSpPr>
            <p:cNvPr id="15144" name="Google Shape;15144;p35"/>
            <p:cNvSpPr/>
            <p:nvPr/>
          </p:nvSpPr>
          <p:spPr>
            <a:xfrm>
              <a:off x="6106700" y="247180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35"/>
            <p:cNvSpPr/>
            <p:nvPr/>
          </p:nvSpPr>
          <p:spPr>
            <a:xfrm>
              <a:off x="5595700" y="3047225"/>
              <a:ext cx="14025" cy="12000"/>
            </a:xfrm>
            <a:custGeom>
              <a:avLst/>
              <a:gdLst/>
              <a:ahLst/>
              <a:cxnLst/>
              <a:rect l="l" t="t" r="r" b="b"/>
              <a:pathLst>
                <a:path w="561" h="480" extrusionOk="0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35"/>
            <p:cNvSpPr/>
            <p:nvPr/>
          </p:nvSpPr>
          <p:spPr>
            <a:xfrm>
              <a:off x="5931575" y="2955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35"/>
            <p:cNvSpPr/>
            <p:nvPr/>
          </p:nvSpPr>
          <p:spPr>
            <a:xfrm>
              <a:off x="8152325" y="2173500"/>
              <a:ext cx="16325" cy="12700"/>
            </a:xfrm>
            <a:custGeom>
              <a:avLst/>
              <a:gdLst/>
              <a:ahLst/>
              <a:cxnLst/>
              <a:rect l="l" t="t" r="r" b="b"/>
              <a:pathLst>
                <a:path w="653" h="508" extrusionOk="0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35"/>
            <p:cNvSpPr/>
            <p:nvPr/>
          </p:nvSpPr>
          <p:spPr>
            <a:xfrm>
              <a:off x="8125650" y="2210475"/>
              <a:ext cx="13175" cy="12225"/>
            </a:xfrm>
            <a:custGeom>
              <a:avLst/>
              <a:gdLst/>
              <a:ahLst/>
              <a:cxnLst/>
              <a:rect l="l" t="t" r="r" b="b"/>
              <a:pathLst>
                <a:path w="527" h="489" extrusionOk="0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35"/>
            <p:cNvSpPr/>
            <p:nvPr/>
          </p:nvSpPr>
          <p:spPr>
            <a:xfrm>
              <a:off x="6069175" y="328137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35"/>
            <p:cNvSpPr/>
            <p:nvPr/>
          </p:nvSpPr>
          <p:spPr>
            <a:xfrm>
              <a:off x="5326975" y="3766100"/>
              <a:ext cx="16450" cy="12700"/>
            </a:xfrm>
            <a:custGeom>
              <a:avLst/>
              <a:gdLst/>
              <a:ahLst/>
              <a:cxnLst/>
              <a:rect l="l" t="t" r="r" b="b"/>
              <a:pathLst>
                <a:path w="658" h="508" extrusionOk="0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35"/>
            <p:cNvSpPr/>
            <p:nvPr/>
          </p:nvSpPr>
          <p:spPr>
            <a:xfrm>
              <a:off x="6218575" y="3441950"/>
              <a:ext cx="10750" cy="10325"/>
            </a:xfrm>
            <a:custGeom>
              <a:avLst/>
              <a:gdLst/>
              <a:ahLst/>
              <a:cxnLst/>
              <a:rect l="l" t="t" r="r" b="b"/>
              <a:pathLst>
                <a:path w="430" h="413" extrusionOk="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35"/>
            <p:cNvSpPr/>
            <p:nvPr/>
          </p:nvSpPr>
          <p:spPr>
            <a:xfrm>
              <a:off x="6526175" y="4097550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35"/>
            <p:cNvSpPr/>
            <p:nvPr/>
          </p:nvSpPr>
          <p:spPr>
            <a:xfrm>
              <a:off x="6346050" y="4366175"/>
              <a:ext cx="13825" cy="12225"/>
            </a:xfrm>
            <a:custGeom>
              <a:avLst/>
              <a:gdLst/>
              <a:ahLst/>
              <a:cxnLst/>
              <a:rect l="l" t="t" r="r" b="b"/>
              <a:pathLst>
                <a:path w="553" h="489" extrusionOk="0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35"/>
            <p:cNvSpPr/>
            <p:nvPr/>
          </p:nvSpPr>
          <p:spPr>
            <a:xfrm>
              <a:off x="8083500" y="3369150"/>
              <a:ext cx="13825" cy="12125"/>
            </a:xfrm>
            <a:custGeom>
              <a:avLst/>
              <a:gdLst/>
              <a:ahLst/>
              <a:cxnLst/>
              <a:rect l="l" t="t" r="r" b="b"/>
              <a:pathLst>
                <a:path w="553" h="485" extrusionOk="0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35"/>
            <p:cNvSpPr/>
            <p:nvPr/>
          </p:nvSpPr>
          <p:spPr>
            <a:xfrm>
              <a:off x="7163850" y="4549850"/>
              <a:ext cx="15325" cy="12225"/>
            </a:xfrm>
            <a:custGeom>
              <a:avLst/>
              <a:gdLst/>
              <a:ahLst/>
              <a:cxnLst/>
              <a:rect l="l" t="t" r="r" b="b"/>
              <a:pathLst>
                <a:path w="613" h="489" extrusionOk="0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35"/>
            <p:cNvSpPr/>
            <p:nvPr/>
          </p:nvSpPr>
          <p:spPr>
            <a:xfrm>
              <a:off x="5533200" y="4799325"/>
              <a:ext cx="16475" cy="12300"/>
            </a:xfrm>
            <a:custGeom>
              <a:avLst/>
              <a:gdLst/>
              <a:ahLst/>
              <a:cxnLst/>
              <a:rect l="l" t="t" r="r" b="b"/>
              <a:pathLst>
                <a:path w="659" h="492" extrusionOk="0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35"/>
            <p:cNvSpPr/>
            <p:nvPr/>
          </p:nvSpPr>
          <p:spPr>
            <a:xfrm>
              <a:off x="7781700" y="4934425"/>
              <a:ext cx="16600" cy="12050"/>
            </a:xfrm>
            <a:custGeom>
              <a:avLst/>
              <a:gdLst/>
              <a:ahLst/>
              <a:cxnLst/>
              <a:rect l="l" t="t" r="r" b="b"/>
              <a:pathLst>
                <a:path w="664" h="482" extrusionOk="0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35"/>
            <p:cNvSpPr/>
            <p:nvPr/>
          </p:nvSpPr>
          <p:spPr>
            <a:xfrm>
              <a:off x="7923850" y="20658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35"/>
            <p:cNvSpPr/>
            <p:nvPr/>
          </p:nvSpPr>
          <p:spPr>
            <a:xfrm>
              <a:off x="8007525" y="2054175"/>
              <a:ext cx="16975" cy="11775"/>
            </a:xfrm>
            <a:custGeom>
              <a:avLst/>
              <a:gdLst/>
              <a:ahLst/>
              <a:cxnLst/>
              <a:rect l="l" t="t" r="r" b="b"/>
              <a:pathLst>
                <a:path w="679" h="471" extrusionOk="0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35"/>
            <p:cNvSpPr/>
            <p:nvPr/>
          </p:nvSpPr>
          <p:spPr>
            <a:xfrm>
              <a:off x="8209875" y="248282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35"/>
            <p:cNvSpPr/>
            <p:nvPr/>
          </p:nvSpPr>
          <p:spPr>
            <a:xfrm>
              <a:off x="7394300" y="4304825"/>
              <a:ext cx="24625" cy="20625"/>
            </a:xfrm>
            <a:custGeom>
              <a:avLst/>
              <a:gdLst/>
              <a:ahLst/>
              <a:cxnLst/>
              <a:rect l="l" t="t" r="r" b="b"/>
              <a:pathLst>
                <a:path w="985" h="825" extrusionOk="0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35"/>
            <p:cNvSpPr/>
            <p:nvPr/>
          </p:nvSpPr>
          <p:spPr>
            <a:xfrm>
              <a:off x="7711550" y="3810525"/>
              <a:ext cx="23025" cy="21375"/>
            </a:xfrm>
            <a:custGeom>
              <a:avLst/>
              <a:gdLst/>
              <a:ahLst/>
              <a:cxnLst/>
              <a:rect l="l" t="t" r="r" b="b"/>
              <a:pathLst>
                <a:path w="921" h="855" extrusionOk="0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35"/>
            <p:cNvSpPr/>
            <p:nvPr/>
          </p:nvSpPr>
          <p:spPr>
            <a:xfrm>
              <a:off x="8108700" y="2112275"/>
              <a:ext cx="26150" cy="20775"/>
            </a:xfrm>
            <a:custGeom>
              <a:avLst/>
              <a:gdLst/>
              <a:ahLst/>
              <a:cxnLst/>
              <a:rect l="l" t="t" r="r" b="b"/>
              <a:pathLst>
                <a:path w="1046" h="831" extrusionOk="0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35"/>
            <p:cNvSpPr/>
            <p:nvPr/>
          </p:nvSpPr>
          <p:spPr>
            <a:xfrm>
              <a:off x="7454350" y="4887975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35"/>
            <p:cNvSpPr/>
            <p:nvPr/>
          </p:nvSpPr>
          <p:spPr>
            <a:xfrm>
              <a:off x="7936600" y="4793775"/>
              <a:ext cx="44800" cy="38500"/>
            </a:xfrm>
            <a:custGeom>
              <a:avLst/>
              <a:gdLst/>
              <a:ahLst/>
              <a:cxnLst/>
              <a:rect l="l" t="t" r="r" b="b"/>
              <a:pathLst>
                <a:path w="1792" h="1540" extrusionOk="0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35"/>
            <p:cNvSpPr/>
            <p:nvPr/>
          </p:nvSpPr>
          <p:spPr>
            <a:xfrm>
              <a:off x="5984125" y="4653325"/>
              <a:ext cx="44025" cy="38125"/>
            </a:xfrm>
            <a:custGeom>
              <a:avLst/>
              <a:gdLst/>
              <a:ahLst/>
              <a:cxnLst/>
              <a:rect l="l" t="t" r="r" b="b"/>
              <a:pathLst>
                <a:path w="1761" h="1525" extrusionOk="0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35"/>
            <p:cNvSpPr/>
            <p:nvPr/>
          </p:nvSpPr>
          <p:spPr>
            <a:xfrm>
              <a:off x="5495625" y="4410425"/>
              <a:ext cx="47375" cy="38350"/>
            </a:xfrm>
            <a:custGeom>
              <a:avLst/>
              <a:gdLst/>
              <a:ahLst/>
              <a:cxnLst/>
              <a:rect l="l" t="t" r="r" b="b"/>
              <a:pathLst>
                <a:path w="1895" h="1534" extrusionOk="0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35"/>
            <p:cNvSpPr/>
            <p:nvPr/>
          </p:nvSpPr>
          <p:spPr>
            <a:xfrm>
              <a:off x="7260875" y="3364475"/>
              <a:ext cx="43375" cy="38025"/>
            </a:xfrm>
            <a:custGeom>
              <a:avLst/>
              <a:gdLst/>
              <a:ahLst/>
              <a:cxnLst/>
              <a:rect l="l" t="t" r="r" b="b"/>
              <a:pathLst>
                <a:path w="1735" h="1521" extrusionOk="0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35"/>
            <p:cNvSpPr/>
            <p:nvPr/>
          </p:nvSpPr>
          <p:spPr>
            <a:xfrm>
              <a:off x="7432725" y="2516450"/>
              <a:ext cx="45000" cy="37875"/>
            </a:xfrm>
            <a:custGeom>
              <a:avLst/>
              <a:gdLst/>
              <a:ahLst/>
              <a:cxnLst/>
              <a:rect l="l" t="t" r="r" b="b"/>
              <a:pathLst>
                <a:path w="1800" h="1515" extrusionOk="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35"/>
            <p:cNvSpPr/>
            <p:nvPr/>
          </p:nvSpPr>
          <p:spPr>
            <a:xfrm>
              <a:off x="7765300" y="2445900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35"/>
            <p:cNvSpPr/>
            <p:nvPr/>
          </p:nvSpPr>
          <p:spPr>
            <a:xfrm>
              <a:off x="8059775" y="3876125"/>
              <a:ext cx="15675" cy="11950"/>
            </a:xfrm>
            <a:custGeom>
              <a:avLst/>
              <a:gdLst/>
              <a:ahLst/>
              <a:cxnLst/>
              <a:rect l="l" t="t" r="r" b="b"/>
              <a:pathLst>
                <a:path w="627" h="478" extrusionOk="0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35"/>
            <p:cNvSpPr/>
            <p:nvPr/>
          </p:nvSpPr>
          <p:spPr>
            <a:xfrm>
              <a:off x="7967200" y="3380650"/>
              <a:ext cx="15150" cy="12250"/>
            </a:xfrm>
            <a:custGeom>
              <a:avLst/>
              <a:gdLst/>
              <a:ahLst/>
              <a:cxnLst/>
              <a:rect l="l" t="t" r="r" b="b"/>
              <a:pathLst>
                <a:path w="606" h="490" extrusionOk="0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35"/>
            <p:cNvSpPr/>
            <p:nvPr/>
          </p:nvSpPr>
          <p:spPr>
            <a:xfrm>
              <a:off x="7610275" y="2819725"/>
              <a:ext cx="11925" cy="10225"/>
            </a:xfrm>
            <a:custGeom>
              <a:avLst/>
              <a:gdLst/>
              <a:ahLst/>
              <a:cxnLst/>
              <a:rect l="l" t="t" r="r" b="b"/>
              <a:pathLst>
                <a:path w="477" h="409" extrusionOk="0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35"/>
            <p:cNvSpPr/>
            <p:nvPr/>
          </p:nvSpPr>
          <p:spPr>
            <a:xfrm>
              <a:off x="8060125" y="2302950"/>
              <a:ext cx="16350" cy="12525"/>
            </a:xfrm>
            <a:custGeom>
              <a:avLst/>
              <a:gdLst/>
              <a:ahLst/>
              <a:cxnLst/>
              <a:rect l="l" t="t" r="r" b="b"/>
              <a:pathLst>
                <a:path w="654" h="501" extrusionOk="0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35"/>
            <p:cNvSpPr/>
            <p:nvPr/>
          </p:nvSpPr>
          <p:spPr>
            <a:xfrm>
              <a:off x="8283225" y="2064975"/>
              <a:ext cx="16750" cy="12825"/>
            </a:xfrm>
            <a:custGeom>
              <a:avLst/>
              <a:gdLst/>
              <a:ahLst/>
              <a:cxnLst/>
              <a:rect l="l" t="t" r="r" b="b"/>
              <a:pathLst>
                <a:path w="670" h="513" extrusionOk="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35"/>
            <p:cNvSpPr/>
            <p:nvPr/>
          </p:nvSpPr>
          <p:spPr>
            <a:xfrm>
              <a:off x="7496875" y="206505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35"/>
            <p:cNvSpPr/>
            <p:nvPr/>
          </p:nvSpPr>
          <p:spPr>
            <a:xfrm>
              <a:off x="6738000" y="2077350"/>
              <a:ext cx="14200" cy="12125"/>
            </a:xfrm>
            <a:custGeom>
              <a:avLst/>
              <a:gdLst/>
              <a:ahLst/>
              <a:cxnLst/>
              <a:rect l="l" t="t" r="r" b="b"/>
              <a:pathLst>
                <a:path w="568" h="485" extrusionOk="0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35"/>
            <p:cNvSpPr/>
            <p:nvPr/>
          </p:nvSpPr>
          <p:spPr>
            <a:xfrm>
              <a:off x="6400250" y="2372275"/>
              <a:ext cx="13150" cy="12625"/>
            </a:xfrm>
            <a:custGeom>
              <a:avLst/>
              <a:gdLst/>
              <a:ahLst/>
              <a:cxnLst/>
              <a:rect l="l" t="t" r="r" b="b"/>
              <a:pathLst>
                <a:path w="526" h="505" extrusionOk="0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35"/>
            <p:cNvSpPr/>
            <p:nvPr/>
          </p:nvSpPr>
          <p:spPr>
            <a:xfrm>
              <a:off x="7253350" y="2963125"/>
              <a:ext cx="15725" cy="12450"/>
            </a:xfrm>
            <a:custGeom>
              <a:avLst/>
              <a:gdLst/>
              <a:ahLst/>
              <a:cxnLst/>
              <a:rect l="l" t="t" r="r" b="b"/>
              <a:pathLst>
                <a:path w="629" h="498" extrusionOk="0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35"/>
            <p:cNvSpPr/>
            <p:nvPr/>
          </p:nvSpPr>
          <p:spPr>
            <a:xfrm>
              <a:off x="7628625" y="330845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35"/>
            <p:cNvSpPr/>
            <p:nvPr/>
          </p:nvSpPr>
          <p:spPr>
            <a:xfrm>
              <a:off x="7041550" y="352087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35"/>
            <p:cNvSpPr/>
            <p:nvPr/>
          </p:nvSpPr>
          <p:spPr>
            <a:xfrm>
              <a:off x="7300900" y="2835400"/>
              <a:ext cx="13375" cy="12200"/>
            </a:xfrm>
            <a:custGeom>
              <a:avLst/>
              <a:gdLst/>
              <a:ahLst/>
              <a:cxnLst/>
              <a:rect l="l" t="t" r="r" b="b"/>
              <a:pathLst>
                <a:path w="535" h="488" extrusionOk="0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35"/>
            <p:cNvSpPr/>
            <p:nvPr/>
          </p:nvSpPr>
          <p:spPr>
            <a:xfrm>
              <a:off x="7146625" y="2396750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35"/>
            <p:cNvSpPr/>
            <p:nvPr/>
          </p:nvSpPr>
          <p:spPr>
            <a:xfrm>
              <a:off x="6674025" y="2247475"/>
              <a:ext cx="14800" cy="12275"/>
            </a:xfrm>
            <a:custGeom>
              <a:avLst/>
              <a:gdLst/>
              <a:ahLst/>
              <a:cxnLst/>
              <a:rect l="l" t="t" r="r" b="b"/>
              <a:pathLst>
                <a:path w="592" h="491" extrusionOk="0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35"/>
            <p:cNvSpPr/>
            <p:nvPr/>
          </p:nvSpPr>
          <p:spPr>
            <a:xfrm>
              <a:off x="6623075" y="2036025"/>
              <a:ext cx="14225" cy="12425"/>
            </a:xfrm>
            <a:custGeom>
              <a:avLst/>
              <a:gdLst/>
              <a:ahLst/>
              <a:cxnLst/>
              <a:rect l="l" t="t" r="r" b="b"/>
              <a:pathLst>
                <a:path w="569" h="497" extrusionOk="0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35"/>
            <p:cNvSpPr/>
            <p:nvPr/>
          </p:nvSpPr>
          <p:spPr>
            <a:xfrm>
              <a:off x="5813175" y="2152275"/>
              <a:ext cx="13850" cy="12075"/>
            </a:xfrm>
            <a:custGeom>
              <a:avLst/>
              <a:gdLst/>
              <a:ahLst/>
              <a:cxnLst/>
              <a:rect l="l" t="t" r="r" b="b"/>
              <a:pathLst>
                <a:path w="554" h="483" extrusionOk="0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35"/>
            <p:cNvSpPr/>
            <p:nvPr/>
          </p:nvSpPr>
          <p:spPr>
            <a:xfrm>
              <a:off x="5915850" y="255762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35"/>
            <p:cNvSpPr/>
            <p:nvPr/>
          </p:nvSpPr>
          <p:spPr>
            <a:xfrm>
              <a:off x="6492250" y="2926350"/>
              <a:ext cx="17825" cy="12025"/>
            </a:xfrm>
            <a:custGeom>
              <a:avLst/>
              <a:gdLst/>
              <a:ahLst/>
              <a:cxnLst/>
              <a:rect l="l" t="t" r="r" b="b"/>
              <a:pathLst>
                <a:path w="713" h="481" extrusionOk="0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35"/>
            <p:cNvSpPr/>
            <p:nvPr/>
          </p:nvSpPr>
          <p:spPr>
            <a:xfrm>
              <a:off x="6717150" y="2748575"/>
              <a:ext cx="15600" cy="11850"/>
            </a:xfrm>
            <a:custGeom>
              <a:avLst/>
              <a:gdLst/>
              <a:ahLst/>
              <a:cxnLst/>
              <a:rect l="l" t="t" r="r" b="b"/>
              <a:pathLst>
                <a:path w="624" h="474" extrusionOk="0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35"/>
            <p:cNvSpPr/>
            <p:nvPr/>
          </p:nvSpPr>
          <p:spPr>
            <a:xfrm>
              <a:off x="6538675" y="2427775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35"/>
            <p:cNvSpPr/>
            <p:nvPr/>
          </p:nvSpPr>
          <p:spPr>
            <a:xfrm>
              <a:off x="6043325" y="2371950"/>
              <a:ext cx="12550" cy="11850"/>
            </a:xfrm>
            <a:custGeom>
              <a:avLst/>
              <a:gdLst/>
              <a:ahLst/>
              <a:cxnLst/>
              <a:rect l="l" t="t" r="r" b="b"/>
              <a:pathLst>
                <a:path w="502" h="474" extrusionOk="0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35"/>
            <p:cNvSpPr/>
            <p:nvPr/>
          </p:nvSpPr>
          <p:spPr>
            <a:xfrm>
              <a:off x="5906575" y="2652125"/>
              <a:ext cx="13950" cy="12075"/>
            </a:xfrm>
            <a:custGeom>
              <a:avLst/>
              <a:gdLst/>
              <a:ahLst/>
              <a:cxnLst/>
              <a:rect l="l" t="t" r="r" b="b"/>
              <a:pathLst>
                <a:path w="558" h="483" extrusionOk="0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35"/>
            <p:cNvSpPr/>
            <p:nvPr/>
          </p:nvSpPr>
          <p:spPr>
            <a:xfrm>
              <a:off x="5827350" y="3269075"/>
              <a:ext cx="14550" cy="12025"/>
            </a:xfrm>
            <a:custGeom>
              <a:avLst/>
              <a:gdLst/>
              <a:ahLst/>
              <a:cxnLst/>
              <a:rect l="l" t="t" r="r" b="b"/>
              <a:pathLst>
                <a:path w="582" h="481" extrusionOk="0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35"/>
            <p:cNvSpPr/>
            <p:nvPr/>
          </p:nvSpPr>
          <p:spPr>
            <a:xfrm>
              <a:off x="6250425" y="3786550"/>
              <a:ext cx="14750" cy="11750"/>
            </a:xfrm>
            <a:custGeom>
              <a:avLst/>
              <a:gdLst/>
              <a:ahLst/>
              <a:cxnLst/>
              <a:rect l="l" t="t" r="r" b="b"/>
              <a:pathLst>
                <a:path w="590" h="470" extrusionOk="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35"/>
            <p:cNvSpPr/>
            <p:nvPr/>
          </p:nvSpPr>
          <p:spPr>
            <a:xfrm>
              <a:off x="6830775" y="3420100"/>
              <a:ext cx="15650" cy="12625"/>
            </a:xfrm>
            <a:custGeom>
              <a:avLst/>
              <a:gdLst/>
              <a:ahLst/>
              <a:cxnLst/>
              <a:rect l="l" t="t" r="r" b="b"/>
              <a:pathLst>
                <a:path w="626" h="505" extrusionOk="0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35"/>
            <p:cNvSpPr/>
            <p:nvPr/>
          </p:nvSpPr>
          <p:spPr>
            <a:xfrm>
              <a:off x="6683800" y="288542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35"/>
            <p:cNvSpPr/>
            <p:nvPr/>
          </p:nvSpPr>
          <p:spPr>
            <a:xfrm>
              <a:off x="6211300" y="2631000"/>
              <a:ext cx="17675" cy="12275"/>
            </a:xfrm>
            <a:custGeom>
              <a:avLst/>
              <a:gdLst/>
              <a:ahLst/>
              <a:cxnLst/>
              <a:rect l="l" t="t" r="r" b="b"/>
              <a:pathLst>
                <a:path w="707" h="491" extrusionOk="0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35"/>
            <p:cNvSpPr/>
            <p:nvPr/>
          </p:nvSpPr>
          <p:spPr>
            <a:xfrm>
              <a:off x="5730600" y="2838275"/>
              <a:ext cx="14575" cy="11950"/>
            </a:xfrm>
            <a:custGeom>
              <a:avLst/>
              <a:gdLst/>
              <a:ahLst/>
              <a:cxnLst/>
              <a:rect l="l" t="t" r="r" b="b"/>
              <a:pathLst>
                <a:path w="583" h="478" extrusionOk="0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35"/>
            <p:cNvSpPr/>
            <p:nvPr/>
          </p:nvSpPr>
          <p:spPr>
            <a:xfrm>
              <a:off x="5512125" y="3208325"/>
              <a:ext cx="15575" cy="11900"/>
            </a:xfrm>
            <a:custGeom>
              <a:avLst/>
              <a:gdLst/>
              <a:ahLst/>
              <a:cxnLst/>
              <a:rect l="l" t="t" r="r" b="b"/>
              <a:pathLst>
                <a:path w="623" h="476" extrusionOk="0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35"/>
            <p:cNvSpPr/>
            <p:nvPr/>
          </p:nvSpPr>
          <p:spPr>
            <a:xfrm>
              <a:off x="5732275" y="3482725"/>
              <a:ext cx="15875" cy="12375"/>
            </a:xfrm>
            <a:custGeom>
              <a:avLst/>
              <a:gdLst/>
              <a:ahLst/>
              <a:cxnLst/>
              <a:rect l="l" t="t" r="r" b="b"/>
              <a:pathLst>
                <a:path w="635" h="495" extrusionOk="0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35"/>
            <p:cNvSpPr/>
            <p:nvPr/>
          </p:nvSpPr>
          <p:spPr>
            <a:xfrm>
              <a:off x="6486850" y="3283900"/>
              <a:ext cx="13500" cy="12050"/>
            </a:xfrm>
            <a:custGeom>
              <a:avLst/>
              <a:gdLst/>
              <a:ahLst/>
              <a:cxnLst/>
              <a:rect l="l" t="t" r="r" b="b"/>
              <a:pathLst>
                <a:path w="540" h="482" extrusionOk="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35"/>
            <p:cNvSpPr/>
            <p:nvPr/>
          </p:nvSpPr>
          <p:spPr>
            <a:xfrm>
              <a:off x="6651275" y="2626625"/>
              <a:ext cx="13975" cy="12400"/>
            </a:xfrm>
            <a:custGeom>
              <a:avLst/>
              <a:gdLst/>
              <a:ahLst/>
              <a:cxnLst/>
              <a:rect l="l" t="t" r="r" b="b"/>
              <a:pathLst>
                <a:path w="559" h="496" extrusionOk="0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35"/>
            <p:cNvSpPr/>
            <p:nvPr/>
          </p:nvSpPr>
          <p:spPr>
            <a:xfrm>
              <a:off x="6368000" y="2181775"/>
              <a:ext cx="15600" cy="11900"/>
            </a:xfrm>
            <a:custGeom>
              <a:avLst/>
              <a:gdLst/>
              <a:ahLst/>
              <a:cxnLst/>
              <a:rect l="l" t="t" r="r" b="b"/>
              <a:pathLst>
                <a:path w="624" h="476" extrusionOk="0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35"/>
            <p:cNvSpPr/>
            <p:nvPr/>
          </p:nvSpPr>
          <p:spPr>
            <a:xfrm>
              <a:off x="5917400" y="2215125"/>
              <a:ext cx="16450" cy="12575"/>
            </a:xfrm>
            <a:custGeom>
              <a:avLst/>
              <a:gdLst/>
              <a:ahLst/>
              <a:cxnLst/>
              <a:rect l="l" t="t" r="r" b="b"/>
              <a:pathLst>
                <a:path w="658" h="503" extrusionOk="0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35"/>
            <p:cNvSpPr/>
            <p:nvPr/>
          </p:nvSpPr>
          <p:spPr>
            <a:xfrm>
              <a:off x="5521300" y="2595225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35"/>
            <p:cNvSpPr/>
            <p:nvPr/>
          </p:nvSpPr>
          <p:spPr>
            <a:xfrm>
              <a:off x="5501275" y="3131500"/>
              <a:ext cx="11700" cy="12275"/>
            </a:xfrm>
            <a:custGeom>
              <a:avLst/>
              <a:gdLst/>
              <a:ahLst/>
              <a:cxnLst/>
              <a:rect l="l" t="t" r="r" b="b"/>
              <a:pathLst>
                <a:path w="468" h="491" extrusionOk="0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35"/>
            <p:cNvSpPr/>
            <p:nvPr/>
          </p:nvSpPr>
          <p:spPr>
            <a:xfrm>
              <a:off x="6099200" y="3701025"/>
              <a:ext cx="13375" cy="12100"/>
            </a:xfrm>
            <a:custGeom>
              <a:avLst/>
              <a:gdLst/>
              <a:ahLst/>
              <a:cxnLst/>
              <a:rect l="l" t="t" r="r" b="b"/>
              <a:pathLst>
                <a:path w="535" h="484" extrusionOk="0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35"/>
            <p:cNvSpPr/>
            <p:nvPr/>
          </p:nvSpPr>
          <p:spPr>
            <a:xfrm>
              <a:off x="6966500" y="3545200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35"/>
            <p:cNvSpPr/>
            <p:nvPr/>
          </p:nvSpPr>
          <p:spPr>
            <a:xfrm>
              <a:off x="7250675" y="2937500"/>
              <a:ext cx="15225" cy="11825"/>
            </a:xfrm>
            <a:custGeom>
              <a:avLst/>
              <a:gdLst/>
              <a:ahLst/>
              <a:cxnLst/>
              <a:rect l="l" t="t" r="r" b="b"/>
              <a:pathLst>
                <a:path w="609" h="473" extrusionOk="0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35"/>
            <p:cNvSpPr/>
            <p:nvPr/>
          </p:nvSpPr>
          <p:spPr>
            <a:xfrm>
              <a:off x="7016525" y="2532050"/>
              <a:ext cx="14825" cy="12025"/>
            </a:xfrm>
            <a:custGeom>
              <a:avLst/>
              <a:gdLst/>
              <a:ahLst/>
              <a:cxnLst/>
              <a:rect l="l" t="t" r="r" b="b"/>
              <a:pathLst>
                <a:path w="593" h="481" extrusionOk="0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35"/>
            <p:cNvSpPr/>
            <p:nvPr/>
          </p:nvSpPr>
          <p:spPr>
            <a:xfrm>
              <a:off x="6149700" y="2426000"/>
              <a:ext cx="14575" cy="12000"/>
            </a:xfrm>
            <a:custGeom>
              <a:avLst/>
              <a:gdLst/>
              <a:ahLst/>
              <a:cxnLst/>
              <a:rect l="l" t="t" r="r" b="b"/>
              <a:pathLst>
                <a:path w="583" h="480" extrusionOk="0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35"/>
            <p:cNvSpPr/>
            <p:nvPr/>
          </p:nvSpPr>
          <p:spPr>
            <a:xfrm>
              <a:off x="5920750" y="3707050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35"/>
            <p:cNvSpPr/>
            <p:nvPr/>
          </p:nvSpPr>
          <p:spPr>
            <a:xfrm>
              <a:off x="6843350" y="3549450"/>
              <a:ext cx="13075" cy="12700"/>
            </a:xfrm>
            <a:custGeom>
              <a:avLst/>
              <a:gdLst/>
              <a:ahLst/>
              <a:cxnLst/>
              <a:rect l="l" t="t" r="r" b="b"/>
              <a:pathLst>
                <a:path w="523" h="508" extrusionOk="0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35"/>
            <p:cNvSpPr/>
            <p:nvPr/>
          </p:nvSpPr>
          <p:spPr>
            <a:xfrm>
              <a:off x="6896375" y="3010575"/>
              <a:ext cx="12600" cy="12625"/>
            </a:xfrm>
            <a:custGeom>
              <a:avLst/>
              <a:gdLst/>
              <a:ahLst/>
              <a:cxnLst/>
              <a:rect l="l" t="t" r="r" b="b"/>
              <a:pathLst>
                <a:path w="504" h="505" extrusionOk="0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35"/>
            <p:cNvSpPr/>
            <p:nvPr/>
          </p:nvSpPr>
          <p:spPr>
            <a:xfrm>
              <a:off x="6679625" y="2642100"/>
              <a:ext cx="13350" cy="11775"/>
            </a:xfrm>
            <a:custGeom>
              <a:avLst/>
              <a:gdLst/>
              <a:ahLst/>
              <a:cxnLst/>
              <a:rect l="l" t="t" r="r" b="b"/>
              <a:pathLst>
                <a:path w="534" h="471" extrusionOk="0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35"/>
            <p:cNvSpPr/>
            <p:nvPr/>
          </p:nvSpPr>
          <p:spPr>
            <a:xfrm>
              <a:off x="5993300" y="2555250"/>
              <a:ext cx="12525" cy="12025"/>
            </a:xfrm>
            <a:custGeom>
              <a:avLst/>
              <a:gdLst/>
              <a:ahLst/>
              <a:cxnLst/>
              <a:rect l="l" t="t" r="r" b="b"/>
              <a:pathLst>
                <a:path w="501" h="481" extrusionOk="0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35"/>
            <p:cNvSpPr/>
            <p:nvPr/>
          </p:nvSpPr>
          <p:spPr>
            <a:xfrm>
              <a:off x="5384525" y="2805750"/>
              <a:ext cx="13375" cy="12175"/>
            </a:xfrm>
            <a:custGeom>
              <a:avLst/>
              <a:gdLst/>
              <a:ahLst/>
              <a:cxnLst/>
              <a:rect l="l" t="t" r="r" b="b"/>
              <a:pathLst>
                <a:path w="535" h="487" extrusionOk="0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35"/>
            <p:cNvSpPr/>
            <p:nvPr/>
          </p:nvSpPr>
          <p:spPr>
            <a:xfrm>
              <a:off x="5969100" y="3866300"/>
              <a:ext cx="15000" cy="11975"/>
            </a:xfrm>
            <a:custGeom>
              <a:avLst/>
              <a:gdLst/>
              <a:ahLst/>
              <a:cxnLst/>
              <a:rect l="l" t="t" r="r" b="b"/>
              <a:pathLst>
                <a:path w="600" h="479" extrusionOk="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35"/>
            <p:cNvSpPr/>
            <p:nvPr/>
          </p:nvSpPr>
          <p:spPr>
            <a:xfrm>
              <a:off x="7143250" y="3753175"/>
              <a:ext cx="12575" cy="9825"/>
            </a:xfrm>
            <a:custGeom>
              <a:avLst/>
              <a:gdLst/>
              <a:ahLst/>
              <a:cxnLst/>
              <a:rect l="l" t="t" r="r" b="b"/>
              <a:pathLst>
                <a:path w="503" h="393" extrusionOk="0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35"/>
            <p:cNvSpPr/>
            <p:nvPr/>
          </p:nvSpPr>
          <p:spPr>
            <a:xfrm>
              <a:off x="7211725" y="2953150"/>
              <a:ext cx="12475" cy="9100"/>
            </a:xfrm>
            <a:custGeom>
              <a:avLst/>
              <a:gdLst/>
              <a:ahLst/>
              <a:cxnLst/>
              <a:rect l="l" t="t" r="r" b="b"/>
              <a:pathLst>
                <a:path w="499" h="364" extrusionOk="0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35"/>
            <p:cNvSpPr/>
            <p:nvPr/>
          </p:nvSpPr>
          <p:spPr>
            <a:xfrm>
              <a:off x="6864750" y="2408600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35"/>
            <p:cNvSpPr/>
            <p:nvPr/>
          </p:nvSpPr>
          <p:spPr>
            <a:xfrm>
              <a:off x="6595400" y="2618100"/>
              <a:ext cx="15900" cy="12850"/>
            </a:xfrm>
            <a:custGeom>
              <a:avLst/>
              <a:gdLst/>
              <a:ahLst/>
              <a:cxnLst/>
              <a:rect l="l" t="t" r="r" b="b"/>
              <a:pathLst>
                <a:path w="636" h="514" extrusionOk="0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35"/>
            <p:cNvSpPr/>
            <p:nvPr/>
          </p:nvSpPr>
          <p:spPr>
            <a:xfrm>
              <a:off x="5583600" y="3375725"/>
              <a:ext cx="16100" cy="12500"/>
            </a:xfrm>
            <a:custGeom>
              <a:avLst/>
              <a:gdLst/>
              <a:ahLst/>
              <a:cxnLst/>
              <a:rect l="l" t="t" r="r" b="b"/>
              <a:pathLst>
                <a:path w="644" h="500" extrusionOk="0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35"/>
            <p:cNvSpPr/>
            <p:nvPr/>
          </p:nvSpPr>
          <p:spPr>
            <a:xfrm>
              <a:off x="5760625" y="3895200"/>
              <a:ext cx="13975" cy="12450"/>
            </a:xfrm>
            <a:custGeom>
              <a:avLst/>
              <a:gdLst/>
              <a:ahLst/>
              <a:cxnLst/>
              <a:rect l="l" t="t" r="r" b="b"/>
              <a:pathLst>
                <a:path w="559" h="498" extrusionOk="0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35"/>
            <p:cNvSpPr/>
            <p:nvPr/>
          </p:nvSpPr>
          <p:spPr>
            <a:xfrm>
              <a:off x="6544050" y="3766600"/>
              <a:ext cx="14375" cy="8200"/>
            </a:xfrm>
            <a:custGeom>
              <a:avLst/>
              <a:gdLst/>
              <a:ahLst/>
              <a:cxnLst/>
              <a:rect l="l" t="t" r="r" b="b"/>
              <a:pathLst>
                <a:path w="575" h="328" extrusionOk="0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35"/>
            <p:cNvSpPr/>
            <p:nvPr/>
          </p:nvSpPr>
          <p:spPr>
            <a:xfrm>
              <a:off x="6748975" y="3073875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35"/>
            <p:cNvSpPr/>
            <p:nvPr/>
          </p:nvSpPr>
          <p:spPr>
            <a:xfrm>
              <a:off x="6283300" y="2373350"/>
              <a:ext cx="17100" cy="12225"/>
            </a:xfrm>
            <a:custGeom>
              <a:avLst/>
              <a:gdLst/>
              <a:ahLst/>
              <a:cxnLst/>
              <a:rect l="l" t="t" r="r" b="b"/>
              <a:pathLst>
                <a:path w="684" h="489" extrusionOk="0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35"/>
            <p:cNvSpPr/>
            <p:nvPr/>
          </p:nvSpPr>
          <p:spPr>
            <a:xfrm>
              <a:off x="5384525" y="2532675"/>
              <a:ext cx="12525" cy="12075"/>
            </a:xfrm>
            <a:custGeom>
              <a:avLst/>
              <a:gdLst/>
              <a:ahLst/>
              <a:cxnLst/>
              <a:rect l="l" t="t" r="r" b="b"/>
              <a:pathLst>
                <a:path w="501" h="483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35"/>
            <p:cNvSpPr/>
            <p:nvPr/>
          </p:nvSpPr>
          <p:spPr>
            <a:xfrm>
              <a:off x="5870700" y="3356400"/>
              <a:ext cx="13900" cy="11950"/>
            </a:xfrm>
            <a:custGeom>
              <a:avLst/>
              <a:gdLst/>
              <a:ahLst/>
              <a:cxnLst/>
              <a:rect l="l" t="t" r="r" b="b"/>
              <a:pathLst>
                <a:path w="556" h="478" extrusionOk="0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35"/>
            <p:cNvSpPr/>
            <p:nvPr/>
          </p:nvSpPr>
          <p:spPr>
            <a:xfrm>
              <a:off x="6813875" y="3151575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35"/>
            <p:cNvSpPr/>
            <p:nvPr/>
          </p:nvSpPr>
          <p:spPr>
            <a:xfrm>
              <a:off x="6853625" y="2654900"/>
              <a:ext cx="13850" cy="8950"/>
            </a:xfrm>
            <a:custGeom>
              <a:avLst/>
              <a:gdLst/>
              <a:ahLst/>
              <a:cxnLst/>
              <a:rect l="l" t="t" r="r" b="b"/>
              <a:pathLst>
                <a:path w="554" h="358" extrusionOk="0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35"/>
            <p:cNvSpPr/>
            <p:nvPr/>
          </p:nvSpPr>
          <p:spPr>
            <a:xfrm>
              <a:off x="6452375" y="2406800"/>
              <a:ext cx="17725" cy="11975"/>
            </a:xfrm>
            <a:custGeom>
              <a:avLst/>
              <a:gdLst/>
              <a:ahLst/>
              <a:cxnLst/>
              <a:rect l="l" t="t" r="r" b="b"/>
              <a:pathLst>
                <a:path w="709" h="479" extrusionOk="0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35"/>
            <p:cNvSpPr/>
            <p:nvPr/>
          </p:nvSpPr>
          <p:spPr>
            <a:xfrm>
              <a:off x="5277775" y="2962400"/>
              <a:ext cx="14975" cy="11950"/>
            </a:xfrm>
            <a:custGeom>
              <a:avLst/>
              <a:gdLst/>
              <a:ahLst/>
              <a:cxnLst/>
              <a:rect l="l" t="t" r="r" b="b"/>
              <a:pathLst>
                <a:path w="599" h="478" extrusionOk="0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35"/>
            <p:cNvSpPr/>
            <p:nvPr/>
          </p:nvSpPr>
          <p:spPr>
            <a:xfrm>
              <a:off x="5272775" y="3564450"/>
              <a:ext cx="12550" cy="11700"/>
            </a:xfrm>
            <a:custGeom>
              <a:avLst/>
              <a:gdLst/>
              <a:ahLst/>
              <a:cxnLst/>
              <a:rect l="l" t="t" r="r" b="b"/>
              <a:pathLst>
                <a:path w="50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35"/>
            <p:cNvSpPr/>
            <p:nvPr/>
          </p:nvSpPr>
          <p:spPr>
            <a:xfrm>
              <a:off x="6536250" y="3854150"/>
              <a:ext cx="14000" cy="8200"/>
            </a:xfrm>
            <a:custGeom>
              <a:avLst/>
              <a:gdLst/>
              <a:ahLst/>
              <a:cxnLst/>
              <a:rect l="l" t="t" r="r" b="b"/>
              <a:pathLst>
                <a:path w="560" h="328" extrusionOk="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35"/>
            <p:cNvSpPr/>
            <p:nvPr/>
          </p:nvSpPr>
          <p:spPr>
            <a:xfrm>
              <a:off x="6898950" y="3558200"/>
              <a:ext cx="13850" cy="12450"/>
            </a:xfrm>
            <a:custGeom>
              <a:avLst/>
              <a:gdLst/>
              <a:ahLst/>
              <a:cxnLst/>
              <a:rect l="l" t="t" r="r" b="b"/>
              <a:pathLst>
                <a:path w="554" h="498" extrusionOk="0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35"/>
            <p:cNvSpPr/>
            <p:nvPr/>
          </p:nvSpPr>
          <p:spPr>
            <a:xfrm>
              <a:off x="6953000" y="3455625"/>
              <a:ext cx="15175" cy="12125"/>
            </a:xfrm>
            <a:custGeom>
              <a:avLst/>
              <a:gdLst/>
              <a:ahLst/>
              <a:cxnLst/>
              <a:rect l="l" t="t" r="r" b="b"/>
              <a:pathLst>
                <a:path w="607" h="485" extrusionOk="0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35"/>
            <p:cNvSpPr/>
            <p:nvPr/>
          </p:nvSpPr>
          <p:spPr>
            <a:xfrm>
              <a:off x="6989850" y="3365950"/>
              <a:ext cx="13350" cy="11725"/>
            </a:xfrm>
            <a:custGeom>
              <a:avLst/>
              <a:gdLst/>
              <a:ahLst/>
              <a:cxnLst/>
              <a:rect l="l" t="t" r="r" b="b"/>
              <a:pathLst>
                <a:path w="534" h="469" extrusionOk="0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35"/>
            <p:cNvSpPr/>
            <p:nvPr/>
          </p:nvSpPr>
          <p:spPr>
            <a:xfrm>
              <a:off x="6923125" y="3484375"/>
              <a:ext cx="14200" cy="11750"/>
            </a:xfrm>
            <a:custGeom>
              <a:avLst/>
              <a:gdLst/>
              <a:ahLst/>
              <a:cxnLst/>
              <a:rect l="l" t="t" r="r" b="b"/>
              <a:pathLst>
                <a:path w="568" h="470" extrusionOk="0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35"/>
            <p:cNvSpPr/>
            <p:nvPr/>
          </p:nvSpPr>
          <p:spPr>
            <a:xfrm>
              <a:off x="6928975" y="3460975"/>
              <a:ext cx="15650" cy="12100"/>
            </a:xfrm>
            <a:custGeom>
              <a:avLst/>
              <a:gdLst/>
              <a:ahLst/>
              <a:cxnLst/>
              <a:rect l="l" t="t" r="r" b="b"/>
              <a:pathLst>
                <a:path w="626" h="484" extrusionOk="0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35"/>
            <p:cNvSpPr/>
            <p:nvPr/>
          </p:nvSpPr>
          <p:spPr>
            <a:xfrm>
              <a:off x="7024875" y="3300275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35"/>
            <p:cNvSpPr/>
            <p:nvPr/>
          </p:nvSpPr>
          <p:spPr>
            <a:xfrm>
              <a:off x="7021525" y="3386675"/>
              <a:ext cx="14775" cy="11900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35"/>
            <p:cNvSpPr/>
            <p:nvPr/>
          </p:nvSpPr>
          <p:spPr>
            <a:xfrm>
              <a:off x="7034725" y="3437350"/>
              <a:ext cx="14150" cy="11925"/>
            </a:xfrm>
            <a:custGeom>
              <a:avLst/>
              <a:gdLst/>
              <a:ahLst/>
              <a:cxnLst/>
              <a:rect l="l" t="t" r="r" b="b"/>
              <a:pathLst>
                <a:path w="566" h="477" extrusionOk="0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35"/>
            <p:cNvSpPr/>
            <p:nvPr/>
          </p:nvSpPr>
          <p:spPr>
            <a:xfrm>
              <a:off x="7119925" y="3309850"/>
              <a:ext cx="14200" cy="12000"/>
            </a:xfrm>
            <a:custGeom>
              <a:avLst/>
              <a:gdLst/>
              <a:ahLst/>
              <a:cxnLst/>
              <a:rect l="l" t="t" r="r" b="b"/>
              <a:pathLst>
                <a:path w="568" h="480" extrusionOk="0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35"/>
            <p:cNvSpPr/>
            <p:nvPr/>
          </p:nvSpPr>
          <p:spPr>
            <a:xfrm>
              <a:off x="7138375" y="3372225"/>
              <a:ext cx="14700" cy="8175"/>
            </a:xfrm>
            <a:custGeom>
              <a:avLst/>
              <a:gdLst/>
              <a:ahLst/>
              <a:cxnLst/>
              <a:rect l="l" t="t" r="r" b="b"/>
              <a:pathLst>
                <a:path w="588" h="327" extrusionOk="0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35"/>
            <p:cNvSpPr/>
            <p:nvPr/>
          </p:nvSpPr>
          <p:spPr>
            <a:xfrm>
              <a:off x="7132775" y="3151000"/>
              <a:ext cx="14700" cy="12750"/>
            </a:xfrm>
            <a:custGeom>
              <a:avLst/>
              <a:gdLst/>
              <a:ahLst/>
              <a:cxnLst/>
              <a:rect l="l" t="t" r="r" b="b"/>
              <a:pathLst>
                <a:path w="588" h="510" extrusionOk="0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35"/>
            <p:cNvSpPr/>
            <p:nvPr/>
          </p:nvSpPr>
          <p:spPr>
            <a:xfrm>
              <a:off x="7222725" y="3047900"/>
              <a:ext cx="13150" cy="12500"/>
            </a:xfrm>
            <a:custGeom>
              <a:avLst/>
              <a:gdLst/>
              <a:ahLst/>
              <a:cxnLst/>
              <a:rect l="l" t="t" r="r" b="b"/>
              <a:pathLst>
                <a:path w="526" h="500" extrusionOk="0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35"/>
            <p:cNvSpPr/>
            <p:nvPr/>
          </p:nvSpPr>
          <p:spPr>
            <a:xfrm>
              <a:off x="7119925" y="3180150"/>
              <a:ext cx="13800" cy="11925"/>
            </a:xfrm>
            <a:custGeom>
              <a:avLst/>
              <a:gdLst/>
              <a:ahLst/>
              <a:cxnLst/>
              <a:rect l="l" t="t" r="r" b="b"/>
              <a:pathLst>
                <a:path w="552" h="477" extrusionOk="0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35"/>
            <p:cNvSpPr/>
            <p:nvPr/>
          </p:nvSpPr>
          <p:spPr>
            <a:xfrm>
              <a:off x="7108175" y="3131475"/>
              <a:ext cx="15950" cy="12175"/>
            </a:xfrm>
            <a:custGeom>
              <a:avLst/>
              <a:gdLst/>
              <a:ahLst/>
              <a:cxnLst/>
              <a:rect l="l" t="t" r="r" b="b"/>
              <a:pathLst>
                <a:path w="638" h="487" extrusionOk="0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35"/>
            <p:cNvSpPr/>
            <p:nvPr/>
          </p:nvSpPr>
          <p:spPr>
            <a:xfrm>
              <a:off x="7112425" y="2972375"/>
              <a:ext cx="13375" cy="12525"/>
            </a:xfrm>
            <a:custGeom>
              <a:avLst/>
              <a:gdLst/>
              <a:ahLst/>
              <a:cxnLst/>
              <a:rect l="l" t="t" r="r" b="b"/>
              <a:pathLst>
                <a:path w="535" h="501" extrusionOk="0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35"/>
            <p:cNvSpPr/>
            <p:nvPr/>
          </p:nvSpPr>
          <p:spPr>
            <a:xfrm>
              <a:off x="7101125" y="3016350"/>
              <a:ext cx="14625" cy="7900"/>
            </a:xfrm>
            <a:custGeom>
              <a:avLst/>
              <a:gdLst/>
              <a:ahLst/>
              <a:cxnLst/>
              <a:rect l="l" t="t" r="r" b="b"/>
              <a:pathLst>
                <a:path w="585" h="316" extrusionOk="0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35"/>
            <p:cNvSpPr/>
            <p:nvPr/>
          </p:nvSpPr>
          <p:spPr>
            <a:xfrm>
              <a:off x="7072400" y="3147325"/>
              <a:ext cx="14775" cy="11925"/>
            </a:xfrm>
            <a:custGeom>
              <a:avLst/>
              <a:gdLst/>
              <a:ahLst/>
              <a:cxnLst/>
              <a:rect l="l" t="t" r="r" b="b"/>
              <a:pathLst>
                <a:path w="591" h="477" extrusionOk="0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35"/>
            <p:cNvSpPr/>
            <p:nvPr/>
          </p:nvSpPr>
          <p:spPr>
            <a:xfrm>
              <a:off x="7082375" y="2959850"/>
              <a:ext cx="12575" cy="12550"/>
            </a:xfrm>
            <a:custGeom>
              <a:avLst/>
              <a:gdLst/>
              <a:ahLst/>
              <a:cxnLst/>
              <a:rect l="l" t="t" r="r" b="b"/>
              <a:pathLst>
                <a:path w="503" h="502" extrusionOk="0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35"/>
            <p:cNvSpPr/>
            <p:nvPr/>
          </p:nvSpPr>
          <p:spPr>
            <a:xfrm>
              <a:off x="7109400" y="2871425"/>
              <a:ext cx="14725" cy="11950"/>
            </a:xfrm>
            <a:custGeom>
              <a:avLst/>
              <a:gdLst/>
              <a:ahLst/>
              <a:cxnLst/>
              <a:rect l="l" t="t" r="r" b="b"/>
              <a:pathLst>
                <a:path w="589" h="478" extrusionOk="0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35"/>
            <p:cNvSpPr/>
            <p:nvPr/>
          </p:nvSpPr>
          <p:spPr>
            <a:xfrm>
              <a:off x="7190275" y="2995425"/>
              <a:ext cx="14750" cy="12300"/>
            </a:xfrm>
            <a:custGeom>
              <a:avLst/>
              <a:gdLst/>
              <a:ahLst/>
              <a:cxnLst/>
              <a:rect l="l" t="t" r="r" b="b"/>
              <a:pathLst>
                <a:path w="590" h="492" extrusionOk="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35"/>
            <p:cNvSpPr/>
            <p:nvPr/>
          </p:nvSpPr>
          <p:spPr>
            <a:xfrm>
              <a:off x="7173300" y="3020700"/>
              <a:ext cx="13900" cy="12400"/>
            </a:xfrm>
            <a:custGeom>
              <a:avLst/>
              <a:gdLst/>
              <a:ahLst/>
              <a:cxnLst/>
              <a:rect l="l" t="t" r="r" b="b"/>
              <a:pathLst>
                <a:path w="556" h="496" extrusionOk="0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35"/>
            <p:cNvSpPr/>
            <p:nvPr/>
          </p:nvSpPr>
          <p:spPr>
            <a:xfrm>
              <a:off x="7144675" y="2866050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35"/>
            <p:cNvSpPr/>
            <p:nvPr/>
          </p:nvSpPr>
          <p:spPr>
            <a:xfrm>
              <a:off x="7159875" y="2836900"/>
              <a:ext cx="10950" cy="10775"/>
            </a:xfrm>
            <a:custGeom>
              <a:avLst/>
              <a:gdLst/>
              <a:ahLst/>
              <a:cxnLst/>
              <a:rect l="l" t="t" r="r" b="b"/>
              <a:pathLst>
                <a:path w="438" h="431" extrusionOk="0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35"/>
            <p:cNvSpPr/>
            <p:nvPr/>
          </p:nvSpPr>
          <p:spPr>
            <a:xfrm>
              <a:off x="7162375" y="2978550"/>
              <a:ext cx="13075" cy="12050"/>
            </a:xfrm>
            <a:custGeom>
              <a:avLst/>
              <a:gdLst/>
              <a:ahLst/>
              <a:cxnLst/>
              <a:rect l="l" t="t" r="r" b="b"/>
              <a:pathLst>
                <a:path w="523" h="482" extrusionOk="0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35"/>
            <p:cNvSpPr/>
            <p:nvPr/>
          </p:nvSpPr>
          <p:spPr>
            <a:xfrm>
              <a:off x="7123125" y="2812725"/>
              <a:ext cx="14100" cy="12200"/>
            </a:xfrm>
            <a:custGeom>
              <a:avLst/>
              <a:gdLst/>
              <a:ahLst/>
              <a:cxnLst/>
              <a:rect l="l" t="t" r="r" b="b"/>
              <a:pathLst>
                <a:path w="564" h="488" extrusionOk="0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35"/>
            <p:cNvSpPr/>
            <p:nvPr/>
          </p:nvSpPr>
          <p:spPr>
            <a:xfrm>
              <a:off x="7121600" y="267882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35"/>
            <p:cNvSpPr/>
            <p:nvPr/>
          </p:nvSpPr>
          <p:spPr>
            <a:xfrm>
              <a:off x="7113475" y="2652975"/>
              <a:ext cx="12325" cy="10250"/>
            </a:xfrm>
            <a:custGeom>
              <a:avLst/>
              <a:gdLst/>
              <a:ahLst/>
              <a:cxnLst/>
              <a:rect l="l" t="t" r="r" b="b"/>
              <a:pathLst>
                <a:path w="493" h="410" extrusionOk="0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35"/>
            <p:cNvSpPr/>
            <p:nvPr/>
          </p:nvSpPr>
          <p:spPr>
            <a:xfrm>
              <a:off x="7058525" y="2566275"/>
              <a:ext cx="9725" cy="10775"/>
            </a:xfrm>
            <a:custGeom>
              <a:avLst/>
              <a:gdLst/>
              <a:ahLst/>
              <a:cxnLst/>
              <a:rect l="l" t="t" r="r" b="b"/>
              <a:pathLst>
                <a:path w="389" h="431" extrusionOk="0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35"/>
            <p:cNvSpPr/>
            <p:nvPr/>
          </p:nvSpPr>
          <p:spPr>
            <a:xfrm>
              <a:off x="7048225" y="2686300"/>
              <a:ext cx="13150" cy="12575"/>
            </a:xfrm>
            <a:custGeom>
              <a:avLst/>
              <a:gdLst/>
              <a:ahLst/>
              <a:cxnLst/>
              <a:rect l="l" t="t" r="r" b="b"/>
              <a:pathLst>
                <a:path w="526" h="503" extrusionOk="0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35"/>
            <p:cNvSpPr/>
            <p:nvPr/>
          </p:nvSpPr>
          <p:spPr>
            <a:xfrm>
              <a:off x="7078650" y="2708700"/>
              <a:ext cx="16300" cy="12675"/>
            </a:xfrm>
            <a:custGeom>
              <a:avLst/>
              <a:gdLst/>
              <a:ahLst/>
              <a:cxnLst/>
              <a:rect l="l" t="t" r="r" b="b"/>
              <a:pathLst>
                <a:path w="652" h="507" extrusionOk="0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35"/>
            <p:cNvSpPr/>
            <p:nvPr/>
          </p:nvSpPr>
          <p:spPr>
            <a:xfrm>
              <a:off x="7086800" y="2583725"/>
              <a:ext cx="13150" cy="11775"/>
            </a:xfrm>
            <a:custGeom>
              <a:avLst/>
              <a:gdLst/>
              <a:ahLst/>
              <a:cxnLst/>
              <a:rect l="l" t="t" r="r" b="b"/>
              <a:pathLst>
                <a:path w="526" h="471" extrusionOk="0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35"/>
            <p:cNvSpPr/>
            <p:nvPr/>
          </p:nvSpPr>
          <p:spPr>
            <a:xfrm>
              <a:off x="6933275" y="2550250"/>
              <a:ext cx="14875" cy="8650"/>
            </a:xfrm>
            <a:custGeom>
              <a:avLst/>
              <a:gdLst/>
              <a:ahLst/>
              <a:cxnLst/>
              <a:rect l="l" t="t" r="r" b="b"/>
              <a:pathLst>
                <a:path w="595" h="346" extrusionOk="0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35"/>
            <p:cNvSpPr/>
            <p:nvPr/>
          </p:nvSpPr>
          <p:spPr>
            <a:xfrm>
              <a:off x="6983175" y="2637850"/>
              <a:ext cx="15650" cy="12475"/>
            </a:xfrm>
            <a:custGeom>
              <a:avLst/>
              <a:gdLst/>
              <a:ahLst/>
              <a:cxnLst/>
              <a:rect l="l" t="t" r="r" b="b"/>
              <a:pathLst>
                <a:path w="626" h="499" extrusionOk="0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35"/>
            <p:cNvSpPr/>
            <p:nvPr/>
          </p:nvSpPr>
          <p:spPr>
            <a:xfrm>
              <a:off x="7041550" y="2545400"/>
              <a:ext cx="13350" cy="12525"/>
            </a:xfrm>
            <a:custGeom>
              <a:avLst/>
              <a:gdLst/>
              <a:ahLst/>
              <a:cxnLst/>
              <a:rect l="l" t="t" r="r" b="b"/>
              <a:pathLst>
                <a:path w="534" h="501" extrusionOk="0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35"/>
            <p:cNvSpPr/>
            <p:nvPr/>
          </p:nvSpPr>
          <p:spPr>
            <a:xfrm>
              <a:off x="6938675" y="2419375"/>
              <a:ext cx="15325" cy="12475"/>
            </a:xfrm>
            <a:custGeom>
              <a:avLst/>
              <a:gdLst/>
              <a:ahLst/>
              <a:cxnLst/>
              <a:rect l="l" t="t" r="r" b="b"/>
              <a:pathLst>
                <a:path w="613" h="499" extrusionOk="0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35"/>
            <p:cNvSpPr/>
            <p:nvPr/>
          </p:nvSpPr>
          <p:spPr>
            <a:xfrm>
              <a:off x="6865225" y="2438500"/>
              <a:ext cx="14550" cy="12000"/>
            </a:xfrm>
            <a:custGeom>
              <a:avLst/>
              <a:gdLst/>
              <a:ahLst/>
              <a:cxnLst/>
              <a:rect l="l" t="t" r="r" b="b"/>
              <a:pathLst>
                <a:path w="582" h="480" extrusionOk="0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35"/>
            <p:cNvSpPr/>
            <p:nvPr/>
          </p:nvSpPr>
          <p:spPr>
            <a:xfrm>
              <a:off x="6911850" y="2451200"/>
              <a:ext cx="16300" cy="12700"/>
            </a:xfrm>
            <a:custGeom>
              <a:avLst/>
              <a:gdLst/>
              <a:ahLst/>
              <a:cxnLst/>
              <a:rect l="l" t="t" r="r" b="b"/>
              <a:pathLst>
                <a:path w="652" h="508" extrusionOk="0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35"/>
            <p:cNvSpPr/>
            <p:nvPr/>
          </p:nvSpPr>
          <p:spPr>
            <a:xfrm>
              <a:off x="6966600" y="2335700"/>
              <a:ext cx="11600" cy="10350"/>
            </a:xfrm>
            <a:custGeom>
              <a:avLst/>
              <a:gdLst/>
              <a:ahLst/>
              <a:cxnLst/>
              <a:rect l="l" t="t" r="r" b="b"/>
              <a:pathLst>
                <a:path w="464" h="414" extrusionOk="0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35"/>
            <p:cNvSpPr/>
            <p:nvPr/>
          </p:nvSpPr>
          <p:spPr>
            <a:xfrm>
              <a:off x="6884225" y="2308250"/>
              <a:ext cx="14750" cy="11850"/>
            </a:xfrm>
            <a:custGeom>
              <a:avLst/>
              <a:gdLst/>
              <a:ahLst/>
              <a:cxnLst/>
              <a:rect l="l" t="t" r="r" b="b"/>
              <a:pathLst>
                <a:path w="590" h="474" extrusionOk="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35"/>
            <p:cNvSpPr/>
            <p:nvPr/>
          </p:nvSpPr>
          <p:spPr>
            <a:xfrm>
              <a:off x="6868925" y="232772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35"/>
            <p:cNvSpPr/>
            <p:nvPr/>
          </p:nvSpPr>
          <p:spPr>
            <a:xfrm>
              <a:off x="6895750" y="2263300"/>
              <a:ext cx="11550" cy="10250"/>
            </a:xfrm>
            <a:custGeom>
              <a:avLst/>
              <a:gdLst/>
              <a:ahLst/>
              <a:cxnLst/>
              <a:rect l="l" t="t" r="r" b="b"/>
              <a:pathLst>
                <a:path w="462" h="410" extrusionOk="0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35"/>
            <p:cNvSpPr/>
            <p:nvPr/>
          </p:nvSpPr>
          <p:spPr>
            <a:xfrm>
              <a:off x="6772125" y="2166675"/>
              <a:ext cx="16775" cy="12850"/>
            </a:xfrm>
            <a:custGeom>
              <a:avLst/>
              <a:gdLst/>
              <a:ahLst/>
              <a:cxnLst/>
              <a:rect l="l" t="t" r="r" b="b"/>
              <a:pathLst>
                <a:path w="671" h="514" extrusionOk="0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35"/>
            <p:cNvSpPr/>
            <p:nvPr/>
          </p:nvSpPr>
          <p:spPr>
            <a:xfrm>
              <a:off x="6738000" y="2180425"/>
              <a:ext cx="13350" cy="12400"/>
            </a:xfrm>
            <a:custGeom>
              <a:avLst/>
              <a:gdLst/>
              <a:ahLst/>
              <a:cxnLst/>
              <a:rect l="l" t="t" r="r" b="b"/>
              <a:pathLst>
                <a:path w="534" h="496" extrusionOk="0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35"/>
            <p:cNvSpPr/>
            <p:nvPr/>
          </p:nvSpPr>
          <p:spPr>
            <a:xfrm>
              <a:off x="6841400" y="2189325"/>
              <a:ext cx="13100" cy="12675"/>
            </a:xfrm>
            <a:custGeom>
              <a:avLst/>
              <a:gdLst/>
              <a:ahLst/>
              <a:cxnLst/>
              <a:rect l="l" t="t" r="r" b="b"/>
              <a:pathLst>
                <a:path w="524" h="507" extrusionOk="0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35"/>
            <p:cNvSpPr/>
            <p:nvPr/>
          </p:nvSpPr>
          <p:spPr>
            <a:xfrm>
              <a:off x="6831650" y="2120775"/>
              <a:ext cx="13950" cy="11900"/>
            </a:xfrm>
            <a:custGeom>
              <a:avLst/>
              <a:gdLst/>
              <a:ahLst/>
              <a:cxnLst/>
              <a:rect l="l" t="t" r="r" b="b"/>
              <a:pathLst>
                <a:path w="558" h="476" extrusionOk="0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35"/>
            <p:cNvSpPr/>
            <p:nvPr/>
          </p:nvSpPr>
          <p:spPr>
            <a:xfrm>
              <a:off x="6687550" y="2129275"/>
              <a:ext cx="13350" cy="11700"/>
            </a:xfrm>
            <a:custGeom>
              <a:avLst/>
              <a:gdLst/>
              <a:ahLst/>
              <a:cxnLst/>
              <a:rect l="l" t="t" r="r" b="b"/>
              <a:pathLst>
                <a:path w="534" h="468" extrusionOk="0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35"/>
            <p:cNvSpPr/>
            <p:nvPr/>
          </p:nvSpPr>
          <p:spPr>
            <a:xfrm>
              <a:off x="6703800" y="2114875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35"/>
            <p:cNvSpPr/>
            <p:nvPr/>
          </p:nvSpPr>
          <p:spPr>
            <a:xfrm>
              <a:off x="6727150" y="2040500"/>
              <a:ext cx="14600" cy="13125"/>
            </a:xfrm>
            <a:custGeom>
              <a:avLst/>
              <a:gdLst/>
              <a:ahLst/>
              <a:cxnLst/>
              <a:rect l="l" t="t" r="r" b="b"/>
              <a:pathLst>
                <a:path w="584" h="525" extrusionOk="0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35"/>
            <p:cNvSpPr/>
            <p:nvPr/>
          </p:nvSpPr>
          <p:spPr>
            <a:xfrm>
              <a:off x="6768575" y="3719775"/>
              <a:ext cx="15300" cy="12450"/>
            </a:xfrm>
            <a:custGeom>
              <a:avLst/>
              <a:gdLst/>
              <a:ahLst/>
              <a:cxnLst/>
              <a:rect l="l" t="t" r="r" b="b"/>
              <a:pathLst>
                <a:path w="612" h="498" extrusionOk="0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35"/>
            <p:cNvSpPr/>
            <p:nvPr/>
          </p:nvSpPr>
          <p:spPr>
            <a:xfrm>
              <a:off x="6776400" y="3674425"/>
              <a:ext cx="12500" cy="10225"/>
            </a:xfrm>
            <a:custGeom>
              <a:avLst/>
              <a:gdLst/>
              <a:ahLst/>
              <a:cxnLst/>
              <a:rect l="l" t="t" r="r" b="b"/>
              <a:pathLst>
                <a:path w="500" h="409" extrusionOk="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35"/>
            <p:cNvSpPr/>
            <p:nvPr/>
          </p:nvSpPr>
          <p:spPr>
            <a:xfrm>
              <a:off x="6855025" y="3571425"/>
              <a:ext cx="15600" cy="12500"/>
            </a:xfrm>
            <a:custGeom>
              <a:avLst/>
              <a:gdLst/>
              <a:ahLst/>
              <a:cxnLst/>
              <a:rect l="l" t="t" r="r" b="b"/>
              <a:pathLst>
                <a:path w="624" h="500" extrusionOk="0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35"/>
            <p:cNvSpPr/>
            <p:nvPr/>
          </p:nvSpPr>
          <p:spPr>
            <a:xfrm>
              <a:off x="6803050" y="3645325"/>
              <a:ext cx="14200" cy="12050"/>
            </a:xfrm>
            <a:custGeom>
              <a:avLst/>
              <a:gdLst/>
              <a:ahLst/>
              <a:cxnLst/>
              <a:rect l="l" t="t" r="r" b="b"/>
              <a:pathLst>
                <a:path w="568" h="482" extrusionOk="0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35"/>
            <p:cNvSpPr/>
            <p:nvPr/>
          </p:nvSpPr>
          <p:spPr>
            <a:xfrm>
              <a:off x="6660575" y="3707275"/>
              <a:ext cx="18075" cy="12125"/>
            </a:xfrm>
            <a:custGeom>
              <a:avLst/>
              <a:gdLst/>
              <a:ahLst/>
              <a:cxnLst/>
              <a:rect l="l" t="t" r="r" b="b"/>
              <a:pathLst>
                <a:path w="723" h="485" extrusionOk="0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35"/>
            <p:cNvSpPr/>
            <p:nvPr/>
          </p:nvSpPr>
          <p:spPr>
            <a:xfrm>
              <a:off x="6675450" y="3585100"/>
              <a:ext cx="13000" cy="12075"/>
            </a:xfrm>
            <a:custGeom>
              <a:avLst/>
              <a:gdLst/>
              <a:ahLst/>
              <a:cxnLst/>
              <a:rect l="l" t="t" r="r" b="b"/>
              <a:pathLst>
                <a:path w="520" h="483" extrusionOk="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35"/>
            <p:cNvSpPr/>
            <p:nvPr/>
          </p:nvSpPr>
          <p:spPr>
            <a:xfrm>
              <a:off x="6732400" y="3611550"/>
              <a:ext cx="14950" cy="8175"/>
            </a:xfrm>
            <a:custGeom>
              <a:avLst/>
              <a:gdLst/>
              <a:ahLst/>
              <a:cxnLst/>
              <a:rect l="l" t="t" r="r" b="b"/>
              <a:pathLst>
                <a:path w="598" h="327" extrusionOk="0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35"/>
            <p:cNvSpPr/>
            <p:nvPr/>
          </p:nvSpPr>
          <p:spPr>
            <a:xfrm>
              <a:off x="6585375" y="3747625"/>
              <a:ext cx="14925" cy="11850"/>
            </a:xfrm>
            <a:custGeom>
              <a:avLst/>
              <a:gdLst/>
              <a:ahLst/>
              <a:cxnLst/>
              <a:rect l="l" t="t" r="r" b="b"/>
              <a:pathLst>
                <a:path w="597" h="474" extrusionOk="0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35"/>
            <p:cNvSpPr/>
            <p:nvPr/>
          </p:nvSpPr>
          <p:spPr>
            <a:xfrm>
              <a:off x="6537850" y="3738750"/>
              <a:ext cx="13000" cy="12175"/>
            </a:xfrm>
            <a:custGeom>
              <a:avLst/>
              <a:gdLst/>
              <a:ahLst/>
              <a:cxnLst/>
              <a:rect l="l" t="t" r="r" b="b"/>
              <a:pathLst>
                <a:path w="520" h="487" extrusionOk="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35"/>
            <p:cNvSpPr/>
            <p:nvPr/>
          </p:nvSpPr>
          <p:spPr>
            <a:xfrm>
              <a:off x="6586225" y="3715375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35"/>
            <p:cNvSpPr/>
            <p:nvPr/>
          </p:nvSpPr>
          <p:spPr>
            <a:xfrm>
              <a:off x="6497825" y="3793300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35"/>
            <p:cNvSpPr/>
            <p:nvPr/>
          </p:nvSpPr>
          <p:spPr>
            <a:xfrm>
              <a:off x="6233475" y="3810475"/>
              <a:ext cx="12525" cy="11850"/>
            </a:xfrm>
            <a:custGeom>
              <a:avLst/>
              <a:gdLst/>
              <a:ahLst/>
              <a:cxnLst/>
              <a:rect l="l" t="t" r="r" b="b"/>
              <a:pathLst>
                <a:path w="501" h="474" extrusionOk="0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35"/>
            <p:cNvSpPr/>
            <p:nvPr/>
          </p:nvSpPr>
          <p:spPr>
            <a:xfrm>
              <a:off x="6165175" y="3779025"/>
              <a:ext cx="18200" cy="12050"/>
            </a:xfrm>
            <a:custGeom>
              <a:avLst/>
              <a:gdLst/>
              <a:ahLst/>
              <a:cxnLst/>
              <a:rect l="l" t="t" r="r" b="b"/>
              <a:pathLst>
                <a:path w="728" h="482" extrusionOk="0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35"/>
            <p:cNvSpPr/>
            <p:nvPr/>
          </p:nvSpPr>
          <p:spPr>
            <a:xfrm>
              <a:off x="6284325" y="3781700"/>
              <a:ext cx="12550" cy="12125"/>
            </a:xfrm>
            <a:custGeom>
              <a:avLst/>
              <a:gdLst/>
              <a:ahLst/>
              <a:cxnLst/>
              <a:rect l="l" t="t" r="r" b="b"/>
              <a:pathLst>
                <a:path w="502" h="485" extrusionOk="0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35"/>
            <p:cNvSpPr/>
            <p:nvPr/>
          </p:nvSpPr>
          <p:spPr>
            <a:xfrm>
              <a:off x="6245975" y="3836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35"/>
            <p:cNvSpPr/>
            <p:nvPr/>
          </p:nvSpPr>
          <p:spPr>
            <a:xfrm>
              <a:off x="6090150" y="379357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35"/>
            <p:cNvSpPr/>
            <p:nvPr/>
          </p:nvSpPr>
          <p:spPr>
            <a:xfrm>
              <a:off x="6066200" y="3778025"/>
              <a:ext cx="13850" cy="11950"/>
            </a:xfrm>
            <a:custGeom>
              <a:avLst/>
              <a:gdLst/>
              <a:ahLst/>
              <a:cxnLst/>
              <a:rect l="l" t="t" r="r" b="b"/>
              <a:pathLst>
                <a:path w="554" h="478" extrusionOk="0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35"/>
            <p:cNvSpPr/>
            <p:nvPr/>
          </p:nvSpPr>
          <p:spPr>
            <a:xfrm>
              <a:off x="6411950" y="3833125"/>
              <a:ext cx="14400" cy="9050"/>
            </a:xfrm>
            <a:custGeom>
              <a:avLst/>
              <a:gdLst/>
              <a:ahLst/>
              <a:cxnLst/>
              <a:rect l="l" t="t" r="r" b="b"/>
              <a:pathLst>
                <a:path w="576" h="362" extrusionOk="0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35"/>
            <p:cNvSpPr/>
            <p:nvPr/>
          </p:nvSpPr>
          <p:spPr>
            <a:xfrm>
              <a:off x="6257650" y="3876175"/>
              <a:ext cx="13500" cy="12225"/>
            </a:xfrm>
            <a:custGeom>
              <a:avLst/>
              <a:gdLst/>
              <a:ahLst/>
              <a:cxnLst/>
              <a:rect l="l" t="t" r="r" b="b"/>
              <a:pathLst>
                <a:path w="540" h="489" extrusionOk="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35"/>
            <p:cNvSpPr/>
            <p:nvPr/>
          </p:nvSpPr>
          <p:spPr>
            <a:xfrm>
              <a:off x="6157900" y="3849425"/>
              <a:ext cx="11375" cy="9525"/>
            </a:xfrm>
            <a:custGeom>
              <a:avLst/>
              <a:gdLst/>
              <a:ahLst/>
              <a:cxnLst/>
              <a:rect l="l" t="t" r="r" b="b"/>
              <a:pathLst>
                <a:path w="455" h="381" extrusionOk="0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35"/>
            <p:cNvSpPr/>
            <p:nvPr/>
          </p:nvSpPr>
          <p:spPr>
            <a:xfrm>
              <a:off x="6178825" y="3869025"/>
              <a:ext cx="15250" cy="7350"/>
            </a:xfrm>
            <a:custGeom>
              <a:avLst/>
              <a:gdLst/>
              <a:ahLst/>
              <a:cxnLst/>
              <a:rect l="l" t="t" r="r" b="b"/>
              <a:pathLst>
                <a:path w="610" h="294" extrusionOk="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35"/>
            <p:cNvSpPr/>
            <p:nvPr/>
          </p:nvSpPr>
          <p:spPr>
            <a:xfrm>
              <a:off x="6010375" y="3796975"/>
              <a:ext cx="13975" cy="8375"/>
            </a:xfrm>
            <a:custGeom>
              <a:avLst/>
              <a:gdLst/>
              <a:ahLst/>
              <a:cxnLst/>
              <a:rect l="l" t="t" r="r" b="b"/>
              <a:pathLst>
                <a:path w="559" h="335" extrusionOk="0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35"/>
            <p:cNvSpPr/>
            <p:nvPr/>
          </p:nvSpPr>
          <p:spPr>
            <a:xfrm>
              <a:off x="5726650" y="3680525"/>
              <a:ext cx="14825" cy="11875"/>
            </a:xfrm>
            <a:custGeom>
              <a:avLst/>
              <a:gdLst/>
              <a:ahLst/>
              <a:cxnLst/>
              <a:rect l="l" t="t" r="r" b="b"/>
              <a:pathLst>
                <a:path w="593" h="475" extrusionOk="0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35"/>
            <p:cNvSpPr/>
            <p:nvPr/>
          </p:nvSpPr>
          <p:spPr>
            <a:xfrm>
              <a:off x="5723250" y="3652850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35"/>
            <p:cNvSpPr/>
            <p:nvPr/>
          </p:nvSpPr>
          <p:spPr>
            <a:xfrm>
              <a:off x="5810675" y="3717825"/>
              <a:ext cx="15700" cy="11800"/>
            </a:xfrm>
            <a:custGeom>
              <a:avLst/>
              <a:gdLst/>
              <a:ahLst/>
              <a:cxnLst/>
              <a:rect l="l" t="t" r="r" b="b"/>
              <a:pathLst>
                <a:path w="628" h="472" extrusionOk="0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35"/>
            <p:cNvSpPr/>
            <p:nvPr/>
          </p:nvSpPr>
          <p:spPr>
            <a:xfrm>
              <a:off x="5814000" y="3734575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35"/>
            <p:cNvSpPr/>
            <p:nvPr/>
          </p:nvSpPr>
          <p:spPr>
            <a:xfrm>
              <a:off x="5571525" y="3628900"/>
              <a:ext cx="18875" cy="12875"/>
            </a:xfrm>
            <a:custGeom>
              <a:avLst/>
              <a:gdLst/>
              <a:ahLst/>
              <a:cxnLst/>
              <a:rect l="l" t="t" r="r" b="b"/>
              <a:pathLst>
                <a:path w="755" h="515" extrusionOk="0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35"/>
            <p:cNvSpPr/>
            <p:nvPr/>
          </p:nvSpPr>
          <p:spPr>
            <a:xfrm>
              <a:off x="5408700" y="3487525"/>
              <a:ext cx="15525" cy="12525"/>
            </a:xfrm>
            <a:custGeom>
              <a:avLst/>
              <a:gdLst/>
              <a:ahLst/>
              <a:cxnLst/>
              <a:rect l="l" t="t" r="r" b="b"/>
              <a:pathLst>
                <a:path w="621" h="501" extrusionOk="0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35"/>
            <p:cNvSpPr/>
            <p:nvPr/>
          </p:nvSpPr>
          <p:spPr>
            <a:xfrm>
              <a:off x="5428725" y="35085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35"/>
            <p:cNvSpPr/>
            <p:nvPr/>
          </p:nvSpPr>
          <p:spPr>
            <a:xfrm>
              <a:off x="5536300" y="36872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35"/>
            <p:cNvSpPr/>
            <p:nvPr/>
          </p:nvSpPr>
          <p:spPr>
            <a:xfrm>
              <a:off x="5444575" y="3616325"/>
              <a:ext cx="14200" cy="12225"/>
            </a:xfrm>
            <a:custGeom>
              <a:avLst/>
              <a:gdLst/>
              <a:ahLst/>
              <a:cxnLst/>
              <a:rect l="l" t="t" r="r" b="b"/>
              <a:pathLst>
                <a:path w="568" h="489" extrusionOk="0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35"/>
            <p:cNvSpPr/>
            <p:nvPr/>
          </p:nvSpPr>
          <p:spPr>
            <a:xfrm>
              <a:off x="5277775" y="3390125"/>
              <a:ext cx="13375" cy="12000"/>
            </a:xfrm>
            <a:custGeom>
              <a:avLst/>
              <a:gdLst/>
              <a:ahLst/>
              <a:cxnLst/>
              <a:rect l="l" t="t" r="r" b="b"/>
              <a:pathLst>
                <a:path w="535" h="480" extrusionOk="0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35"/>
            <p:cNvSpPr/>
            <p:nvPr/>
          </p:nvSpPr>
          <p:spPr>
            <a:xfrm>
              <a:off x="5284450" y="3334975"/>
              <a:ext cx="13375" cy="12675"/>
            </a:xfrm>
            <a:custGeom>
              <a:avLst/>
              <a:gdLst/>
              <a:ahLst/>
              <a:cxnLst/>
              <a:rect l="l" t="t" r="r" b="b"/>
              <a:pathLst>
                <a:path w="535" h="507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35"/>
            <p:cNvSpPr/>
            <p:nvPr/>
          </p:nvSpPr>
          <p:spPr>
            <a:xfrm>
              <a:off x="5519625" y="3506825"/>
              <a:ext cx="14725" cy="12475"/>
            </a:xfrm>
            <a:custGeom>
              <a:avLst/>
              <a:gdLst/>
              <a:ahLst/>
              <a:cxnLst/>
              <a:rect l="l" t="t" r="r" b="b"/>
              <a:pathLst>
                <a:path w="589" h="499" extrusionOk="0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35"/>
            <p:cNvSpPr/>
            <p:nvPr/>
          </p:nvSpPr>
          <p:spPr>
            <a:xfrm>
              <a:off x="5525825" y="3543600"/>
              <a:ext cx="13600" cy="11850"/>
            </a:xfrm>
            <a:custGeom>
              <a:avLst/>
              <a:gdLst/>
              <a:ahLst/>
              <a:cxnLst/>
              <a:rect l="l" t="t" r="r" b="b"/>
              <a:pathLst>
                <a:path w="544" h="474" extrusionOk="0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35"/>
            <p:cNvSpPr/>
            <p:nvPr/>
          </p:nvSpPr>
          <p:spPr>
            <a:xfrm>
              <a:off x="5349525" y="3355800"/>
              <a:ext cx="17450" cy="12350"/>
            </a:xfrm>
            <a:custGeom>
              <a:avLst/>
              <a:gdLst/>
              <a:ahLst/>
              <a:cxnLst/>
              <a:rect l="l" t="t" r="r" b="b"/>
              <a:pathLst>
                <a:path w="698" h="494" extrusionOk="0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35"/>
            <p:cNvSpPr/>
            <p:nvPr/>
          </p:nvSpPr>
          <p:spPr>
            <a:xfrm>
              <a:off x="5275275" y="3156500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35"/>
            <p:cNvSpPr/>
            <p:nvPr/>
          </p:nvSpPr>
          <p:spPr>
            <a:xfrm>
              <a:off x="7538575" y="2058175"/>
              <a:ext cx="14075" cy="11875"/>
            </a:xfrm>
            <a:custGeom>
              <a:avLst/>
              <a:gdLst/>
              <a:ahLst/>
              <a:cxnLst/>
              <a:rect l="l" t="t" r="r" b="b"/>
              <a:pathLst>
                <a:path w="563" h="475" extrusionOk="0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35"/>
            <p:cNvSpPr/>
            <p:nvPr/>
          </p:nvSpPr>
          <p:spPr>
            <a:xfrm>
              <a:off x="7709300" y="2175325"/>
              <a:ext cx="14300" cy="7625"/>
            </a:xfrm>
            <a:custGeom>
              <a:avLst/>
              <a:gdLst/>
              <a:ahLst/>
              <a:cxnLst/>
              <a:rect l="l" t="t" r="r" b="b"/>
              <a:pathLst>
                <a:path w="572" h="305" extrusionOk="0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35"/>
            <p:cNvSpPr/>
            <p:nvPr/>
          </p:nvSpPr>
          <p:spPr>
            <a:xfrm>
              <a:off x="7726425" y="2157325"/>
              <a:ext cx="13150" cy="11225"/>
            </a:xfrm>
            <a:custGeom>
              <a:avLst/>
              <a:gdLst/>
              <a:ahLst/>
              <a:cxnLst/>
              <a:rect l="l" t="t" r="r" b="b"/>
              <a:pathLst>
                <a:path w="526" h="449" extrusionOk="0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35"/>
            <p:cNvSpPr/>
            <p:nvPr/>
          </p:nvSpPr>
          <p:spPr>
            <a:xfrm>
              <a:off x="7701500" y="2049675"/>
              <a:ext cx="15225" cy="12450"/>
            </a:xfrm>
            <a:custGeom>
              <a:avLst/>
              <a:gdLst/>
              <a:ahLst/>
              <a:cxnLst/>
              <a:rect l="l" t="t" r="r" b="b"/>
              <a:pathLst>
                <a:path w="609" h="498" extrusionOk="0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35"/>
            <p:cNvSpPr/>
            <p:nvPr/>
          </p:nvSpPr>
          <p:spPr>
            <a:xfrm>
              <a:off x="7586100" y="20915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35"/>
            <p:cNvSpPr/>
            <p:nvPr/>
          </p:nvSpPr>
          <p:spPr>
            <a:xfrm>
              <a:off x="7656150" y="2205325"/>
              <a:ext cx="13900" cy="12050"/>
            </a:xfrm>
            <a:custGeom>
              <a:avLst/>
              <a:gdLst/>
              <a:ahLst/>
              <a:cxnLst/>
              <a:rect l="l" t="t" r="r" b="b"/>
              <a:pathLst>
                <a:path w="556" h="482" extrusionOk="0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35"/>
            <p:cNvSpPr/>
            <p:nvPr/>
          </p:nvSpPr>
          <p:spPr>
            <a:xfrm>
              <a:off x="7747875" y="2147075"/>
              <a:ext cx="15425" cy="12275"/>
            </a:xfrm>
            <a:custGeom>
              <a:avLst/>
              <a:gdLst/>
              <a:ahLst/>
              <a:cxnLst/>
              <a:rect l="l" t="t" r="r" b="b"/>
              <a:pathLst>
                <a:path w="617" h="491" extrusionOk="0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35"/>
            <p:cNvSpPr/>
            <p:nvPr/>
          </p:nvSpPr>
          <p:spPr>
            <a:xfrm>
              <a:off x="7687850" y="2011375"/>
              <a:ext cx="14200" cy="12300"/>
            </a:xfrm>
            <a:custGeom>
              <a:avLst/>
              <a:gdLst/>
              <a:ahLst/>
              <a:cxnLst/>
              <a:rect l="l" t="t" r="r" b="b"/>
              <a:pathLst>
                <a:path w="568" h="492" extrusionOk="0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35"/>
            <p:cNvSpPr/>
            <p:nvPr/>
          </p:nvSpPr>
          <p:spPr>
            <a:xfrm>
              <a:off x="7613625" y="2045225"/>
              <a:ext cx="13350" cy="12175"/>
            </a:xfrm>
            <a:custGeom>
              <a:avLst/>
              <a:gdLst/>
              <a:ahLst/>
              <a:cxnLst/>
              <a:rect l="l" t="t" r="r" b="b"/>
              <a:pathLst>
                <a:path w="534" h="487" extrusionOk="0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35"/>
            <p:cNvSpPr/>
            <p:nvPr/>
          </p:nvSpPr>
          <p:spPr>
            <a:xfrm>
              <a:off x="7672350" y="2257900"/>
              <a:ext cx="14550" cy="7525"/>
            </a:xfrm>
            <a:custGeom>
              <a:avLst/>
              <a:gdLst/>
              <a:ahLst/>
              <a:cxnLst/>
              <a:rect l="l" t="t" r="r" b="b"/>
              <a:pathLst>
                <a:path w="582" h="301" extrusionOk="0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35"/>
            <p:cNvSpPr/>
            <p:nvPr/>
          </p:nvSpPr>
          <p:spPr>
            <a:xfrm>
              <a:off x="7797075" y="2225650"/>
              <a:ext cx="12550" cy="11375"/>
            </a:xfrm>
            <a:custGeom>
              <a:avLst/>
              <a:gdLst/>
              <a:ahLst/>
              <a:cxnLst/>
              <a:rect l="l" t="t" r="r" b="b"/>
              <a:pathLst>
                <a:path w="502" h="455" extrusionOk="0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35"/>
            <p:cNvSpPr/>
            <p:nvPr/>
          </p:nvSpPr>
          <p:spPr>
            <a:xfrm>
              <a:off x="7794575" y="2074225"/>
              <a:ext cx="15050" cy="12525"/>
            </a:xfrm>
            <a:custGeom>
              <a:avLst/>
              <a:gdLst/>
              <a:ahLst/>
              <a:cxnLst/>
              <a:rect l="l" t="t" r="r" b="b"/>
              <a:pathLst>
                <a:path w="602" h="501" extrusionOk="0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35"/>
            <p:cNvSpPr/>
            <p:nvPr/>
          </p:nvSpPr>
          <p:spPr>
            <a:xfrm>
              <a:off x="7734550" y="2080075"/>
              <a:ext cx="15025" cy="12525"/>
            </a:xfrm>
            <a:custGeom>
              <a:avLst/>
              <a:gdLst/>
              <a:ahLst/>
              <a:cxnLst/>
              <a:rect l="l" t="t" r="r" b="b"/>
              <a:pathLst>
                <a:path w="601" h="501" extrusionOk="0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35"/>
            <p:cNvSpPr/>
            <p:nvPr/>
          </p:nvSpPr>
          <p:spPr>
            <a:xfrm>
              <a:off x="7726950" y="2316425"/>
              <a:ext cx="13075" cy="12025"/>
            </a:xfrm>
            <a:custGeom>
              <a:avLst/>
              <a:gdLst/>
              <a:ahLst/>
              <a:cxnLst/>
              <a:rect l="l" t="t" r="r" b="b"/>
              <a:pathLst>
                <a:path w="523" h="481" extrusionOk="0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35"/>
            <p:cNvSpPr/>
            <p:nvPr/>
          </p:nvSpPr>
          <p:spPr>
            <a:xfrm>
              <a:off x="7908125" y="2349700"/>
              <a:ext cx="15750" cy="12475"/>
            </a:xfrm>
            <a:custGeom>
              <a:avLst/>
              <a:gdLst/>
              <a:ahLst/>
              <a:cxnLst/>
              <a:rect l="l" t="t" r="r" b="b"/>
              <a:pathLst>
                <a:path w="630" h="499" extrusionOk="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35"/>
            <p:cNvSpPr/>
            <p:nvPr/>
          </p:nvSpPr>
          <p:spPr>
            <a:xfrm>
              <a:off x="7882150" y="2238300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35"/>
            <p:cNvSpPr/>
            <p:nvPr/>
          </p:nvSpPr>
          <p:spPr>
            <a:xfrm>
              <a:off x="7815700" y="2245975"/>
              <a:ext cx="16425" cy="12575"/>
            </a:xfrm>
            <a:custGeom>
              <a:avLst/>
              <a:gdLst/>
              <a:ahLst/>
              <a:cxnLst/>
              <a:rect l="l" t="t" r="r" b="b"/>
              <a:pathLst>
                <a:path w="657" h="503" extrusionOk="0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35"/>
            <p:cNvSpPr/>
            <p:nvPr/>
          </p:nvSpPr>
          <p:spPr>
            <a:xfrm>
              <a:off x="7831475" y="2410550"/>
              <a:ext cx="14650" cy="10375"/>
            </a:xfrm>
            <a:custGeom>
              <a:avLst/>
              <a:gdLst/>
              <a:ahLst/>
              <a:cxnLst/>
              <a:rect l="l" t="t" r="r" b="b"/>
              <a:pathLst>
                <a:path w="586" h="415" extrusionOk="0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35"/>
            <p:cNvSpPr/>
            <p:nvPr/>
          </p:nvSpPr>
          <p:spPr>
            <a:xfrm>
              <a:off x="7903825" y="241112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35"/>
            <p:cNvSpPr/>
            <p:nvPr/>
          </p:nvSpPr>
          <p:spPr>
            <a:xfrm>
              <a:off x="7870975" y="2294200"/>
              <a:ext cx="14525" cy="12875"/>
            </a:xfrm>
            <a:custGeom>
              <a:avLst/>
              <a:gdLst/>
              <a:ahLst/>
              <a:cxnLst/>
              <a:rect l="l" t="t" r="r" b="b"/>
              <a:pathLst>
                <a:path w="581" h="515" extrusionOk="0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35"/>
            <p:cNvSpPr/>
            <p:nvPr/>
          </p:nvSpPr>
          <p:spPr>
            <a:xfrm>
              <a:off x="7820425" y="2441000"/>
              <a:ext cx="15925" cy="12175"/>
            </a:xfrm>
            <a:custGeom>
              <a:avLst/>
              <a:gdLst/>
              <a:ahLst/>
              <a:cxnLst/>
              <a:rect l="l" t="t" r="r" b="b"/>
              <a:pathLst>
                <a:path w="637" h="487" extrusionOk="0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35"/>
            <p:cNvSpPr/>
            <p:nvPr/>
          </p:nvSpPr>
          <p:spPr>
            <a:xfrm>
              <a:off x="7957700" y="2661600"/>
              <a:ext cx="14725" cy="10850"/>
            </a:xfrm>
            <a:custGeom>
              <a:avLst/>
              <a:gdLst/>
              <a:ahLst/>
              <a:cxnLst/>
              <a:rect l="l" t="t" r="r" b="b"/>
              <a:pathLst>
                <a:path w="589" h="434" extrusionOk="0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35"/>
            <p:cNvSpPr/>
            <p:nvPr/>
          </p:nvSpPr>
          <p:spPr>
            <a:xfrm>
              <a:off x="8072075" y="2646125"/>
              <a:ext cx="12750" cy="10225"/>
            </a:xfrm>
            <a:custGeom>
              <a:avLst/>
              <a:gdLst/>
              <a:ahLst/>
              <a:cxnLst/>
              <a:rect l="l" t="t" r="r" b="b"/>
              <a:pathLst>
                <a:path w="510" h="409" extrusionOk="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35"/>
            <p:cNvSpPr/>
            <p:nvPr/>
          </p:nvSpPr>
          <p:spPr>
            <a:xfrm>
              <a:off x="8003075" y="24580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35"/>
            <p:cNvSpPr/>
            <p:nvPr/>
          </p:nvSpPr>
          <p:spPr>
            <a:xfrm>
              <a:off x="7834600" y="2517350"/>
              <a:ext cx="14400" cy="12450"/>
            </a:xfrm>
            <a:custGeom>
              <a:avLst/>
              <a:gdLst/>
              <a:ahLst/>
              <a:cxnLst/>
              <a:rect l="l" t="t" r="r" b="b"/>
              <a:pathLst>
                <a:path w="576" h="498" extrusionOk="0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35"/>
            <p:cNvSpPr/>
            <p:nvPr/>
          </p:nvSpPr>
          <p:spPr>
            <a:xfrm>
              <a:off x="7869625" y="268195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35"/>
            <p:cNvSpPr/>
            <p:nvPr/>
          </p:nvSpPr>
          <p:spPr>
            <a:xfrm>
              <a:off x="8018075" y="26780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35"/>
            <p:cNvSpPr/>
            <p:nvPr/>
          </p:nvSpPr>
          <p:spPr>
            <a:xfrm>
              <a:off x="7963875" y="2501825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35"/>
            <p:cNvSpPr/>
            <p:nvPr/>
          </p:nvSpPr>
          <p:spPr>
            <a:xfrm>
              <a:off x="7877150" y="257270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35"/>
            <p:cNvSpPr/>
            <p:nvPr/>
          </p:nvSpPr>
          <p:spPr>
            <a:xfrm>
              <a:off x="7923000" y="2715750"/>
              <a:ext cx="15775" cy="12125"/>
            </a:xfrm>
            <a:custGeom>
              <a:avLst/>
              <a:gdLst/>
              <a:ahLst/>
              <a:cxnLst/>
              <a:rect l="l" t="t" r="r" b="b"/>
              <a:pathLst>
                <a:path w="631" h="485" extrusionOk="0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35"/>
            <p:cNvSpPr/>
            <p:nvPr/>
          </p:nvSpPr>
          <p:spPr>
            <a:xfrm>
              <a:off x="7981850" y="2612275"/>
              <a:ext cx="15225" cy="12800"/>
            </a:xfrm>
            <a:custGeom>
              <a:avLst/>
              <a:gdLst/>
              <a:ahLst/>
              <a:cxnLst/>
              <a:rect l="l" t="t" r="r" b="b"/>
              <a:pathLst>
                <a:path w="609" h="512" extrusionOk="0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35"/>
            <p:cNvSpPr/>
            <p:nvPr/>
          </p:nvSpPr>
          <p:spPr>
            <a:xfrm>
              <a:off x="7968875" y="2581050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35"/>
            <p:cNvSpPr/>
            <p:nvPr/>
          </p:nvSpPr>
          <p:spPr>
            <a:xfrm>
              <a:off x="8021400" y="2899650"/>
              <a:ext cx="13375" cy="12025"/>
            </a:xfrm>
            <a:custGeom>
              <a:avLst/>
              <a:gdLst/>
              <a:ahLst/>
              <a:cxnLst/>
              <a:rect l="l" t="t" r="r" b="b"/>
              <a:pathLst>
                <a:path w="535" h="481" extrusionOk="0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35"/>
            <p:cNvSpPr/>
            <p:nvPr/>
          </p:nvSpPr>
          <p:spPr>
            <a:xfrm>
              <a:off x="8018675" y="2944200"/>
              <a:ext cx="13600" cy="11550"/>
            </a:xfrm>
            <a:custGeom>
              <a:avLst/>
              <a:gdLst/>
              <a:ahLst/>
              <a:cxnLst/>
              <a:rect l="l" t="t" r="r" b="b"/>
              <a:pathLst>
                <a:path w="544" h="462" extrusionOk="0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35"/>
            <p:cNvSpPr/>
            <p:nvPr/>
          </p:nvSpPr>
          <p:spPr>
            <a:xfrm>
              <a:off x="8013900" y="3142850"/>
              <a:ext cx="13525" cy="8850"/>
            </a:xfrm>
            <a:custGeom>
              <a:avLst/>
              <a:gdLst/>
              <a:ahLst/>
              <a:cxnLst/>
              <a:rect l="l" t="t" r="r" b="b"/>
              <a:pathLst>
                <a:path w="541" h="354" extrusionOk="0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35"/>
            <p:cNvSpPr/>
            <p:nvPr/>
          </p:nvSpPr>
          <p:spPr>
            <a:xfrm>
              <a:off x="8099175" y="3050400"/>
              <a:ext cx="13150" cy="12225"/>
            </a:xfrm>
            <a:custGeom>
              <a:avLst/>
              <a:gdLst/>
              <a:ahLst/>
              <a:cxnLst/>
              <a:rect l="l" t="t" r="r" b="b"/>
              <a:pathLst>
                <a:path w="526" h="489" extrusionOk="0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35"/>
            <p:cNvSpPr/>
            <p:nvPr/>
          </p:nvSpPr>
          <p:spPr>
            <a:xfrm>
              <a:off x="8059075" y="2905450"/>
              <a:ext cx="14550" cy="8025"/>
            </a:xfrm>
            <a:custGeom>
              <a:avLst/>
              <a:gdLst/>
              <a:ahLst/>
              <a:cxnLst/>
              <a:rect l="l" t="t" r="r" b="b"/>
              <a:pathLst>
                <a:path w="582" h="321" extrusionOk="0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35"/>
            <p:cNvSpPr/>
            <p:nvPr/>
          </p:nvSpPr>
          <p:spPr>
            <a:xfrm>
              <a:off x="7906325" y="3033275"/>
              <a:ext cx="15175" cy="11875"/>
            </a:xfrm>
            <a:custGeom>
              <a:avLst/>
              <a:gdLst/>
              <a:ahLst/>
              <a:cxnLst/>
              <a:rect l="l" t="t" r="r" b="b"/>
              <a:pathLst>
                <a:path w="607" h="475" extrusionOk="0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35"/>
            <p:cNvSpPr/>
            <p:nvPr/>
          </p:nvSpPr>
          <p:spPr>
            <a:xfrm>
              <a:off x="7915500" y="3224925"/>
              <a:ext cx="11700" cy="11825"/>
            </a:xfrm>
            <a:custGeom>
              <a:avLst/>
              <a:gdLst/>
              <a:ahLst/>
              <a:cxnLst/>
              <a:rect l="l" t="t" r="r" b="b"/>
              <a:pathLst>
                <a:path w="468" h="473" extrusionOk="0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35"/>
            <p:cNvSpPr/>
            <p:nvPr/>
          </p:nvSpPr>
          <p:spPr>
            <a:xfrm>
              <a:off x="8007000" y="3173225"/>
              <a:ext cx="16100" cy="12750"/>
            </a:xfrm>
            <a:custGeom>
              <a:avLst/>
              <a:gdLst/>
              <a:ahLst/>
              <a:cxnLst/>
              <a:rect l="l" t="t" r="r" b="b"/>
              <a:pathLst>
                <a:path w="644" h="510" extrusionOk="0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35"/>
            <p:cNvSpPr/>
            <p:nvPr/>
          </p:nvSpPr>
          <p:spPr>
            <a:xfrm>
              <a:off x="7949600" y="2998000"/>
              <a:ext cx="15950" cy="12250"/>
            </a:xfrm>
            <a:custGeom>
              <a:avLst/>
              <a:gdLst/>
              <a:ahLst/>
              <a:cxnLst/>
              <a:rect l="l" t="t" r="r" b="b"/>
              <a:pathLst>
                <a:path w="638" h="490" extrusionOk="0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35"/>
            <p:cNvSpPr/>
            <p:nvPr/>
          </p:nvSpPr>
          <p:spPr>
            <a:xfrm>
              <a:off x="7869250" y="3088175"/>
              <a:ext cx="15425" cy="12250"/>
            </a:xfrm>
            <a:custGeom>
              <a:avLst/>
              <a:gdLst/>
              <a:ahLst/>
              <a:cxnLst/>
              <a:rect l="l" t="t" r="r" b="b"/>
              <a:pathLst>
                <a:path w="617" h="490" extrusionOk="0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35"/>
            <p:cNvSpPr/>
            <p:nvPr/>
          </p:nvSpPr>
          <p:spPr>
            <a:xfrm>
              <a:off x="7977075" y="3436500"/>
              <a:ext cx="12675" cy="12225"/>
            </a:xfrm>
            <a:custGeom>
              <a:avLst/>
              <a:gdLst/>
              <a:ahLst/>
              <a:cxnLst/>
              <a:rect l="l" t="t" r="r" b="b"/>
              <a:pathLst>
                <a:path w="507" h="489" extrusionOk="0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35"/>
            <p:cNvSpPr/>
            <p:nvPr/>
          </p:nvSpPr>
          <p:spPr>
            <a:xfrm>
              <a:off x="8081075" y="3391400"/>
              <a:ext cx="15425" cy="12125"/>
            </a:xfrm>
            <a:custGeom>
              <a:avLst/>
              <a:gdLst/>
              <a:ahLst/>
              <a:cxnLst/>
              <a:rect l="l" t="t" r="r" b="b"/>
              <a:pathLst>
                <a:path w="617" h="485" extrusionOk="0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35"/>
            <p:cNvSpPr/>
            <p:nvPr/>
          </p:nvSpPr>
          <p:spPr>
            <a:xfrm>
              <a:off x="8054650" y="3280775"/>
              <a:ext cx="13475" cy="12050"/>
            </a:xfrm>
            <a:custGeom>
              <a:avLst/>
              <a:gdLst/>
              <a:ahLst/>
              <a:cxnLst/>
              <a:rect l="l" t="t" r="r" b="b"/>
              <a:pathLst>
                <a:path w="539" h="482" extrusionOk="0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35"/>
            <p:cNvSpPr/>
            <p:nvPr/>
          </p:nvSpPr>
          <p:spPr>
            <a:xfrm>
              <a:off x="7950125" y="3424625"/>
              <a:ext cx="14925" cy="10075"/>
            </a:xfrm>
            <a:custGeom>
              <a:avLst/>
              <a:gdLst/>
              <a:ahLst/>
              <a:cxnLst/>
              <a:rect l="l" t="t" r="r" b="b"/>
              <a:pathLst>
                <a:path w="597" h="403" extrusionOk="0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35"/>
            <p:cNvSpPr/>
            <p:nvPr/>
          </p:nvSpPr>
          <p:spPr>
            <a:xfrm>
              <a:off x="7963025" y="3640300"/>
              <a:ext cx="13175" cy="11775"/>
            </a:xfrm>
            <a:custGeom>
              <a:avLst/>
              <a:gdLst/>
              <a:ahLst/>
              <a:cxnLst/>
              <a:rect l="l" t="t" r="r" b="b"/>
              <a:pathLst>
                <a:path w="527" h="471" extrusionOk="0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35"/>
            <p:cNvSpPr/>
            <p:nvPr/>
          </p:nvSpPr>
          <p:spPr>
            <a:xfrm>
              <a:off x="8072725" y="3559000"/>
              <a:ext cx="15425" cy="12425"/>
            </a:xfrm>
            <a:custGeom>
              <a:avLst/>
              <a:gdLst/>
              <a:ahLst/>
              <a:cxnLst/>
              <a:rect l="l" t="t" r="r" b="b"/>
              <a:pathLst>
                <a:path w="617" h="497" extrusionOk="0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35"/>
            <p:cNvSpPr/>
            <p:nvPr/>
          </p:nvSpPr>
          <p:spPr>
            <a:xfrm>
              <a:off x="8045600" y="3352425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35"/>
            <p:cNvSpPr/>
            <p:nvPr/>
          </p:nvSpPr>
          <p:spPr>
            <a:xfrm>
              <a:off x="7882150" y="3492525"/>
              <a:ext cx="13350" cy="12250"/>
            </a:xfrm>
            <a:custGeom>
              <a:avLst/>
              <a:gdLst/>
              <a:ahLst/>
              <a:cxnLst/>
              <a:rect l="l" t="t" r="r" b="b"/>
              <a:pathLst>
                <a:path w="534" h="490" extrusionOk="0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35"/>
            <p:cNvSpPr/>
            <p:nvPr/>
          </p:nvSpPr>
          <p:spPr>
            <a:xfrm>
              <a:off x="7887150" y="3718125"/>
              <a:ext cx="12225" cy="9100"/>
            </a:xfrm>
            <a:custGeom>
              <a:avLst/>
              <a:gdLst/>
              <a:ahLst/>
              <a:cxnLst/>
              <a:rect l="l" t="t" r="r" b="b"/>
              <a:pathLst>
                <a:path w="489" h="364" extrusionOk="0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35"/>
            <p:cNvSpPr/>
            <p:nvPr/>
          </p:nvSpPr>
          <p:spPr>
            <a:xfrm>
              <a:off x="7717025" y="3831500"/>
              <a:ext cx="12525" cy="12200"/>
            </a:xfrm>
            <a:custGeom>
              <a:avLst/>
              <a:gdLst/>
              <a:ahLst/>
              <a:cxnLst/>
              <a:rect l="l" t="t" r="r" b="b"/>
              <a:pathLst>
                <a:path w="501" h="488" extrusionOk="0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35"/>
            <p:cNvSpPr/>
            <p:nvPr/>
          </p:nvSpPr>
          <p:spPr>
            <a:xfrm>
              <a:off x="7742875" y="4011800"/>
              <a:ext cx="13725" cy="8850"/>
            </a:xfrm>
            <a:custGeom>
              <a:avLst/>
              <a:gdLst/>
              <a:ahLst/>
              <a:cxnLst/>
              <a:rect l="l" t="t" r="r" b="b"/>
              <a:pathLst>
                <a:path w="549" h="354" extrusionOk="0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35"/>
            <p:cNvSpPr/>
            <p:nvPr/>
          </p:nvSpPr>
          <p:spPr>
            <a:xfrm>
              <a:off x="7820600" y="3968125"/>
              <a:ext cx="14025" cy="12400"/>
            </a:xfrm>
            <a:custGeom>
              <a:avLst/>
              <a:gdLst/>
              <a:ahLst/>
              <a:cxnLst/>
              <a:rect l="l" t="t" r="r" b="b"/>
              <a:pathLst>
                <a:path w="561" h="496" extrusionOk="0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35"/>
            <p:cNvSpPr/>
            <p:nvPr/>
          </p:nvSpPr>
          <p:spPr>
            <a:xfrm>
              <a:off x="7800400" y="3877800"/>
              <a:ext cx="13825" cy="8125"/>
            </a:xfrm>
            <a:custGeom>
              <a:avLst/>
              <a:gdLst/>
              <a:ahLst/>
              <a:cxnLst/>
              <a:rect l="l" t="t" r="r" b="b"/>
              <a:pathLst>
                <a:path w="553" h="325" extrusionOk="0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35"/>
            <p:cNvSpPr/>
            <p:nvPr/>
          </p:nvSpPr>
          <p:spPr>
            <a:xfrm>
              <a:off x="7671725" y="3996950"/>
              <a:ext cx="17250" cy="12325"/>
            </a:xfrm>
            <a:custGeom>
              <a:avLst/>
              <a:gdLst/>
              <a:ahLst/>
              <a:cxnLst/>
              <a:rect l="l" t="t" r="r" b="b"/>
              <a:pathLst>
                <a:path w="690" h="493" extrusionOk="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35"/>
            <p:cNvSpPr/>
            <p:nvPr/>
          </p:nvSpPr>
          <p:spPr>
            <a:xfrm>
              <a:off x="7634125" y="4208550"/>
              <a:ext cx="14200" cy="12425"/>
            </a:xfrm>
            <a:custGeom>
              <a:avLst/>
              <a:gdLst/>
              <a:ahLst/>
              <a:cxnLst/>
              <a:rect l="l" t="t" r="r" b="b"/>
              <a:pathLst>
                <a:path w="568" h="497" extrusionOk="0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35"/>
            <p:cNvSpPr/>
            <p:nvPr/>
          </p:nvSpPr>
          <p:spPr>
            <a:xfrm>
              <a:off x="7685325" y="4154475"/>
              <a:ext cx="12550" cy="12325"/>
            </a:xfrm>
            <a:custGeom>
              <a:avLst/>
              <a:gdLst/>
              <a:ahLst/>
              <a:cxnLst/>
              <a:rect l="l" t="t" r="r" b="b"/>
              <a:pathLst>
                <a:path w="502" h="493" extrusionOk="0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35"/>
            <p:cNvSpPr/>
            <p:nvPr/>
          </p:nvSpPr>
          <p:spPr>
            <a:xfrm>
              <a:off x="7652825" y="4003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35"/>
            <p:cNvSpPr/>
            <p:nvPr/>
          </p:nvSpPr>
          <p:spPr>
            <a:xfrm>
              <a:off x="7584425" y="4090800"/>
              <a:ext cx="14000" cy="11925"/>
            </a:xfrm>
            <a:custGeom>
              <a:avLst/>
              <a:gdLst/>
              <a:ahLst/>
              <a:cxnLst/>
              <a:rect l="l" t="t" r="r" b="b"/>
              <a:pathLst>
                <a:path w="560" h="477" extrusionOk="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35"/>
            <p:cNvSpPr/>
            <p:nvPr/>
          </p:nvSpPr>
          <p:spPr>
            <a:xfrm>
              <a:off x="7596100" y="441090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35"/>
            <p:cNvSpPr/>
            <p:nvPr/>
          </p:nvSpPr>
          <p:spPr>
            <a:xfrm>
              <a:off x="7663175" y="4371525"/>
              <a:ext cx="13850" cy="11800"/>
            </a:xfrm>
            <a:custGeom>
              <a:avLst/>
              <a:gdLst/>
              <a:ahLst/>
              <a:cxnLst/>
              <a:rect l="l" t="t" r="r" b="b"/>
              <a:pathLst>
                <a:path w="554" h="472" extrusionOk="0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35"/>
            <p:cNvSpPr/>
            <p:nvPr/>
          </p:nvSpPr>
          <p:spPr>
            <a:xfrm>
              <a:off x="7668650" y="4265175"/>
              <a:ext cx="11700" cy="11625"/>
            </a:xfrm>
            <a:custGeom>
              <a:avLst/>
              <a:gdLst/>
              <a:ahLst/>
              <a:cxnLst/>
              <a:rect l="l" t="t" r="r" b="b"/>
              <a:pathLst>
                <a:path w="468" h="465" extrusionOk="0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35"/>
            <p:cNvSpPr/>
            <p:nvPr/>
          </p:nvSpPr>
          <p:spPr>
            <a:xfrm>
              <a:off x="7511050" y="42366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35"/>
            <p:cNvSpPr/>
            <p:nvPr/>
          </p:nvSpPr>
          <p:spPr>
            <a:xfrm>
              <a:off x="7323400" y="4488125"/>
              <a:ext cx="16200" cy="11800"/>
            </a:xfrm>
            <a:custGeom>
              <a:avLst/>
              <a:gdLst/>
              <a:ahLst/>
              <a:cxnLst/>
              <a:rect l="l" t="t" r="r" b="b"/>
              <a:pathLst>
                <a:path w="648" h="472" extrusionOk="0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35"/>
            <p:cNvSpPr/>
            <p:nvPr/>
          </p:nvSpPr>
          <p:spPr>
            <a:xfrm>
              <a:off x="7411475" y="4455925"/>
              <a:ext cx="17525" cy="12725"/>
            </a:xfrm>
            <a:custGeom>
              <a:avLst/>
              <a:gdLst/>
              <a:ahLst/>
              <a:cxnLst/>
              <a:rect l="l" t="t" r="r" b="b"/>
              <a:pathLst>
                <a:path w="701" h="509" extrusionOk="0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35"/>
            <p:cNvSpPr/>
            <p:nvPr/>
          </p:nvSpPr>
          <p:spPr>
            <a:xfrm>
              <a:off x="7490925" y="4186175"/>
              <a:ext cx="15150" cy="11550"/>
            </a:xfrm>
            <a:custGeom>
              <a:avLst/>
              <a:gdLst/>
              <a:ahLst/>
              <a:cxnLst/>
              <a:rect l="l" t="t" r="r" b="b"/>
              <a:pathLst>
                <a:path w="606" h="462" extrusionOk="0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35"/>
            <p:cNvSpPr/>
            <p:nvPr/>
          </p:nvSpPr>
          <p:spPr>
            <a:xfrm>
              <a:off x="7410150" y="4255275"/>
              <a:ext cx="13350" cy="12025"/>
            </a:xfrm>
            <a:custGeom>
              <a:avLst/>
              <a:gdLst/>
              <a:ahLst/>
              <a:cxnLst/>
              <a:rect l="l" t="t" r="r" b="b"/>
              <a:pathLst>
                <a:path w="534" h="481" extrusionOk="0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35"/>
            <p:cNvSpPr/>
            <p:nvPr/>
          </p:nvSpPr>
          <p:spPr>
            <a:xfrm>
              <a:off x="7369275" y="4467400"/>
              <a:ext cx="14775" cy="11950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35"/>
            <p:cNvSpPr/>
            <p:nvPr/>
          </p:nvSpPr>
          <p:spPr>
            <a:xfrm>
              <a:off x="7042225" y="4605825"/>
              <a:ext cx="17650" cy="12750"/>
            </a:xfrm>
            <a:custGeom>
              <a:avLst/>
              <a:gdLst/>
              <a:ahLst/>
              <a:cxnLst/>
              <a:rect l="l" t="t" r="r" b="b"/>
              <a:pathLst>
                <a:path w="706" h="510" extrusionOk="0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35"/>
            <p:cNvSpPr/>
            <p:nvPr/>
          </p:nvSpPr>
          <p:spPr>
            <a:xfrm>
              <a:off x="7059050" y="4717775"/>
              <a:ext cx="14200" cy="11875"/>
            </a:xfrm>
            <a:custGeom>
              <a:avLst/>
              <a:gdLst/>
              <a:ahLst/>
              <a:cxnLst/>
              <a:rect l="l" t="t" r="r" b="b"/>
              <a:pathLst>
                <a:path w="568" h="475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35"/>
            <p:cNvSpPr/>
            <p:nvPr/>
          </p:nvSpPr>
          <p:spPr>
            <a:xfrm>
              <a:off x="7155175" y="4645975"/>
              <a:ext cx="15650" cy="12650"/>
            </a:xfrm>
            <a:custGeom>
              <a:avLst/>
              <a:gdLst/>
              <a:ahLst/>
              <a:cxnLst/>
              <a:rect l="l" t="t" r="r" b="b"/>
              <a:pathLst>
                <a:path w="626" h="506" extrusionOk="0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35"/>
            <p:cNvSpPr/>
            <p:nvPr/>
          </p:nvSpPr>
          <p:spPr>
            <a:xfrm>
              <a:off x="7070725" y="4559000"/>
              <a:ext cx="15875" cy="12025"/>
            </a:xfrm>
            <a:custGeom>
              <a:avLst/>
              <a:gdLst/>
              <a:ahLst/>
              <a:cxnLst/>
              <a:rect l="l" t="t" r="r" b="b"/>
              <a:pathLst>
                <a:path w="635" h="481" extrusionOk="0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35"/>
            <p:cNvSpPr/>
            <p:nvPr/>
          </p:nvSpPr>
          <p:spPr>
            <a:xfrm>
              <a:off x="6751625" y="4734900"/>
              <a:ext cx="17350" cy="12150"/>
            </a:xfrm>
            <a:custGeom>
              <a:avLst/>
              <a:gdLst/>
              <a:ahLst/>
              <a:cxnLst/>
              <a:rect l="l" t="t" r="r" b="b"/>
              <a:pathLst>
                <a:path w="694" h="486" extrusionOk="0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35"/>
            <p:cNvSpPr/>
            <p:nvPr/>
          </p:nvSpPr>
          <p:spPr>
            <a:xfrm>
              <a:off x="6794700" y="4821825"/>
              <a:ext cx="15325" cy="12200"/>
            </a:xfrm>
            <a:custGeom>
              <a:avLst/>
              <a:gdLst/>
              <a:ahLst/>
              <a:cxnLst/>
              <a:rect l="l" t="t" r="r" b="b"/>
              <a:pathLst>
                <a:path w="613" h="488" extrusionOk="0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35"/>
            <p:cNvSpPr/>
            <p:nvPr/>
          </p:nvSpPr>
          <p:spPr>
            <a:xfrm>
              <a:off x="7086750" y="4620525"/>
              <a:ext cx="13200" cy="12125"/>
            </a:xfrm>
            <a:custGeom>
              <a:avLst/>
              <a:gdLst/>
              <a:ahLst/>
              <a:cxnLst/>
              <a:rect l="l" t="t" r="r" b="b"/>
              <a:pathLst>
                <a:path w="528" h="485" extrusionOk="0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35"/>
            <p:cNvSpPr/>
            <p:nvPr/>
          </p:nvSpPr>
          <p:spPr>
            <a:xfrm>
              <a:off x="7102200" y="4536600"/>
              <a:ext cx="13600" cy="11350"/>
            </a:xfrm>
            <a:custGeom>
              <a:avLst/>
              <a:gdLst/>
              <a:ahLst/>
              <a:cxnLst/>
              <a:rect l="l" t="t" r="r" b="b"/>
              <a:pathLst>
                <a:path w="544" h="454" extrusionOk="0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35"/>
            <p:cNvSpPr/>
            <p:nvPr/>
          </p:nvSpPr>
          <p:spPr>
            <a:xfrm>
              <a:off x="7048425" y="4676625"/>
              <a:ext cx="14825" cy="12300"/>
            </a:xfrm>
            <a:custGeom>
              <a:avLst/>
              <a:gdLst/>
              <a:ahLst/>
              <a:cxnLst/>
              <a:rect l="l" t="t" r="r" b="b"/>
              <a:pathLst>
                <a:path w="593" h="492" extrusionOk="0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35"/>
            <p:cNvSpPr/>
            <p:nvPr/>
          </p:nvSpPr>
          <p:spPr>
            <a:xfrm>
              <a:off x="7209375" y="4622800"/>
              <a:ext cx="11500" cy="10325"/>
            </a:xfrm>
            <a:custGeom>
              <a:avLst/>
              <a:gdLst/>
              <a:ahLst/>
              <a:cxnLst/>
              <a:rect l="l" t="t" r="r" b="b"/>
              <a:pathLst>
                <a:path w="460" h="413" extrusionOk="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35"/>
            <p:cNvSpPr/>
            <p:nvPr/>
          </p:nvSpPr>
          <p:spPr>
            <a:xfrm>
              <a:off x="7235150" y="4491550"/>
              <a:ext cx="11575" cy="10275"/>
            </a:xfrm>
            <a:custGeom>
              <a:avLst/>
              <a:gdLst/>
              <a:ahLst/>
              <a:cxnLst/>
              <a:rect l="l" t="t" r="r" b="b"/>
              <a:pathLst>
                <a:path w="463" h="411" extrusionOk="0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35"/>
            <p:cNvSpPr/>
            <p:nvPr/>
          </p:nvSpPr>
          <p:spPr>
            <a:xfrm>
              <a:off x="6961125" y="4466650"/>
              <a:ext cx="13725" cy="8950"/>
            </a:xfrm>
            <a:custGeom>
              <a:avLst/>
              <a:gdLst/>
              <a:ahLst/>
              <a:cxnLst/>
              <a:rect l="l" t="t" r="r" b="b"/>
              <a:pathLst>
                <a:path w="549" h="358" extrusionOk="0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35"/>
            <p:cNvSpPr/>
            <p:nvPr/>
          </p:nvSpPr>
          <p:spPr>
            <a:xfrm>
              <a:off x="6739650" y="4718400"/>
              <a:ext cx="15450" cy="12625"/>
            </a:xfrm>
            <a:custGeom>
              <a:avLst/>
              <a:gdLst/>
              <a:ahLst/>
              <a:cxnLst/>
              <a:rect l="l" t="t" r="r" b="b"/>
              <a:pathLst>
                <a:path w="618" h="505" extrusionOk="0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35"/>
            <p:cNvSpPr/>
            <p:nvPr/>
          </p:nvSpPr>
          <p:spPr>
            <a:xfrm>
              <a:off x="6834725" y="4775825"/>
              <a:ext cx="15550" cy="11875"/>
            </a:xfrm>
            <a:custGeom>
              <a:avLst/>
              <a:gdLst/>
              <a:ahLst/>
              <a:cxnLst/>
              <a:rect l="l" t="t" r="r" b="b"/>
              <a:pathLst>
                <a:path w="622" h="475" extrusionOk="0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35"/>
            <p:cNvSpPr/>
            <p:nvPr/>
          </p:nvSpPr>
          <p:spPr>
            <a:xfrm>
              <a:off x="6995075" y="4609500"/>
              <a:ext cx="13125" cy="12075"/>
            </a:xfrm>
            <a:custGeom>
              <a:avLst/>
              <a:gdLst/>
              <a:ahLst/>
              <a:cxnLst/>
              <a:rect l="l" t="t" r="r" b="b"/>
              <a:pathLst>
                <a:path w="525" h="483" extrusionOk="0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35"/>
            <p:cNvSpPr/>
            <p:nvPr/>
          </p:nvSpPr>
          <p:spPr>
            <a:xfrm>
              <a:off x="6850925" y="4559950"/>
              <a:ext cx="14550" cy="8050"/>
            </a:xfrm>
            <a:custGeom>
              <a:avLst/>
              <a:gdLst/>
              <a:ahLst/>
              <a:cxnLst/>
              <a:rect l="l" t="t" r="r" b="b"/>
              <a:pathLst>
                <a:path w="582" h="322" extrusionOk="0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35"/>
            <p:cNvSpPr/>
            <p:nvPr/>
          </p:nvSpPr>
          <p:spPr>
            <a:xfrm>
              <a:off x="6566200" y="4806975"/>
              <a:ext cx="13375" cy="11775"/>
            </a:xfrm>
            <a:custGeom>
              <a:avLst/>
              <a:gdLst/>
              <a:ahLst/>
              <a:cxnLst/>
              <a:rect l="l" t="t" r="r" b="b"/>
              <a:pathLst>
                <a:path w="535" h="471" extrusionOk="0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35"/>
            <p:cNvSpPr/>
            <p:nvPr/>
          </p:nvSpPr>
          <p:spPr>
            <a:xfrm>
              <a:off x="6721325" y="4802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35"/>
            <p:cNvSpPr/>
            <p:nvPr/>
          </p:nvSpPr>
          <p:spPr>
            <a:xfrm>
              <a:off x="6751825" y="4610875"/>
              <a:ext cx="15375" cy="12075"/>
            </a:xfrm>
            <a:custGeom>
              <a:avLst/>
              <a:gdLst/>
              <a:ahLst/>
              <a:cxnLst/>
              <a:rect l="l" t="t" r="r" b="b"/>
              <a:pathLst>
                <a:path w="615" h="483" extrusionOk="0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35"/>
            <p:cNvSpPr/>
            <p:nvPr/>
          </p:nvSpPr>
          <p:spPr>
            <a:xfrm>
              <a:off x="6538675" y="4677375"/>
              <a:ext cx="10800" cy="10350"/>
            </a:xfrm>
            <a:custGeom>
              <a:avLst/>
              <a:gdLst/>
              <a:ahLst/>
              <a:cxnLst/>
              <a:rect l="l" t="t" r="r" b="b"/>
              <a:pathLst>
                <a:path w="432" h="414" extrusionOk="0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35"/>
            <p:cNvSpPr/>
            <p:nvPr/>
          </p:nvSpPr>
          <p:spPr>
            <a:xfrm>
              <a:off x="6497825" y="4844025"/>
              <a:ext cx="13775" cy="11975"/>
            </a:xfrm>
            <a:custGeom>
              <a:avLst/>
              <a:gdLst/>
              <a:ahLst/>
              <a:cxnLst/>
              <a:rect l="l" t="t" r="r" b="b"/>
              <a:pathLst>
                <a:path w="551" h="479" extrusionOk="0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35"/>
            <p:cNvSpPr/>
            <p:nvPr/>
          </p:nvSpPr>
          <p:spPr>
            <a:xfrm>
              <a:off x="6503650" y="4755725"/>
              <a:ext cx="14600" cy="12150"/>
            </a:xfrm>
            <a:custGeom>
              <a:avLst/>
              <a:gdLst/>
              <a:ahLst/>
              <a:cxnLst/>
              <a:rect l="l" t="t" r="r" b="b"/>
              <a:pathLst>
                <a:path w="584" h="486" extrusionOk="0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35"/>
            <p:cNvSpPr/>
            <p:nvPr/>
          </p:nvSpPr>
          <p:spPr>
            <a:xfrm>
              <a:off x="6542025" y="4796050"/>
              <a:ext cx="13375" cy="12500"/>
            </a:xfrm>
            <a:custGeom>
              <a:avLst/>
              <a:gdLst/>
              <a:ahLst/>
              <a:cxnLst/>
              <a:rect l="l" t="t" r="r" b="b"/>
              <a:pathLst>
                <a:path w="535" h="500" extrusionOk="0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35"/>
            <p:cNvSpPr/>
            <p:nvPr/>
          </p:nvSpPr>
          <p:spPr>
            <a:xfrm>
              <a:off x="6597250" y="4759025"/>
              <a:ext cx="14000" cy="12175"/>
            </a:xfrm>
            <a:custGeom>
              <a:avLst/>
              <a:gdLst/>
              <a:ahLst/>
              <a:cxnLst/>
              <a:rect l="l" t="t" r="r" b="b"/>
              <a:pathLst>
                <a:path w="560" h="487" extrusionOk="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35"/>
            <p:cNvSpPr/>
            <p:nvPr/>
          </p:nvSpPr>
          <p:spPr>
            <a:xfrm>
              <a:off x="6373650" y="4648275"/>
              <a:ext cx="14125" cy="11775"/>
            </a:xfrm>
            <a:custGeom>
              <a:avLst/>
              <a:gdLst/>
              <a:ahLst/>
              <a:cxnLst/>
              <a:rect l="l" t="t" r="r" b="b"/>
              <a:pathLst>
                <a:path w="565" h="471" extrusionOk="0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35"/>
            <p:cNvSpPr/>
            <p:nvPr/>
          </p:nvSpPr>
          <p:spPr>
            <a:xfrm>
              <a:off x="6077525" y="4779175"/>
              <a:ext cx="14700" cy="12050"/>
            </a:xfrm>
            <a:custGeom>
              <a:avLst/>
              <a:gdLst/>
              <a:ahLst/>
              <a:cxnLst/>
              <a:rect l="l" t="t" r="r" b="b"/>
              <a:pathLst>
                <a:path w="588" h="482" extrusionOk="0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35"/>
            <p:cNvSpPr/>
            <p:nvPr/>
          </p:nvSpPr>
          <p:spPr>
            <a:xfrm>
              <a:off x="6213475" y="4808550"/>
              <a:ext cx="14625" cy="8650"/>
            </a:xfrm>
            <a:custGeom>
              <a:avLst/>
              <a:gdLst/>
              <a:ahLst/>
              <a:cxnLst/>
              <a:rect l="l" t="t" r="r" b="b"/>
              <a:pathLst>
                <a:path w="585" h="346" extrusionOk="0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35"/>
            <p:cNvSpPr/>
            <p:nvPr/>
          </p:nvSpPr>
          <p:spPr>
            <a:xfrm>
              <a:off x="6312250" y="4734175"/>
              <a:ext cx="15475" cy="12000"/>
            </a:xfrm>
            <a:custGeom>
              <a:avLst/>
              <a:gdLst/>
              <a:ahLst/>
              <a:cxnLst/>
              <a:rect l="l" t="t" r="r" b="b"/>
              <a:pathLst>
                <a:path w="619" h="480" extrusionOk="0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35"/>
            <p:cNvSpPr/>
            <p:nvPr/>
          </p:nvSpPr>
          <p:spPr>
            <a:xfrm>
              <a:off x="6189150" y="4662400"/>
              <a:ext cx="17775" cy="12400"/>
            </a:xfrm>
            <a:custGeom>
              <a:avLst/>
              <a:gdLst/>
              <a:ahLst/>
              <a:cxnLst/>
              <a:rect l="l" t="t" r="r" b="b"/>
              <a:pathLst>
                <a:path w="711" h="496" extrusionOk="0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35"/>
            <p:cNvSpPr/>
            <p:nvPr/>
          </p:nvSpPr>
          <p:spPr>
            <a:xfrm>
              <a:off x="6111725" y="4753875"/>
              <a:ext cx="15500" cy="12150"/>
            </a:xfrm>
            <a:custGeom>
              <a:avLst/>
              <a:gdLst/>
              <a:ahLst/>
              <a:cxnLst/>
              <a:rect l="l" t="t" r="r" b="b"/>
              <a:pathLst>
                <a:path w="620" h="486" extrusionOk="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35"/>
            <p:cNvSpPr/>
            <p:nvPr/>
          </p:nvSpPr>
          <p:spPr>
            <a:xfrm>
              <a:off x="6199300" y="4781025"/>
              <a:ext cx="14625" cy="8675"/>
            </a:xfrm>
            <a:custGeom>
              <a:avLst/>
              <a:gdLst/>
              <a:ahLst/>
              <a:cxnLst/>
              <a:rect l="l" t="t" r="r" b="b"/>
              <a:pathLst>
                <a:path w="585" h="347" extrusionOk="0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35"/>
            <p:cNvSpPr/>
            <p:nvPr/>
          </p:nvSpPr>
          <p:spPr>
            <a:xfrm>
              <a:off x="6266350" y="4691625"/>
              <a:ext cx="15500" cy="12225"/>
            </a:xfrm>
            <a:custGeom>
              <a:avLst/>
              <a:gdLst/>
              <a:ahLst/>
              <a:cxnLst/>
              <a:rect l="l" t="t" r="r" b="b"/>
              <a:pathLst>
                <a:path w="620" h="489" extrusionOk="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35"/>
            <p:cNvSpPr/>
            <p:nvPr/>
          </p:nvSpPr>
          <p:spPr>
            <a:xfrm>
              <a:off x="6097575" y="4607500"/>
              <a:ext cx="14175" cy="11900"/>
            </a:xfrm>
            <a:custGeom>
              <a:avLst/>
              <a:gdLst/>
              <a:ahLst/>
              <a:cxnLst/>
              <a:rect l="l" t="t" r="r" b="b"/>
              <a:pathLst>
                <a:path w="567" h="476" extrusionOk="0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35"/>
            <p:cNvSpPr/>
            <p:nvPr/>
          </p:nvSpPr>
          <p:spPr>
            <a:xfrm>
              <a:off x="5980775" y="4731600"/>
              <a:ext cx="13175" cy="12500"/>
            </a:xfrm>
            <a:custGeom>
              <a:avLst/>
              <a:gdLst/>
              <a:ahLst/>
              <a:cxnLst/>
              <a:rect l="l" t="t" r="r" b="b"/>
              <a:pathLst>
                <a:path w="527" h="500" extrusionOk="0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35"/>
            <p:cNvSpPr/>
            <p:nvPr/>
          </p:nvSpPr>
          <p:spPr>
            <a:xfrm>
              <a:off x="6082525" y="474842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35"/>
            <p:cNvSpPr/>
            <p:nvPr/>
          </p:nvSpPr>
          <p:spPr>
            <a:xfrm>
              <a:off x="6136350" y="4683150"/>
              <a:ext cx="14575" cy="11525"/>
            </a:xfrm>
            <a:custGeom>
              <a:avLst/>
              <a:gdLst/>
              <a:ahLst/>
              <a:cxnLst/>
              <a:rect l="l" t="t" r="r" b="b"/>
              <a:pathLst>
                <a:path w="583" h="461" extrusionOk="0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35"/>
            <p:cNvSpPr/>
            <p:nvPr/>
          </p:nvSpPr>
          <p:spPr>
            <a:xfrm>
              <a:off x="5972675" y="4545325"/>
              <a:ext cx="15650" cy="12450"/>
            </a:xfrm>
            <a:custGeom>
              <a:avLst/>
              <a:gdLst/>
              <a:ahLst/>
              <a:cxnLst/>
              <a:rect l="l" t="t" r="r" b="b"/>
              <a:pathLst>
                <a:path w="626" h="498" extrusionOk="0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35"/>
            <p:cNvSpPr/>
            <p:nvPr/>
          </p:nvSpPr>
          <p:spPr>
            <a:xfrm>
              <a:off x="5663900" y="4575875"/>
              <a:ext cx="11700" cy="11850"/>
            </a:xfrm>
            <a:custGeom>
              <a:avLst/>
              <a:gdLst/>
              <a:ahLst/>
              <a:cxnLst/>
              <a:rect l="l" t="t" r="r" b="b"/>
              <a:pathLst>
                <a:path w="468" h="474" extrusionOk="0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35"/>
            <p:cNvSpPr/>
            <p:nvPr/>
          </p:nvSpPr>
          <p:spPr>
            <a:xfrm>
              <a:off x="5740825" y="4697700"/>
              <a:ext cx="15650" cy="12025"/>
            </a:xfrm>
            <a:custGeom>
              <a:avLst/>
              <a:gdLst/>
              <a:ahLst/>
              <a:cxnLst/>
              <a:rect l="l" t="t" r="r" b="b"/>
              <a:pathLst>
                <a:path w="626" h="481" extrusionOk="0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35"/>
            <p:cNvSpPr/>
            <p:nvPr/>
          </p:nvSpPr>
          <p:spPr>
            <a:xfrm>
              <a:off x="5898225" y="46650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35"/>
            <p:cNvSpPr/>
            <p:nvPr/>
          </p:nvSpPr>
          <p:spPr>
            <a:xfrm>
              <a:off x="5876550" y="4570700"/>
              <a:ext cx="15525" cy="12350"/>
            </a:xfrm>
            <a:custGeom>
              <a:avLst/>
              <a:gdLst/>
              <a:ahLst/>
              <a:cxnLst/>
              <a:rect l="l" t="t" r="r" b="b"/>
              <a:pathLst>
                <a:path w="621" h="494" extrusionOk="0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35"/>
            <p:cNvSpPr/>
            <p:nvPr/>
          </p:nvSpPr>
          <p:spPr>
            <a:xfrm>
              <a:off x="5769225" y="4569300"/>
              <a:ext cx="14775" cy="12575"/>
            </a:xfrm>
            <a:custGeom>
              <a:avLst/>
              <a:gdLst/>
              <a:ahLst/>
              <a:cxnLst/>
              <a:rect l="l" t="t" r="r" b="b"/>
              <a:pathLst>
                <a:path w="591" h="503" extrusionOk="0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35"/>
            <p:cNvSpPr/>
            <p:nvPr/>
          </p:nvSpPr>
          <p:spPr>
            <a:xfrm>
              <a:off x="5721825" y="4680475"/>
              <a:ext cx="15075" cy="12100"/>
            </a:xfrm>
            <a:custGeom>
              <a:avLst/>
              <a:gdLst/>
              <a:ahLst/>
              <a:cxnLst/>
              <a:rect l="l" t="t" r="r" b="b"/>
              <a:pathLst>
                <a:path w="603" h="484" extrusionOk="0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35"/>
            <p:cNvSpPr/>
            <p:nvPr/>
          </p:nvSpPr>
          <p:spPr>
            <a:xfrm>
              <a:off x="5857375" y="4686900"/>
              <a:ext cx="13175" cy="12600"/>
            </a:xfrm>
            <a:custGeom>
              <a:avLst/>
              <a:gdLst/>
              <a:ahLst/>
              <a:cxnLst/>
              <a:rect l="l" t="t" r="r" b="b"/>
              <a:pathLst>
                <a:path w="527" h="504" extrusionOk="0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35"/>
            <p:cNvSpPr/>
            <p:nvPr/>
          </p:nvSpPr>
          <p:spPr>
            <a:xfrm>
              <a:off x="6004125" y="4545000"/>
              <a:ext cx="16300" cy="11900"/>
            </a:xfrm>
            <a:custGeom>
              <a:avLst/>
              <a:gdLst/>
              <a:ahLst/>
              <a:cxnLst/>
              <a:rect l="l" t="t" r="r" b="b"/>
              <a:pathLst>
                <a:path w="652" h="476" extrusionOk="0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35"/>
            <p:cNvSpPr/>
            <p:nvPr/>
          </p:nvSpPr>
          <p:spPr>
            <a:xfrm>
              <a:off x="5808225" y="4480725"/>
              <a:ext cx="11650" cy="10250"/>
            </a:xfrm>
            <a:custGeom>
              <a:avLst/>
              <a:gdLst/>
              <a:ahLst/>
              <a:cxnLst/>
              <a:rect l="l" t="t" r="r" b="b"/>
              <a:pathLst>
                <a:path w="466" h="410" extrusionOk="0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35"/>
            <p:cNvSpPr/>
            <p:nvPr/>
          </p:nvSpPr>
          <p:spPr>
            <a:xfrm>
              <a:off x="5604625" y="4579825"/>
              <a:ext cx="17700" cy="12425"/>
            </a:xfrm>
            <a:custGeom>
              <a:avLst/>
              <a:gdLst/>
              <a:ahLst/>
              <a:cxnLst/>
              <a:rect l="l" t="t" r="r" b="b"/>
              <a:pathLst>
                <a:path w="708" h="497" extrusionOk="0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35"/>
            <p:cNvSpPr/>
            <p:nvPr/>
          </p:nvSpPr>
          <p:spPr>
            <a:xfrm>
              <a:off x="5700575" y="4601650"/>
              <a:ext cx="15150" cy="12275"/>
            </a:xfrm>
            <a:custGeom>
              <a:avLst/>
              <a:gdLst/>
              <a:ahLst/>
              <a:cxnLst/>
              <a:rect l="l" t="t" r="r" b="b"/>
              <a:pathLst>
                <a:path w="606" h="491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35"/>
            <p:cNvSpPr/>
            <p:nvPr/>
          </p:nvSpPr>
          <p:spPr>
            <a:xfrm>
              <a:off x="5727525" y="4513025"/>
              <a:ext cx="14950" cy="8200"/>
            </a:xfrm>
            <a:custGeom>
              <a:avLst/>
              <a:gdLst/>
              <a:ahLst/>
              <a:cxnLst/>
              <a:rect l="l" t="t" r="r" b="b"/>
              <a:pathLst>
                <a:path w="598" h="328" extrusionOk="0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35"/>
            <p:cNvSpPr/>
            <p:nvPr/>
          </p:nvSpPr>
          <p:spPr>
            <a:xfrm>
              <a:off x="5600675" y="4446750"/>
              <a:ext cx="14875" cy="12625"/>
            </a:xfrm>
            <a:custGeom>
              <a:avLst/>
              <a:gdLst/>
              <a:ahLst/>
              <a:cxnLst/>
              <a:rect l="l" t="t" r="r" b="b"/>
              <a:pathLst>
                <a:path w="595" h="505" extrusionOk="0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35"/>
            <p:cNvSpPr/>
            <p:nvPr/>
          </p:nvSpPr>
          <p:spPr>
            <a:xfrm>
              <a:off x="5467925" y="450657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35"/>
            <p:cNvSpPr/>
            <p:nvPr/>
          </p:nvSpPr>
          <p:spPr>
            <a:xfrm>
              <a:off x="5484600" y="45476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35"/>
            <p:cNvSpPr/>
            <p:nvPr/>
          </p:nvSpPr>
          <p:spPr>
            <a:xfrm>
              <a:off x="5573125" y="4477725"/>
              <a:ext cx="14075" cy="11625"/>
            </a:xfrm>
            <a:custGeom>
              <a:avLst/>
              <a:gdLst/>
              <a:ahLst/>
              <a:cxnLst/>
              <a:rect l="l" t="t" r="r" b="b"/>
              <a:pathLst>
                <a:path w="563" h="465" extrusionOk="0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35"/>
            <p:cNvSpPr/>
            <p:nvPr/>
          </p:nvSpPr>
          <p:spPr>
            <a:xfrm>
              <a:off x="5553825" y="43802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35"/>
            <p:cNvSpPr/>
            <p:nvPr/>
          </p:nvSpPr>
          <p:spPr>
            <a:xfrm>
              <a:off x="5438100" y="4367375"/>
              <a:ext cx="14000" cy="12575"/>
            </a:xfrm>
            <a:custGeom>
              <a:avLst/>
              <a:gdLst/>
              <a:ahLst/>
              <a:cxnLst/>
              <a:rect l="l" t="t" r="r" b="b"/>
              <a:pathLst>
                <a:path w="560" h="503" extrusionOk="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35"/>
            <p:cNvSpPr/>
            <p:nvPr/>
          </p:nvSpPr>
          <p:spPr>
            <a:xfrm>
              <a:off x="5332100" y="4309700"/>
              <a:ext cx="14925" cy="12200"/>
            </a:xfrm>
            <a:custGeom>
              <a:avLst/>
              <a:gdLst/>
              <a:ahLst/>
              <a:cxnLst/>
              <a:rect l="l" t="t" r="r" b="b"/>
              <a:pathLst>
                <a:path w="597" h="488" extrusionOk="0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35"/>
            <p:cNvSpPr/>
            <p:nvPr/>
          </p:nvSpPr>
          <p:spPr>
            <a:xfrm>
              <a:off x="5364525" y="4283275"/>
              <a:ext cx="14200" cy="11775"/>
            </a:xfrm>
            <a:custGeom>
              <a:avLst/>
              <a:gdLst/>
              <a:ahLst/>
              <a:cxnLst/>
              <a:rect l="l" t="t" r="r" b="b"/>
              <a:pathLst>
                <a:path w="568" h="471" extrusionOk="0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35"/>
            <p:cNvSpPr/>
            <p:nvPr/>
          </p:nvSpPr>
          <p:spPr>
            <a:xfrm>
              <a:off x="5299475" y="4180700"/>
              <a:ext cx="15650" cy="11825"/>
            </a:xfrm>
            <a:custGeom>
              <a:avLst/>
              <a:gdLst/>
              <a:ahLst/>
              <a:cxnLst/>
              <a:rect l="l" t="t" r="r" b="b"/>
              <a:pathLst>
                <a:path w="626" h="473" extrusionOk="0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35"/>
            <p:cNvSpPr/>
            <p:nvPr/>
          </p:nvSpPr>
          <p:spPr>
            <a:xfrm>
              <a:off x="5292800" y="4354875"/>
              <a:ext cx="17050" cy="12675"/>
            </a:xfrm>
            <a:custGeom>
              <a:avLst/>
              <a:gdLst/>
              <a:ahLst/>
              <a:cxnLst/>
              <a:rect l="l" t="t" r="r" b="b"/>
              <a:pathLst>
                <a:path w="682" h="507" extrusionOk="0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35"/>
            <p:cNvSpPr/>
            <p:nvPr/>
          </p:nvSpPr>
          <p:spPr>
            <a:xfrm>
              <a:off x="5565500" y="4631000"/>
              <a:ext cx="27300" cy="20750"/>
            </a:xfrm>
            <a:custGeom>
              <a:avLst/>
              <a:gdLst/>
              <a:ahLst/>
              <a:cxnLst/>
              <a:rect l="l" t="t" r="r" b="b"/>
              <a:pathLst>
                <a:path w="1092" h="830" extrusionOk="0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35"/>
            <p:cNvSpPr/>
            <p:nvPr/>
          </p:nvSpPr>
          <p:spPr>
            <a:xfrm>
              <a:off x="5657225" y="4622700"/>
              <a:ext cx="28925" cy="20900"/>
            </a:xfrm>
            <a:custGeom>
              <a:avLst/>
              <a:gdLst/>
              <a:ahLst/>
              <a:cxnLst/>
              <a:rect l="l" t="t" r="r" b="b"/>
              <a:pathLst>
                <a:path w="1157" h="836" extrusionOk="0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35"/>
            <p:cNvSpPr/>
            <p:nvPr/>
          </p:nvSpPr>
          <p:spPr>
            <a:xfrm>
              <a:off x="5630200" y="4512300"/>
              <a:ext cx="26075" cy="20975"/>
            </a:xfrm>
            <a:custGeom>
              <a:avLst/>
              <a:gdLst/>
              <a:ahLst/>
              <a:cxnLst/>
              <a:rect l="l" t="t" r="r" b="b"/>
              <a:pathLst>
                <a:path w="1043" h="839" extrusionOk="0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35"/>
            <p:cNvSpPr/>
            <p:nvPr/>
          </p:nvSpPr>
          <p:spPr>
            <a:xfrm>
              <a:off x="5564375" y="45130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35"/>
            <p:cNvSpPr/>
            <p:nvPr/>
          </p:nvSpPr>
          <p:spPr>
            <a:xfrm>
              <a:off x="5647425" y="4651850"/>
              <a:ext cx="27325" cy="20475"/>
            </a:xfrm>
            <a:custGeom>
              <a:avLst/>
              <a:gdLst/>
              <a:ahLst/>
              <a:cxnLst/>
              <a:rect l="l" t="t" r="r" b="b"/>
              <a:pathLst>
                <a:path w="1093" h="819" extrusionOk="0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35"/>
            <p:cNvSpPr/>
            <p:nvPr/>
          </p:nvSpPr>
          <p:spPr>
            <a:xfrm>
              <a:off x="5838175" y="4650225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35"/>
            <p:cNvSpPr/>
            <p:nvPr/>
          </p:nvSpPr>
          <p:spPr>
            <a:xfrm>
              <a:off x="5840675" y="4546725"/>
              <a:ext cx="24850" cy="21150"/>
            </a:xfrm>
            <a:custGeom>
              <a:avLst/>
              <a:gdLst/>
              <a:ahLst/>
              <a:cxnLst/>
              <a:rect l="l" t="t" r="r" b="b"/>
              <a:pathLst>
                <a:path w="994" h="846" extrusionOk="0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35"/>
            <p:cNvSpPr/>
            <p:nvPr/>
          </p:nvSpPr>
          <p:spPr>
            <a:xfrm>
              <a:off x="5726700" y="4538125"/>
              <a:ext cx="23125" cy="21175"/>
            </a:xfrm>
            <a:custGeom>
              <a:avLst/>
              <a:gdLst/>
              <a:ahLst/>
              <a:cxnLst/>
              <a:rect l="l" t="t" r="r" b="b"/>
              <a:pathLst>
                <a:path w="925" h="847" extrusionOk="0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35"/>
            <p:cNvSpPr/>
            <p:nvPr/>
          </p:nvSpPr>
          <p:spPr>
            <a:xfrm>
              <a:off x="5731450" y="4628950"/>
              <a:ext cx="23675" cy="20825"/>
            </a:xfrm>
            <a:custGeom>
              <a:avLst/>
              <a:gdLst/>
              <a:ahLst/>
              <a:cxnLst/>
              <a:rect l="l" t="t" r="r" b="b"/>
              <a:pathLst>
                <a:path w="947" h="833" extrusionOk="0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35"/>
            <p:cNvSpPr/>
            <p:nvPr/>
          </p:nvSpPr>
          <p:spPr>
            <a:xfrm>
              <a:off x="5955725" y="4663375"/>
              <a:ext cx="30125" cy="21275"/>
            </a:xfrm>
            <a:custGeom>
              <a:avLst/>
              <a:gdLst/>
              <a:ahLst/>
              <a:cxnLst/>
              <a:rect l="l" t="t" r="r" b="b"/>
              <a:pathLst>
                <a:path w="1205" h="851" extrusionOk="0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35"/>
            <p:cNvSpPr/>
            <p:nvPr/>
          </p:nvSpPr>
          <p:spPr>
            <a:xfrm>
              <a:off x="6175925" y="4697775"/>
              <a:ext cx="28375" cy="21500"/>
            </a:xfrm>
            <a:custGeom>
              <a:avLst/>
              <a:gdLst/>
              <a:ahLst/>
              <a:cxnLst/>
              <a:rect l="l" t="t" r="r" b="b"/>
              <a:pathLst>
                <a:path w="1135" h="860" extrusionOk="0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35"/>
            <p:cNvSpPr/>
            <p:nvPr/>
          </p:nvSpPr>
          <p:spPr>
            <a:xfrm>
              <a:off x="6559525" y="4697025"/>
              <a:ext cx="24225" cy="20775"/>
            </a:xfrm>
            <a:custGeom>
              <a:avLst/>
              <a:gdLst/>
              <a:ahLst/>
              <a:cxnLst/>
              <a:rect l="l" t="t" r="r" b="b"/>
              <a:pathLst>
                <a:path w="969" h="831" extrusionOk="0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35"/>
            <p:cNvSpPr/>
            <p:nvPr/>
          </p:nvSpPr>
          <p:spPr>
            <a:xfrm>
              <a:off x="6620850" y="4690450"/>
              <a:ext cx="24600" cy="20875"/>
            </a:xfrm>
            <a:custGeom>
              <a:avLst/>
              <a:gdLst/>
              <a:ahLst/>
              <a:cxnLst/>
              <a:rect l="l" t="t" r="r" b="b"/>
              <a:pathLst>
                <a:path w="984" h="835" extrusionOk="0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35"/>
            <p:cNvSpPr/>
            <p:nvPr/>
          </p:nvSpPr>
          <p:spPr>
            <a:xfrm>
              <a:off x="6299350" y="4668575"/>
              <a:ext cx="27550" cy="20875"/>
            </a:xfrm>
            <a:custGeom>
              <a:avLst/>
              <a:gdLst/>
              <a:ahLst/>
              <a:cxnLst/>
              <a:rect l="l" t="t" r="r" b="b"/>
              <a:pathLst>
                <a:path w="1102" h="835" extrusionOk="0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35"/>
            <p:cNvSpPr/>
            <p:nvPr/>
          </p:nvSpPr>
          <p:spPr>
            <a:xfrm>
              <a:off x="6156750" y="4742925"/>
              <a:ext cx="25275" cy="20775"/>
            </a:xfrm>
            <a:custGeom>
              <a:avLst/>
              <a:gdLst/>
              <a:ahLst/>
              <a:cxnLst/>
              <a:rect l="l" t="t" r="r" b="b"/>
              <a:pathLst>
                <a:path w="1011" h="831" extrusionOk="0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35"/>
            <p:cNvSpPr/>
            <p:nvPr/>
          </p:nvSpPr>
          <p:spPr>
            <a:xfrm>
              <a:off x="6466125" y="4748650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35"/>
            <p:cNvSpPr/>
            <p:nvPr/>
          </p:nvSpPr>
          <p:spPr>
            <a:xfrm>
              <a:off x="6638450" y="4651700"/>
              <a:ext cx="24525" cy="21000"/>
            </a:xfrm>
            <a:custGeom>
              <a:avLst/>
              <a:gdLst/>
              <a:ahLst/>
              <a:cxnLst/>
              <a:rect l="l" t="t" r="r" b="b"/>
              <a:pathLst>
                <a:path w="981" h="840" extrusionOk="0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6" name="Google Shape;15466;p35"/>
            <p:cNvSpPr/>
            <p:nvPr/>
          </p:nvSpPr>
          <p:spPr>
            <a:xfrm>
              <a:off x="6580000" y="4639300"/>
              <a:ext cx="25425" cy="20800"/>
            </a:xfrm>
            <a:custGeom>
              <a:avLst/>
              <a:gdLst/>
              <a:ahLst/>
              <a:cxnLst/>
              <a:rect l="l" t="t" r="r" b="b"/>
              <a:pathLst>
                <a:path w="1017" h="832" extrusionOk="0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35"/>
            <p:cNvSpPr/>
            <p:nvPr/>
          </p:nvSpPr>
          <p:spPr>
            <a:xfrm>
              <a:off x="6520350" y="4712100"/>
              <a:ext cx="22300" cy="20900"/>
            </a:xfrm>
            <a:custGeom>
              <a:avLst/>
              <a:gdLst/>
              <a:ahLst/>
              <a:cxnLst/>
              <a:rect l="l" t="t" r="r" b="b"/>
              <a:pathLst>
                <a:path w="892" h="836" extrusionOk="0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35"/>
            <p:cNvSpPr/>
            <p:nvPr/>
          </p:nvSpPr>
          <p:spPr>
            <a:xfrm>
              <a:off x="6785925" y="4667325"/>
              <a:ext cx="24650" cy="20625"/>
            </a:xfrm>
            <a:custGeom>
              <a:avLst/>
              <a:gdLst/>
              <a:ahLst/>
              <a:cxnLst/>
              <a:rect l="l" t="t" r="r" b="b"/>
              <a:pathLst>
                <a:path w="986" h="825" extrusionOk="0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35"/>
            <p:cNvSpPr/>
            <p:nvPr/>
          </p:nvSpPr>
          <p:spPr>
            <a:xfrm>
              <a:off x="7003575" y="4631275"/>
              <a:ext cx="24650" cy="20850"/>
            </a:xfrm>
            <a:custGeom>
              <a:avLst/>
              <a:gdLst/>
              <a:ahLst/>
              <a:cxnLst/>
              <a:rect l="l" t="t" r="r" b="b"/>
              <a:pathLst>
                <a:path w="986" h="834" extrusionOk="0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35"/>
            <p:cNvSpPr/>
            <p:nvPr/>
          </p:nvSpPr>
          <p:spPr>
            <a:xfrm>
              <a:off x="6827225" y="46798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35"/>
            <p:cNvSpPr/>
            <p:nvPr/>
          </p:nvSpPr>
          <p:spPr>
            <a:xfrm>
              <a:off x="6791375" y="4716750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35"/>
            <p:cNvSpPr/>
            <p:nvPr/>
          </p:nvSpPr>
          <p:spPr>
            <a:xfrm>
              <a:off x="7213425" y="4461450"/>
              <a:ext cx="27450" cy="20950"/>
            </a:xfrm>
            <a:custGeom>
              <a:avLst/>
              <a:gdLst/>
              <a:ahLst/>
              <a:cxnLst/>
              <a:rect l="l" t="t" r="r" b="b"/>
              <a:pathLst>
                <a:path w="1098" h="838" extrusionOk="0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35"/>
            <p:cNvSpPr/>
            <p:nvPr/>
          </p:nvSpPr>
          <p:spPr>
            <a:xfrm>
              <a:off x="7489750" y="4278125"/>
              <a:ext cx="27150" cy="20750"/>
            </a:xfrm>
            <a:custGeom>
              <a:avLst/>
              <a:gdLst/>
              <a:ahLst/>
              <a:cxnLst/>
              <a:rect l="l" t="t" r="r" b="b"/>
              <a:pathLst>
                <a:path w="1086" h="830" extrusionOk="0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35"/>
            <p:cNvSpPr/>
            <p:nvPr/>
          </p:nvSpPr>
          <p:spPr>
            <a:xfrm>
              <a:off x="7464350" y="4314000"/>
              <a:ext cx="23150" cy="20875"/>
            </a:xfrm>
            <a:custGeom>
              <a:avLst/>
              <a:gdLst/>
              <a:ahLst/>
              <a:cxnLst/>
              <a:rect l="l" t="t" r="r" b="b"/>
              <a:pathLst>
                <a:path w="926" h="835" extrusionOk="0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35"/>
            <p:cNvSpPr/>
            <p:nvPr/>
          </p:nvSpPr>
          <p:spPr>
            <a:xfrm>
              <a:off x="7336750" y="4444475"/>
              <a:ext cx="27025" cy="21850"/>
            </a:xfrm>
            <a:custGeom>
              <a:avLst/>
              <a:gdLst/>
              <a:ahLst/>
              <a:cxnLst/>
              <a:rect l="l" t="t" r="r" b="b"/>
              <a:pathLst>
                <a:path w="1081" h="874" extrusionOk="0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35"/>
            <p:cNvSpPr/>
            <p:nvPr/>
          </p:nvSpPr>
          <p:spPr>
            <a:xfrm>
              <a:off x="7459600" y="4405325"/>
              <a:ext cx="31300" cy="21175"/>
            </a:xfrm>
            <a:custGeom>
              <a:avLst/>
              <a:gdLst/>
              <a:ahLst/>
              <a:cxnLst/>
              <a:rect l="l" t="t" r="r" b="b"/>
              <a:pathLst>
                <a:path w="1252" h="847" extrusionOk="0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35"/>
            <p:cNvSpPr/>
            <p:nvPr/>
          </p:nvSpPr>
          <p:spPr>
            <a:xfrm>
              <a:off x="7586975" y="4286625"/>
              <a:ext cx="30375" cy="21475"/>
            </a:xfrm>
            <a:custGeom>
              <a:avLst/>
              <a:gdLst/>
              <a:ahLst/>
              <a:cxnLst/>
              <a:rect l="l" t="t" r="r" b="b"/>
              <a:pathLst>
                <a:path w="1215" h="859" extrusionOk="0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35"/>
            <p:cNvSpPr/>
            <p:nvPr/>
          </p:nvSpPr>
          <p:spPr>
            <a:xfrm>
              <a:off x="7443500" y="4345500"/>
              <a:ext cx="23725" cy="20400"/>
            </a:xfrm>
            <a:custGeom>
              <a:avLst/>
              <a:gdLst/>
              <a:ahLst/>
              <a:cxnLst/>
              <a:rect l="l" t="t" r="r" b="b"/>
              <a:pathLst>
                <a:path w="949" h="816" extrusionOk="0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35"/>
            <p:cNvSpPr/>
            <p:nvPr/>
          </p:nvSpPr>
          <p:spPr>
            <a:xfrm>
              <a:off x="7420150" y="4407150"/>
              <a:ext cx="24550" cy="21150"/>
            </a:xfrm>
            <a:custGeom>
              <a:avLst/>
              <a:gdLst/>
              <a:ahLst/>
              <a:cxnLst/>
              <a:rect l="l" t="t" r="r" b="b"/>
              <a:pathLst>
                <a:path w="982" h="846" extrusionOk="0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35"/>
            <p:cNvSpPr/>
            <p:nvPr/>
          </p:nvSpPr>
          <p:spPr>
            <a:xfrm>
              <a:off x="7611375" y="4247750"/>
              <a:ext cx="23125" cy="20950"/>
            </a:xfrm>
            <a:custGeom>
              <a:avLst/>
              <a:gdLst/>
              <a:ahLst/>
              <a:cxnLst/>
              <a:rect l="l" t="t" r="r" b="b"/>
              <a:pathLst>
                <a:path w="925" h="838" extrusionOk="0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35"/>
            <p:cNvSpPr/>
            <p:nvPr/>
          </p:nvSpPr>
          <p:spPr>
            <a:xfrm>
              <a:off x="7616325" y="4118975"/>
              <a:ext cx="24850" cy="20875"/>
            </a:xfrm>
            <a:custGeom>
              <a:avLst/>
              <a:gdLst/>
              <a:ahLst/>
              <a:cxnLst/>
              <a:rect l="l" t="t" r="r" b="b"/>
              <a:pathLst>
                <a:path w="994" h="835" extrusionOk="0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35"/>
            <p:cNvSpPr/>
            <p:nvPr/>
          </p:nvSpPr>
          <p:spPr>
            <a:xfrm>
              <a:off x="7553750" y="4179575"/>
              <a:ext cx="27375" cy="21250"/>
            </a:xfrm>
            <a:custGeom>
              <a:avLst/>
              <a:gdLst/>
              <a:ahLst/>
              <a:cxnLst/>
              <a:rect l="l" t="t" r="r" b="b"/>
              <a:pathLst>
                <a:path w="1095" h="850" extrusionOk="0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35"/>
            <p:cNvSpPr/>
            <p:nvPr/>
          </p:nvSpPr>
          <p:spPr>
            <a:xfrm>
              <a:off x="7591925" y="41849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35"/>
            <p:cNvSpPr/>
            <p:nvPr/>
          </p:nvSpPr>
          <p:spPr>
            <a:xfrm>
              <a:off x="7725675" y="3915875"/>
              <a:ext cx="28900" cy="21525"/>
            </a:xfrm>
            <a:custGeom>
              <a:avLst/>
              <a:gdLst/>
              <a:ahLst/>
              <a:cxnLst/>
              <a:rect l="l" t="t" r="r" b="b"/>
              <a:pathLst>
                <a:path w="1156" h="861" extrusionOk="0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35"/>
            <p:cNvSpPr/>
            <p:nvPr/>
          </p:nvSpPr>
          <p:spPr>
            <a:xfrm>
              <a:off x="7794325" y="3680800"/>
              <a:ext cx="25300" cy="21200"/>
            </a:xfrm>
            <a:custGeom>
              <a:avLst/>
              <a:gdLst/>
              <a:ahLst/>
              <a:cxnLst/>
              <a:rect l="l" t="t" r="r" b="b"/>
              <a:pathLst>
                <a:path w="1012" h="848" extrusionOk="0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35"/>
            <p:cNvSpPr/>
            <p:nvPr/>
          </p:nvSpPr>
          <p:spPr>
            <a:xfrm>
              <a:off x="7782900" y="3759175"/>
              <a:ext cx="26350" cy="21000"/>
            </a:xfrm>
            <a:custGeom>
              <a:avLst/>
              <a:gdLst/>
              <a:ahLst/>
              <a:cxnLst/>
              <a:rect l="l" t="t" r="r" b="b"/>
              <a:pathLst>
                <a:path w="1054" h="840" extrusionOk="0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35"/>
            <p:cNvSpPr/>
            <p:nvPr/>
          </p:nvSpPr>
          <p:spPr>
            <a:xfrm>
              <a:off x="7782075" y="3907875"/>
              <a:ext cx="24825" cy="21075"/>
            </a:xfrm>
            <a:custGeom>
              <a:avLst/>
              <a:gdLst/>
              <a:ahLst/>
              <a:cxnLst/>
              <a:rect l="l" t="t" r="r" b="b"/>
              <a:pathLst>
                <a:path w="993" h="843" extrusionOk="0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35"/>
            <p:cNvSpPr/>
            <p:nvPr/>
          </p:nvSpPr>
          <p:spPr>
            <a:xfrm>
              <a:off x="7859825" y="3647250"/>
              <a:ext cx="25425" cy="20650"/>
            </a:xfrm>
            <a:custGeom>
              <a:avLst/>
              <a:gdLst/>
              <a:ahLst/>
              <a:cxnLst/>
              <a:rect l="l" t="t" r="r" b="b"/>
              <a:pathLst>
                <a:path w="1017" h="826" extrusionOk="0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35"/>
            <p:cNvSpPr/>
            <p:nvPr/>
          </p:nvSpPr>
          <p:spPr>
            <a:xfrm>
              <a:off x="7862125" y="3576050"/>
              <a:ext cx="23125" cy="21075"/>
            </a:xfrm>
            <a:custGeom>
              <a:avLst/>
              <a:gdLst/>
              <a:ahLst/>
              <a:cxnLst/>
              <a:rect l="l" t="t" r="r" b="b"/>
              <a:pathLst>
                <a:path w="925" h="843" extrusionOk="0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35"/>
            <p:cNvSpPr/>
            <p:nvPr/>
          </p:nvSpPr>
          <p:spPr>
            <a:xfrm>
              <a:off x="7960525" y="3726925"/>
              <a:ext cx="24750" cy="21150"/>
            </a:xfrm>
            <a:custGeom>
              <a:avLst/>
              <a:gdLst/>
              <a:ahLst/>
              <a:cxnLst/>
              <a:rect l="l" t="t" r="r" b="b"/>
              <a:pathLst>
                <a:path w="990" h="846" extrusionOk="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35"/>
            <p:cNvSpPr/>
            <p:nvPr/>
          </p:nvSpPr>
          <p:spPr>
            <a:xfrm>
              <a:off x="8013075" y="3656150"/>
              <a:ext cx="27300" cy="21250"/>
            </a:xfrm>
            <a:custGeom>
              <a:avLst/>
              <a:gdLst/>
              <a:ahLst/>
              <a:cxnLst/>
              <a:rect l="l" t="t" r="r" b="b"/>
              <a:pathLst>
                <a:path w="1092" h="850" extrusionOk="0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35"/>
            <p:cNvSpPr/>
            <p:nvPr/>
          </p:nvSpPr>
          <p:spPr>
            <a:xfrm>
              <a:off x="7976375" y="3477350"/>
              <a:ext cx="24650" cy="20475"/>
            </a:xfrm>
            <a:custGeom>
              <a:avLst/>
              <a:gdLst/>
              <a:ahLst/>
              <a:cxnLst/>
              <a:rect l="l" t="t" r="r" b="b"/>
              <a:pathLst>
                <a:path w="986" h="819" extrusionOk="0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35"/>
            <p:cNvSpPr/>
            <p:nvPr/>
          </p:nvSpPr>
          <p:spPr>
            <a:xfrm>
              <a:off x="7923850" y="3478700"/>
              <a:ext cx="24425" cy="20675"/>
            </a:xfrm>
            <a:custGeom>
              <a:avLst/>
              <a:gdLst/>
              <a:ahLst/>
              <a:cxnLst/>
              <a:rect l="l" t="t" r="r" b="b"/>
              <a:pathLst>
                <a:path w="977" h="827" extrusionOk="0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35"/>
            <p:cNvSpPr/>
            <p:nvPr/>
          </p:nvSpPr>
          <p:spPr>
            <a:xfrm>
              <a:off x="7945525" y="3521550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35"/>
            <p:cNvSpPr/>
            <p:nvPr/>
          </p:nvSpPr>
          <p:spPr>
            <a:xfrm>
              <a:off x="8040125" y="3046400"/>
              <a:ext cx="25500" cy="21125"/>
            </a:xfrm>
            <a:custGeom>
              <a:avLst/>
              <a:gdLst/>
              <a:ahLst/>
              <a:cxnLst/>
              <a:rect l="l" t="t" r="r" b="b"/>
              <a:pathLst>
                <a:path w="1020" h="845" extrusionOk="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35"/>
            <p:cNvSpPr/>
            <p:nvPr/>
          </p:nvSpPr>
          <p:spPr>
            <a:xfrm>
              <a:off x="7946000" y="2756325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35"/>
            <p:cNvSpPr/>
            <p:nvPr/>
          </p:nvSpPr>
          <p:spPr>
            <a:xfrm>
              <a:off x="7908825" y="2882050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35"/>
            <p:cNvSpPr/>
            <p:nvPr/>
          </p:nvSpPr>
          <p:spPr>
            <a:xfrm>
              <a:off x="7983050" y="3078550"/>
              <a:ext cx="26300" cy="21025"/>
            </a:xfrm>
            <a:custGeom>
              <a:avLst/>
              <a:gdLst/>
              <a:ahLst/>
              <a:cxnLst/>
              <a:rect l="l" t="t" r="r" b="b"/>
              <a:pathLst>
                <a:path w="1052" h="841" extrusionOk="0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35"/>
            <p:cNvSpPr/>
            <p:nvPr/>
          </p:nvSpPr>
          <p:spPr>
            <a:xfrm>
              <a:off x="8048525" y="3011875"/>
              <a:ext cx="22950" cy="21000"/>
            </a:xfrm>
            <a:custGeom>
              <a:avLst/>
              <a:gdLst/>
              <a:ahLst/>
              <a:cxnLst/>
              <a:rect l="l" t="t" r="r" b="b"/>
              <a:pathLst>
                <a:path w="918" h="840" extrusionOk="0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35"/>
            <p:cNvSpPr/>
            <p:nvPr/>
          </p:nvSpPr>
          <p:spPr>
            <a:xfrm>
              <a:off x="8018900" y="2836075"/>
              <a:ext cx="23125" cy="20900"/>
            </a:xfrm>
            <a:custGeom>
              <a:avLst/>
              <a:gdLst/>
              <a:ahLst/>
              <a:cxnLst/>
              <a:rect l="l" t="t" r="r" b="b"/>
              <a:pathLst>
                <a:path w="925" h="836" extrusionOk="0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35"/>
            <p:cNvSpPr/>
            <p:nvPr/>
          </p:nvSpPr>
          <p:spPr>
            <a:xfrm>
              <a:off x="7977200" y="2796575"/>
              <a:ext cx="27325" cy="20750"/>
            </a:xfrm>
            <a:custGeom>
              <a:avLst/>
              <a:gdLst/>
              <a:ahLst/>
              <a:cxnLst/>
              <a:rect l="l" t="t" r="r" b="b"/>
              <a:pathLst>
                <a:path w="1093" h="830" extrusionOk="0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35"/>
            <p:cNvSpPr/>
            <p:nvPr/>
          </p:nvSpPr>
          <p:spPr>
            <a:xfrm>
              <a:off x="7962200" y="3157775"/>
              <a:ext cx="24200" cy="21425"/>
            </a:xfrm>
            <a:custGeom>
              <a:avLst/>
              <a:gdLst/>
              <a:ahLst/>
              <a:cxnLst/>
              <a:rect l="l" t="t" r="r" b="b"/>
              <a:pathLst>
                <a:path w="968" h="857" extrusionOk="0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35"/>
            <p:cNvSpPr/>
            <p:nvPr/>
          </p:nvSpPr>
          <p:spPr>
            <a:xfrm>
              <a:off x="7995125" y="3261700"/>
              <a:ext cx="24650" cy="21050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35"/>
            <p:cNvSpPr/>
            <p:nvPr/>
          </p:nvSpPr>
          <p:spPr>
            <a:xfrm>
              <a:off x="8036800" y="3136475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35"/>
            <p:cNvSpPr/>
            <p:nvPr/>
          </p:nvSpPr>
          <p:spPr>
            <a:xfrm>
              <a:off x="7959125" y="2708900"/>
              <a:ext cx="23200" cy="21600"/>
            </a:xfrm>
            <a:custGeom>
              <a:avLst/>
              <a:gdLst/>
              <a:ahLst/>
              <a:cxnLst/>
              <a:rect l="l" t="t" r="r" b="b"/>
              <a:pathLst>
                <a:path w="928" h="864" extrusionOk="0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35"/>
            <p:cNvSpPr/>
            <p:nvPr/>
          </p:nvSpPr>
          <p:spPr>
            <a:xfrm>
              <a:off x="7905950" y="2511250"/>
              <a:ext cx="23900" cy="20875"/>
            </a:xfrm>
            <a:custGeom>
              <a:avLst/>
              <a:gdLst/>
              <a:ahLst/>
              <a:cxnLst/>
              <a:rect l="l" t="t" r="r" b="b"/>
              <a:pathLst>
                <a:path w="956" h="835" extrusionOk="0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35"/>
            <p:cNvSpPr/>
            <p:nvPr/>
          </p:nvSpPr>
          <p:spPr>
            <a:xfrm>
              <a:off x="7862125" y="2612525"/>
              <a:ext cx="26525" cy="20825"/>
            </a:xfrm>
            <a:custGeom>
              <a:avLst/>
              <a:gdLst/>
              <a:ahLst/>
              <a:cxnLst/>
              <a:rect l="l" t="t" r="r" b="b"/>
              <a:pathLst>
                <a:path w="1061" h="833" extrusionOk="0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35"/>
            <p:cNvSpPr/>
            <p:nvPr/>
          </p:nvSpPr>
          <p:spPr>
            <a:xfrm>
              <a:off x="7892375" y="2637925"/>
              <a:ext cx="27325" cy="21300"/>
            </a:xfrm>
            <a:custGeom>
              <a:avLst/>
              <a:gdLst/>
              <a:ahLst/>
              <a:cxnLst/>
              <a:rect l="l" t="t" r="r" b="b"/>
              <a:pathLst>
                <a:path w="1093" h="852" extrusionOk="0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35"/>
            <p:cNvSpPr/>
            <p:nvPr/>
          </p:nvSpPr>
          <p:spPr>
            <a:xfrm>
              <a:off x="7762050" y="2215025"/>
              <a:ext cx="24925" cy="21125"/>
            </a:xfrm>
            <a:custGeom>
              <a:avLst/>
              <a:gdLst/>
              <a:ahLst/>
              <a:cxnLst/>
              <a:rect l="l" t="t" r="r" b="b"/>
              <a:pathLst>
                <a:path w="997" h="845" extrusionOk="0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35"/>
            <p:cNvSpPr/>
            <p:nvPr/>
          </p:nvSpPr>
          <p:spPr>
            <a:xfrm>
              <a:off x="7603275" y="2067500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35"/>
            <p:cNvSpPr/>
            <p:nvPr/>
          </p:nvSpPr>
          <p:spPr>
            <a:xfrm>
              <a:off x="7650300" y="2134025"/>
              <a:ext cx="23375" cy="20950"/>
            </a:xfrm>
            <a:custGeom>
              <a:avLst/>
              <a:gdLst/>
              <a:ahLst/>
              <a:cxnLst/>
              <a:rect l="l" t="t" r="r" b="b"/>
              <a:pathLst>
                <a:path w="935" h="838" extrusionOk="0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35"/>
            <p:cNvSpPr/>
            <p:nvPr/>
          </p:nvSpPr>
          <p:spPr>
            <a:xfrm>
              <a:off x="7659475" y="2079025"/>
              <a:ext cx="42575" cy="37950"/>
            </a:xfrm>
            <a:custGeom>
              <a:avLst/>
              <a:gdLst/>
              <a:ahLst/>
              <a:cxnLst/>
              <a:rect l="l" t="t" r="r" b="b"/>
              <a:pathLst>
                <a:path w="1703" h="1518" extrusionOk="0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35"/>
            <p:cNvSpPr/>
            <p:nvPr/>
          </p:nvSpPr>
          <p:spPr>
            <a:xfrm>
              <a:off x="7933875" y="2836900"/>
              <a:ext cx="45875" cy="38175"/>
            </a:xfrm>
            <a:custGeom>
              <a:avLst/>
              <a:gdLst/>
              <a:ahLst/>
              <a:cxnLst/>
              <a:rect l="l" t="t" r="r" b="b"/>
              <a:pathLst>
                <a:path w="1835" h="1527" extrusionOk="0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35"/>
            <p:cNvSpPr/>
            <p:nvPr/>
          </p:nvSpPr>
          <p:spPr>
            <a:xfrm>
              <a:off x="7873800" y="3533600"/>
              <a:ext cx="45725" cy="38425"/>
            </a:xfrm>
            <a:custGeom>
              <a:avLst/>
              <a:gdLst/>
              <a:ahLst/>
              <a:cxnLst/>
              <a:rect l="l" t="t" r="r" b="b"/>
              <a:pathLst>
                <a:path w="1829" h="1537" extrusionOk="0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35"/>
            <p:cNvSpPr/>
            <p:nvPr/>
          </p:nvSpPr>
          <p:spPr>
            <a:xfrm>
              <a:off x="7368450" y="4279875"/>
              <a:ext cx="47325" cy="38000"/>
            </a:xfrm>
            <a:custGeom>
              <a:avLst/>
              <a:gdLst/>
              <a:ahLst/>
              <a:cxnLst/>
              <a:rect l="l" t="t" r="r" b="b"/>
              <a:pathLst>
                <a:path w="1893" h="1520" extrusionOk="0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35"/>
            <p:cNvSpPr/>
            <p:nvPr/>
          </p:nvSpPr>
          <p:spPr>
            <a:xfrm>
              <a:off x="7210000" y="4382775"/>
              <a:ext cx="43250" cy="37900"/>
            </a:xfrm>
            <a:custGeom>
              <a:avLst/>
              <a:gdLst/>
              <a:ahLst/>
              <a:cxnLst/>
              <a:rect l="l" t="t" r="r" b="b"/>
              <a:pathLst>
                <a:path w="1730" h="1516" extrusionOk="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35"/>
            <p:cNvSpPr/>
            <p:nvPr/>
          </p:nvSpPr>
          <p:spPr>
            <a:xfrm>
              <a:off x="6837225" y="4632325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35"/>
            <p:cNvSpPr/>
            <p:nvPr/>
          </p:nvSpPr>
          <p:spPr>
            <a:xfrm>
              <a:off x="6416925" y="4679325"/>
              <a:ext cx="45450" cy="38075"/>
            </a:xfrm>
            <a:custGeom>
              <a:avLst/>
              <a:gdLst/>
              <a:ahLst/>
              <a:cxnLst/>
              <a:rect l="l" t="t" r="r" b="b"/>
              <a:pathLst>
                <a:path w="1818" h="1523" extrusionOk="0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35"/>
            <p:cNvSpPr/>
            <p:nvPr/>
          </p:nvSpPr>
          <p:spPr>
            <a:xfrm>
              <a:off x="5985500" y="4634325"/>
              <a:ext cx="52325" cy="38500"/>
            </a:xfrm>
            <a:custGeom>
              <a:avLst/>
              <a:gdLst/>
              <a:ahLst/>
              <a:cxnLst/>
              <a:rect l="l" t="t" r="r" b="b"/>
              <a:pathLst>
                <a:path w="2093" h="1540" extrusionOk="0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35"/>
            <p:cNvSpPr/>
            <p:nvPr/>
          </p:nvSpPr>
          <p:spPr>
            <a:xfrm>
              <a:off x="5839125" y="4603000"/>
              <a:ext cx="45775" cy="38575"/>
            </a:xfrm>
            <a:custGeom>
              <a:avLst/>
              <a:gdLst/>
              <a:ahLst/>
              <a:cxnLst/>
              <a:rect l="l" t="t" r="r" b="b"/>
              <a:pathLst>
                <a:path w="1831" h="1543" extrusionOk="0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35"/>
            <p:cNvSpPr/>
            <p:nvPr/>
          </p:nvSpPr>
          <p:spPr>
            <a:xfrm>
              <a:off x="5672700" y="4521425"/>
              <a:ext cx="55850" cy="38925"/>
            </a:xfrm>
            <a:custGeom>
              <a:avLst/>
              <a:gdLst/>
              <a:ahLst/>
              <a:cxnLst/>
              <a:rect l="l" t="t" r="r" b="b"/>
              <a:pathLst>
                <a:path w="2234" h="1557" extrusionOk="0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35"/>
            <p:cNvSpPr/>
            <p:nvPr/>
          </p:nvSpPr>
          <p:spPr>
            <a:xfrm>
              <a:off x="5498350" y="4439075"/>
              <a:ext cx="56850" cy="39275"/>
            </a:xfrm>
            <a:custGeom>
              <a:avLst/>
              <a:gdLst/>
              <a:ahLst/>
              <a:cxnLst/>
              <a:rect l="l" t="t" r="r" b="b"/>
              <a:pathLst>
                <a:path w="2274" h="1571" extrusionOk="0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23" name="Google Shape;15523;p35"/>
          <p:cNvGrpSpPr/>
          <p:nvPr/>
        </p:nvGrpSpPr>
        <p:grpSpPr>
          <a:xfrm rot="-5290083" flipH="1">
            <a:off x="8535077" y="1084657"/>
            <a:ext cx="3607845" cy="3378307"/>
            <a:chOff x="5272775" y="2011375"/>
            <a:chExt cx="3027200" cy="2935100"/>
          </a:xfrm>
        </p:grpSpPr>
        <p:sp>
          <p:nvSpPr>
            <p:cNvPr id="15524" name="Google Shape;15524;p35"/>
            <p:cNvSpPr/>
            <p:nvPr/>
          </p:nvSpPr>
          <p:spPr>
            <a:xfrm>
              <a:off x="6106700" y="247180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35"/>
            <p:cNvSpPr/>
            <p:nvPr/>
          </p:nvSpPr>
          <p:spPr>
            <a:xfrm>
              <a:off x="5595700" y="3047225"/>
              <a:ext cx="14025" cy="12000"/>
            </a:xfrm>
            <a:custGeom>
              <a:avLst/>
              <a:gdLst/>
              <a:ahLst/>
              <a:cxnLst/>
              <a:rect l="l" t="t" r="r" b="b"/>
              <a:pathLst>
                <a:path w="561" h="480" extrusionOk="0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35"/>
            <p:cNvSpPr/>
            <p:nvPr/>
          </p:nvSpPr>
          <p:spPr>
            <a:xfrm>
              <a:off x="5931575" y="2955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35"/>
            <p:cNvSpPr/>
            <p:nvPr/>
          </p:nvSpPr>
          <p:spPr>
            <a:xfrm>
              <a:off x="8152325" y="2173500"/>
              <a:ext cx="16325" cy="12700"/>
            </a:xfrm>
            <a:custGeom>
              <a:avLst/>
              <a:gdLst/>
              <a:ahLst/>
              <a:cxnLst/>
              <a:rect l="l" t="t" r="r" b="b"/>
              <a:pathLst>
                <a:path w="653" h="508" extrusionOk="0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35"/>
            <p:cNvSpPr/>
            <p:nvPr/>
          </p:nvSpPr>
          <p:spPr>
            <a:xfrm>
              <a:off x="8125650" y="2210475"/>
              <a:ext cx="13175" cy="12225"/>
            </a:xfrm>
            <a:custGeom>
              <a:avLst/>
              <a:gdLst/>
              <a:ahLst/>
              <a:cxnLst/>
              <a:rect l="l" t="t" r="r" b="b"/>
              <a:pathLst>
                <a:path w="527" h="489" extrusionOk="0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35"/>
            <p:cNvSpPr/>
            <p:nvPr/>
          </p:nvSpPr>
          <p:spPr>
            <a:xfrm>
              <a:off x="6069175" y="328137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35"/>
            <p:cNvSpPr/>
            <p:nvPr/>
          </p:nvSpPr>
          <p:spPr>
            <a:xfrm>
              <a:off x="5326975" y="3766100"/>
              <a:ext cx="16450" cy="12700"/>
            </a:xfrm>
            <a:custGeom>
              <a:avLst/>
              <a:gdLst/>
              <a:ahLst/>
              <a:cxnLst/>
              <a:rect l="l" t="t" r="r" b="b"/>
              <a:pathLst>
                <a:path w="658" h="508" extrusionOk="0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35"/>
            <p:cNvSpPr/>
            <p:nvPr/>
          </p:nvSpPr>
          <p:spPr>
            <a:xfrm>
              <a:off x="6218575" y="3441950"/>
              <a:ext cx="10750" cy="10325"/>
            </a:xfrm>
            <a:custGeom>
              <a:avLst/>
              <a:gdLst/>
              <a:ahLst/>
              <a:cxnLst/>
              <a:rect l="l" t="t" r="r" b="b"/>
              <a:pathLst>
                <a:path w="430" h="413" extrusionOk="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35"/>
            <p:cNvSpPr/>
            <p:nvPr/>
          </p:nvSpPr>
          <p:spPr>
            <a:xfrm>
              <a:off x="6526175" y="4097550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35"/>
            <p:cNvSpPr/>
            <p:nvPr/>
          </p:nvSpPr>
          <p:spPr>
            <a:xfrm>
              <a:off x="6346050" y="4366175"/>
              <a:ext cx="13825" cy="12225"/>
            </a:xfrm>
            <a:custGeom>
              <a:avLst/>
              <a:gdLst/>
              <a:ahLst/>
              <a:cxnLst/>
              <a:rect l="l" t="t" r="r" b="b"/>
              <a:pathLst>
                <a:path w="553" h="489" extrusionOk="0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35"/>
            <p:cNvSpPr/>
            <p:nvPr/>
          </p:nvSpPr>
          <p:spPr>
            <a:xfrm>
              <a:off x="8083500" y="3369150"/>
              <a:ext cx="13825" cy="12125"/>
            </a:xfrm>
            <a:custGeom>
              <a:avLst/>
              <a:gdLst/>
              <a:ahLst/>
              <a:cxnLst/>
              <a:rect l="l" t="t" r="r" b="b"/>
              <a:pathLst>
                <a:path w="553" h="485" extrusionOk="0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35"/>
            <p:cNvSpPr/>
            <p:nvPr/>
          </p:nvSpPr>
          <p:spPr>
            <a:xfrm>
              <a:off x="7163850" y="4549850"/>
              <a:ext cx="15325" cy="12225"/>
            </a:xfrm>
            <a:custGeom>
              <a:avLst/>
              <a:gdLst/>
              <a:ahLst/>
              <a:cxnLst/>
              <a:rect l="l" t="t" r="r" b="b"/>
              <a:pathLst>
                <a:path w="613" h="489" extrusionOk="0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35"/>
            <p:cNvSpPr/>
            <p:nvPr/>
          </p:nvSpPr>
          <p:spPr>
            <a:xfrm>
              <a:off x="5533200" y="4799325"/>
              <a:ext cx="16475" cy="12300"/>
            </a:xfrm>
            <a:custGeom>
              <a:avLst/>
              <a:gdLst/>
              <a:ahLst/>
              <a:cxnLst/>
              <a:rect l="l" t="t" r="r" b="b"/>
              <a:pathLst>
                <a:path w="659" h="492" extrusionOk="0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35"/>
            <p:cNvSpPr/>
            <p:nvPr/>
          </p:nvSpPr>
          <p:spPr>
            <a:xfrm>
              <a:off x="7781700" y="4934425"/>
              <a:ext cx="16600" cy="12050"/>
            </a:xfrm>
            <a:custGeom>
              <a:avLst/>
              <a:gdLst/>
              <a:ahLst/>
              <a:cxnLst/>
              <a:rect l="l" t="t" r="r" b="b"/>
              <a:pathLst>
                <a:path w="664" h="482" extrusionOk="0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35"/>
            <p:cNvSpPr/>
            <p:nvPr/>
          </p:nvSpPr>
          <p:spPr>
            <a:xfrm>
              <a:off x="7923850" y="20658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35"/>
            <p:cNvSpPr/>
            <p:nvPr/>
          </p:nvSpPr>
          <p:spPr>
            <a:xfrm>
              <a:off x="8007525" y="2054175"/>
              <a:ext cx="16975" cy="11775"/>
            </a:xfrm>
            <a:custGeom>
              <a:avLst/>
              <a:gdLst/>
              <a:ahLst/>
              <a:cxnLst/>
              <a:rect l="l" t="t" r="r" b="b"/>
              <a:pathLst>
                <a:path w="679" h="471" extrusionOk="0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35"/>
            <p:cNvSpPr/>
            <p:nvPr/>
          </p:nvSpPr>
          <p:spPr>
            <a:xfrm>
              <a:off x="8209875" y="248282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35"/>
            <p:cNvSpPr/>
            <p:nvPr/>
          </p:nvSpPr>
          <p:spPr>
            <a:xfrm>
              <a:off x="7394300" y="4304825"/>
              <a:ext cx="24625" cy="20625"/>
            </a:xfrm>
            <a:custGeom>
              <a:avLst/>
              <a:gdLst/>
              <a:ahLst/>
              <a:cxnLst/>
              <a:rect l="l" t="t" r="r" b="b"/>
              <a:pathLst>
                <a:path w="985" h="825" extrusionOk="0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35"/>
            <p:cNvSpPr/>
            <p:nvPr/>
          </p:nvSpPr>
          <p:spPr>
            <a:xfrm>
              <a:off x="7711550" y="3810525"/>
              <a:ext cx="23025" cy="21375"/>
            </a:xfrm>
            <a:custGeom>
              <a:avLst/>
              <a:gdLst/>
              <a:ahLst/>
              <a:cxnLst/>
              <a:rect l="l" t="t" r="r" b="b"/>
              <a:pathLst>
                <a:path w="921" h="855" extrusionOk="0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35"/>
            <p:cNvSpPr/>
            <p:nvPr/>
          </p:nvSpPr>
          <p:spPr>
            <a:xfrm>
              <a:off x="8108700" y="2112275"/>
              <a:ext cx="26150" cy="20775"/>
            </a:xfrm>
            <a:custGeom>
              <a:avLst/>
              <a:gdLst/>
              <a:ahLst/>
              <a:cxnLst/>
              <a:rect l="l" t="t" r="r" b="b"/>
              <a:pathLst>
                <a:path w="1046" h="831" extrusionOk="0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35"/>
            <p:cNvSpPr/>
            <p:nvPr/>
          </p:nvSpPr>
          <p:spPr>
            <a:xfrm>
              <a:off x="7454350" y="4887975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35"/>
            <p:cNvSpPr/>
            <p:nvPr/>
          </p:nvSpPr>
          <p:spPr>
            <a:xfrm>
              <a:off x="7936600" y="4793775"/>
              <a:ext cx="44800" cy="38500"/>
            </a:xfrm>
            <a:custGeom>
              <a:avLst/>
              <a:gdLst/>
              <a:ahLst/>
              <a:cxnLst/>
              <a:rect l="l" t="t" r="r" b="b"/>
              <a:pathLst>
                <a:path w="1792" h="1540" extrusionOk="0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35"/>
            <p:cNvSpPr/>
            <p:nvPr/>
          </p:nvSpPr>
          <p:spPr>
            <a:xfrm>
              <a:off x="5984125" y="4653325"/>
              <a:ext cx="44025" cy="38125"/>
            </a:xfrm>
            <a:custGeom>
              <a:avLst/>
              <a:gdLst/>
              <a:ahLst/>
              <a:cxnLst/>
              <a:rect l="l" t="t" r="r" b="b"/>
              <a:pathLst>
                <a:path w="1761" h="1525" extrusionOk="0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35"/>
            <p:cNvSpPr/>
            <p:nvPr/>
          </p:nvSpPr>
          <p:spPr>
            <a:xfrm>
              <a:off x="5495625" y="4410425"/>
              <a:ext cx="47375" cy="38350"/>
            </a:xfrm>
            <a:custGeom>
              <a:avLst/>
              <a:gdLst/>
              <a:ahLst/>
              <a:cxnLst/>
              <a:rect l="l" t="t" r="r" b="b"/>
              <a:pathLst>
                <a:path w="1895" h="1534" extrusionOk="0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35"/>
            <p:cNvSpPr/>
            <p:nvPr/>
          </p:nvSpPr>
          <p:spPr>
            <a:xfrm>
              <a:off x="7260875" y="3364475"/>
              <a:ext cx="43375" cy="38025"/>
            </a:xfrm>
            <a:custGeom>
              <a:avLst/>
              <a:gdLst/>
              <a:ahLst/>
              <a:cxnLst/>
              <a:rect l="l" t="t" r="r" b="b"/>
              <a:pathLst>
                <a:path w="1735" h="1521" extrusionOk="0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35"/>
            <p:cNvSpPr/>
            <p:nvPr/>
          </p:nvSpPr>
          <p:spPr>
            <a:xfrm>
              <a:off x="7432725" y="2516450"/>
              <a:ext cx="45000" cy="37875"/>
            </a:xfrm>
            <a:custGeom>
              <a:avLst/>
              <a:gdLst/>
              <a:ahLst/>
              <a:cxnLst/>
              <a:rect l="l" t="t" r="r" b="b"/>
              <a:pathLst>
                <a:path w="1800" h="1515" extrusionOk="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35"/>
            <p:cNvSpPr/>
            <p:nvPr/>
          </p:nvSpPr>
          <p:spPr>
            <a:xfrm>
              <a:off x="7765300" y="2445900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35"/>
            <p:cNvSpPr/>
            <p:nvPr/>
          </p:nvSpPr>
          <p:spPr>
            <a:xfrm>
              <a:off x="8059775" y="3876125"/>
              <a:ext cx="15675" cy="11950"/>
            </a:xfrm>
            <a:custGeom>
              <a:avLst/>
              <a:gdLst/>
              <a:ahLst/>
              <a:cxnLst/>
              <a:rect l="l" t="t" r="r" b="b"/>
              <a:pathLst>
                <a:path w="627" h="478" extrusionOk="0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35"/>
            <p:cNvSpPr/>
            <p:nvPr/>
          </p:nvSpPr>
          <p:spPr>
            <a:xfrm>
              <a:off x="7967200" y="3380650"/>
              <a:ext cx="15150" cy="12250"/>
            </a:xfrm>
            <a:custGeom>
              <a:avLst/>
              <a:gdLst/>
              <a:ahLst/>
              <a:cxnLst/>
              <a:rect l="l" t="t" r="r" b="b"/>
              <a:pathLst>
                <a:path w="606" h="490" extrusionOk="0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35"/>
            <p:cNvSpPr/>
            <p:nvPr/>
          </p:nvSpPr>
          <p:spPr>
            <a:xfrm>
              <a:off x="7610275" y="2819725"/>
              <a:ext cx="11925" cy="10225"/>
            </a:xfrm>
            <a:custGeom>
              <a:avLst/>
              <a:gdLst/>
              <a:ahLst/>
              <a:cxnLst/>
              <a:rect l="l" t="t" r="r" b="b"/>
              <a:pathLst>
                <a:path w="477" h="409" extrusionOk="0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35"/>
            <p:cNvSpPr/>
            <p:nvPr/>
          </p:nvSpPr>
          <p:spPr>
            <a:xfrm>
              <a:off x="8060125" y="2302950"/>
              <a:ext cx="16350" cy="12525"/>
            </a:xfrm>
            <a:custGeom>
              <a:avLst/>
              <a:gdLst/>
              <a:ahLst/>
              <a:cxnLst/>
              <a:rect l="l" t="t" r="r" b="b"/>
              <a:pathLst>
                <a:path w="654" h="501" extrusionOk="0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35"/>
            <p:cNvSpPr/>
            <p:nvPr/>
          </p:nvSpPr>
          <p:spPr>
            <a:xfrm>
              <a:off x="8283225" y="2064975"/>
              <a:ext cx="16750" cy="12825"/>
            </a:xfrm>
            <a:custGeom>
              <a:avLst/>
              <a:gdLst/>
              <a:ahLst/>
              <a:cxnLst/>
              <a:rect l="l" t="t" r="r" b="b"/>
              <a:pathLst>
                <a:path w="670" h="513" extrusionOk="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35"/>
            <p:cNvSpPr/>
            <p:nvPr/>
          </p:nvSpPr>
          <p:spPr>
            <a:xfrm>
              <a:off x="7496875" y="206505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35"/>
            <p:cNvSpPr/>
            <p:nvPr/>
          </p:nvSpPr>
          <p:spPr>
            <a:xfrm>
              <a:off x="6738000" y="2077350"/>
              <a:ext cx="14200" cy="12125"/>
            </a:xfrm>
            <a:custGeom>
              <a:avLst/>
              <a:gdLst/>
              <a:ahLst/>
              <a:cxnLst/>
              <a:rect l="l" t="t" r="r" b="b"/>
              <a:pathLst>
                <a:path w="568" h="485" extrusionOk="0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35"/>
            <p:cNvSpPr/>
            <p:nvPr/>
          </p:nvSpPr>
          <p:spPr>
            <a:xfrm>
              <a:off x="6400250" y="2372275"/>
              <a:ext cx="13150" cy="12625"/>
            </a:xfrm>
            <a:custGeom>
              <a:avLst/>
              <a:gdLst/>
              <a:ahLst/>
              <a:cxnLst/>
              <a:rect l="l" t="t" r="r" b="b"/>
              <a:pathLst>
                <a:path w="526" h="505" extrusionOk="0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35"/>
            <p:cNvSpPr/>
            <p:nvPr/>
          </p:nvSpPr>
          <p:spPr>
            <a:xfrm>
              <a:off x="7253350" y="2963125"/>
              <a:ext cx="15725" cy="12450"/>
            </a:xfrm>
            <a:custGeom>
              <a:avLst/>
              <a:gdLst/>
              <a:ahLst/>
              <a:cxnLst/>
              <a:rect l="l" t="t" r="r" b="b"/>
              <a:pathLst>
                <a:path w="629" h="498" extrusionOk="0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35"/>
            <p:cNvSpPr/>
            <p:nvPr/>
          </p:nvSpPr>
          <p:spPr>
            <a:xfrm>
              <a:off x="7628625" y="330845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35"/>
            <p:cNvSpPr/>
            <p:nvPr/>
          </p:nvSpPr>
          <p:spPr>
            <a:xfrm>
              <a:off x="7041550" y="352087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35"/>
            <p:cNvSpPr/>
            <p:nvPr/>
          </p:nvSpPr>
          <p:spPr>
            <a:xfrm>
              <a:off x="7300900" y="2835400"/>
              <a:ext cx="13375" cy="12200"/>
            </a:xfrm>
            <a:custGeom>
              <a:avLst/>
              <a:gdLst/>
              <a:ahLst/>
              <a:cxnLst/>
              <a:rect l="l" t="t" r="r" b="b"/>
              <a:pathLst>
                <a:path w="535" h="488" extrusionOk="0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35"/>
            <p:cNvSpPr/>
            <p:nvPr/>
          </p:nvSpPr>
          <p:spPr>
            <a:xfrm>
              <a:off x="7146625" y="2396750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35"/>
            <p:cNvSpPr/>
            <p:nvPr/>
          </p:nvSpPr>
          <p:spPr>
            <a:xfrm>
              <a:off x="6674025" y="2247475"/>
              <a:ext cx="14800" cy="12275"/>
            </a:xfrm>
            <a:custGeom>
              <a:avLst/>
              <a:gdLst/>
              <a:ahLst/>
              <a:cxnLst/>
              <a:rect l="l" t="t" r="r" b="b"/>
              <a:pathLst>
                <a:path w="592" h="491" extrusionOk="0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35"/>
            <p:cNvSpPr/>
            <p:nvPr/>
          </p:nvSpPr>
          <p:spPr>
            <a:xfrm>
              <a:off x="6623075" y="2036025"/>
              <a:ext cx="14225" cy="12425"/>
            </a:xfrm>
            <a:custGeom>
              <a:avLst/>
              <a:gdLst/>
              <a:ahLst/>
              <a:cxnLst/>
              <a:rect l="l" t="t" r="r" b="b"/>
              <a:pathLst>
                <a:path w="569" h="497" extrusionOk="0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35"/>
            <p:cNvSpPr/>
            <p:nvPr/>
          </p:nvSpPr>
          <p:spPr>
            <a:xfrm>
              <a:off x="5813175" y="2152275"/>
              <a:ext cx="13850" cy="12075"/>
            </a:xfrm>
            <a:custGeom>
              <a:avLst/>
              <a:gdLst/>
              <a:ahLst/>
              <a:cxnLst/>
              <a:rect l="l" t="t" r="r" b="b"/>
              <a:pathLst>
                <a:path w="554" h="483" extrusionOk="0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35"/>
            <p:cNvSpPr/>
            <p:nvPr/>
          </p:nvSpPr>
          <p:spPr>
            <a:xfrm>
              <a:off x="5915850" y="255762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35"/>
            <p:cNvSpPr/>
            <p:nvPr/>
          </p:nvSpPr>
          <p:spPr>
            <a:xfrm>
              <a:off x="6492250" y="2926350"/>
              <a:ext cx="17825" cy="12025"/>
            </a:xfrm>
            <a:custGeom>
              <a:avLst/>
              <a:gdLst/>
              <a:ahLst/>
              <a:cxnLst/>
              <a:rect l="l" t="t" r="r" b="b"/>
              <a:pathLst>
                <a:path w="713" h="481" extrusionOk="0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35"/>
            <p:cNvSpPr/>
            <p:nvPr/>
          </p:nvSpPr>
          <p:spPr>
            <a:xfrm>
              <a:off x="6717150" y="2748575"/>
              <a:ext cx="15600" cy="11850"/>
            </a:xfrm>
            <a:custGeom>
              <a:avLst/>
              <a:gdLst/>
              <a:ahLst/>
              <a:cxnLst/>
              <a:rect l="l" t="t" r="r" b="b"/>
              <a:pathLst>
                <a:path w="624" h="474" extrusionOk="0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35"/>
            <p:cNvSpPr/>
            <p:nvPr/>
          </p:nvSpPr>
          <p:spPr>
            <a:xfrm>
              <a:off x="6538675" y="2427775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35"/>
            <p:cNvSpPr/>
            <p:nvPr/>
          </p:nvSpPr>
          <p:spPr>
            <a:xfrm>
              <a:off x="6043325" y="2371950"/>
              <a:ext cx="12550" cy="11850"/>
            </a:xfrm>
            <a:custGeom>
              <a:avLst/>
              <a:gdLst/>
              <a:ahLst/>
              <a:cxnLst/>
              <a:rect l="l" t="t" r="r" b="b"/>
              <a:pathLst>
                <a:path w="502" h="474" extrusionOk="0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35"/>
            <p:cNvSpPr/>
            <p:nvPr/>
          </p:nvSpPr>
          <p:spPr>
            <a:xfrm>
              <a:off x="5906575" y="2652125"/>
              <a:ext cx="13950" cy="12075"/>
            </a:xfrm>
            <a:custGeom>
              <a:avLst/>
              <a:gdLst/>
              <a:ahLst/>
              <a:cxnLst/>
              <a:rect l="l" t="t" r="r" b="b"/>
              <a:pathLst>
                <a:path w="558" h="483" extrusionOk="0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35"/>
            <p:cNvSpPr/>
            <p:nvPr/>
          </p:nvSpPr>
          <p:spPr>
            <a:xfrm>
              <a:off x="5827350" y="3269075"/>
              <a:ext cx="14550" cy="12025"/>
            </a:xfrm>
            <a:custGeom>
              <a:avLst/>
              <a:gdLst/>
              <a:ahLst/>
              <a:cxnLst/>
              <a:rect l="l" t="t" r="r" b="b"/>
              <a:pathLst>
                <a:path w="582" h="481" extrusionOk="0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35"/>
            <p:cNvSpPr/>
            <p:nvPr/>
          </p:nvSpPr>
          <p:spPr>
            <a:xfrm>
              <a:off x="6250425" y="3786550"/>
              <a:ext cx="14750" cy="11750"/>
            </a:xfrm>
            <a:custGeom>
              <a:avLst/>
              <a:gdLst/>
              <a:ahLst/>
              <a:cxnLst/>
              <a:rect l="l" t="t" r="r" b="b"/>
              <a:pathLst>
                <a:path w="590" h="470" extrusionOk="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35"/>
            <p:cNvSpPr/>
            <p:nvPr/>
          </p:nvSpPr>
          <p:spPr>
            <a:xfrm>
              <a:off x="6830775" y="3420100"/>
              <a:ext cx="15650" cy="12625"/>
            </a:xfrm>
            <a:custGeom>
              <a:avLst/>
              <a:gdLst/>
              <a:ahLst/>
              <a:cxnLst/>
              <a:rect l="l" t="t" r="r" b="b"/>
              <a:pathLst>
                <a:path w="626" h="505" extrusionOk="0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35"/>
            <p:cNvSpPr/>
            <p:nvPr/>
          </p:nvSpPr>
          <p:spPr>
            <a:xfrm>
              <a:off x="6683800" y="288542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35"/>
            <p:cNvSpPr/>
            <p:nvPr/>
          </p:nvSpPr>
          <p:spPr>
            <a:xfrm>
              <a:off x="6211300" y="2631000"/>
              <a:ext cx="17675" cy="12275"/>
            </a:xfrm>
            <a:custGeom>
              <a:avLst/>
              <a:gdLst/>
              <a:ahLst/>
              <a:cxnLst/>
              <a:rect l="l" t="t" r="r" b="b"/>
              <a:pathLst>
                <a:path w="707" h="491" extrusionOk="0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35"/>
            <p:cNvSpPr/>
            <p:nvPr/>
          </p:nvSpPr>
          <p:spPr>
            <a:xfrm>
              <a:off x="5730600" y="2838275"/>
              <a:ext cx="14575" cy="11950"/>
            </a:xfrm>
            <a:custGeom>
              <a:avLst/>
              <a:gdLst/>
              <a:ahLst/>
              <a:cxnLst/>
              <a:rect l="l" t="t" r="r" b="b"/>
              <a:pathLst>
                <a:path w="583" h="478" extrusionOk="0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35"/>
            <p:cNvSpPr/>
            <p:nvPr/>
          </p:nvSpPr>
          <p:spPr>
            <a:xfrm>
              <a:off x="5512125" y="3208325"/>
              <a:ext cx="15575" cy="11900"/>
            </a:xfrm>
            <a:custGeom>
              <a:avLst/>
              <a:gdLst/>
              <a:ahLst/>
              <a:cxnLst/>
              <a:rect l="l" t="t" r="r" b="b"/>
              <a:pathLst>
                <a:path w="623" h="476" extrusionOk="0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35"/>
            <p:cNvSpPr/>
            <p:nvPr/>
          </p:nvSpPr>
          <p:spPr>
            <a:xfrm>
              <a:off x="5732275" y="3482725"/>
              <a:ext cx="15875" cy="12375"/>
            </a:xfrm>
            <a:custGeom>
              <a:avLst/>
              <a:gdLst/>
              <a:ahLst/>
              <a:cxnLst/>
              <a:rect l="l" t="t" r="r" b="b"/>
              <a:pathLst>
                <a:path w="635" h="495" extrusionOk="0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35"/>
            <p:cNvSpPr/>
            <p:nvPr/>
          </p:nvSpPr>
          <p:spPr>
            <a:xfrm>
              <a:off x="6486850" y="3283900"/>
              <a:ext cx="13500" cy="12050"/>
            </a:xfrm>
            <a:custGeom>
              <a:avLst/>
              <a:gdLst/>
              <a:ahLst/>
              <a:cxnLst/>
              <a:rect l="l" t="t" r="r" b="b"/>
              <a:pathLst>
                <a:path w="540" h="482" extrusionOk="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35"/>
            <p:cNvSpPr/>
            <p:nvPr/>
          </p:nvSpPr>
          <p:spPr>
            <a:xfrm>
              <a:off x="6651275" y="2626625"/>
              <a:ext cx="13975" cy="12400"/>
            </a:xfrm>
            <a:custGeom>
              <a:avLst/>
              <a:gdLst/>
              <a:ahLst/>
              <a:cxnLst/>
              <a:rect l="l" t="t" r="r" b="b"/>
              <a:pathLst>
                <a:path w="559" h="496" extrusionOk="0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35"/>
            <p:cNvSpPr/>
            <p:nvPr/>
          </p:nvSpPr>
          <p:spPr>
            <a:xfrm>
              <a:off x="6368000" y="2181775"/>
              <a:ext cx="15600" cy="11900"/>
            </a:xfrm>
            <a:custGeom>
              <a:avLst/>
              <a:gdLst/>
              <a:ahLst/>
              <a:cxnLst/>
              <a:rect l="l" t="t" r="r" b="b"/>
              <a:pathLst>
                <a:path w="624" h="476" extrusionOk="0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35"/>
            <p:cNvSpPr/>
            <p:nvPr/>
          </p:nvSpPr>
          <p:spPr>
            <a:xfrm>
              <a:off x="5917400" y="2215125"/>
              <a:ext cx="16450" cy="12575"/>
            </a:xfrm>
            <a:custGeom>
              <a:avLst/>
              <a:gdLst/>
              <a:ahLst/>
              <a:cxnLst/>
              <a:rect l="l" t="t" r="r" b="b"/>
              <a:pathLst>
                <a:path w="658" h="503" extrusionOk="0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35"/>
            <p:cNvSpPr/>
            <p:nvPr/>
          </p:nvSpPr>
          <p:spPr>
            <a:xfrm>
              <a:off x="5521300" y="2595225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35"/>
            <p:cNvSpPr/>
            <p:nvPr/>
          </p:nvSpPr>
          <p:spPr>
            <a:xfrm>
              <a:off x="5501275" y="3131500"/>
              <a:ext cx="11700" cy="12275"/>
            </a:xfrm>
            <a:custGeom>
              <a:avLst/>
              <a:gdLst/>
              <a:ahLst/>
              <a:cxnLst/>
              <a:rect l="l" t="t" r="r" b="b"/>
              <a:pathLst>
                <a:path w="468" h="491" extrusionOk="0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35"/>
            <p:cNvSpPr/>
            <p:nvPr/>
          </p:nvSpPr>
          <p:spPr>
            <a:xfrm>
              <a:off x="6099200" y="3701025"/>
              <a:ext cx="13375" cy="12100"/>
            </a:xfrm>
            <a:custGeom>
              <a:avLst/>
              <a:gdLst/>
              <a:ahLst/>
              <a:cxnLst/>
              <a:rect l="l" t="t" r="r" b="b"/>
              <a:pathLst>
                <a:path w="535" h="484" extrusionOk="0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35"/>
            <p:cNvSpPr/>
            <p:nvPr/>
          </p:nvSpPr>
          <p:spPr>
            <a:xfrm>
              <a:off x="6966500" y="3545200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35"/>
            <p:cNvSpPr/>
            <p:nvPr/>
          </p:nvSpPr>
          <p:spPr>
            <a:xfrm>
              <a:off x="7250675" y="2937500"/>
              <a:ext cx="15225" cy="11825"/>
            </a:xfrm>
            <a:custGeom>
              <a:avLst/>
              <a:gdLst/>
              <a:ahLst/>
              <a:cxnLst/>
              <a:rect l="l" t="t" r="r" b="b"/>
              <a:pathLst>
                <a:path w="609" h="473" extrusionOk="0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35"/>
            <p:cNvSpPr/>
            <p:nvPr/>
          </p:nvSpPr>
          <p:spPr>
            <a:xfrm>
              <a:off x="7016525" y="2532050"/>
              <a:ext cx="14825" cy="12025"/>
            </a:xfrm>
            <a:custGeom>
              <a:avLst/>
              <a:gdLst/>
              <a:ahLst/>
              <a:cxnLst/>
              <a:rect l="l" t="t" r="r" b="b"/>
              <a:pathLst>
                <a:path w="593" h="481" extrusionOk="0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35"/>
            <p:cNvSpPr/>
            <p:nvPr/>
          </p:nvSpPr>
          <p:spPr>
            <a:xfrm>
              <a:off x="6149700" y="2426000"/>
              <a:ext cx="14575" cy="12000"/>
            </a:xfrm>
            <a:custGeom>
              <a:avLst/>
              <a:gdLst/>
              <a:ahLst/>
              <a:cxnLst/>
              <a:rect l="l" t="t" r="r" b="b"/>
              <a:pathLst>
                <a:path w="583" h="480" extrusionOk="0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35"/>
            <p:cNvSpPr/>
            <p:nvPr/>
          </p:nvSpPr>
          <p:spPr>
            <a:xfrm>
              <a:off x="5920750" y="3707050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35"/>
            <p:cNvSpPr/>
            <p:nvPr/>
          </p:nvSpPr>
          <p:spPr>
            <a:xfrm>
              <a:off x="6843350" y="3549450"/>
              <a:ext cx="13075" cy="12700"/>
            </a:xfrm>
            <a:custGeom>
              <a:avLst/>
              <a:gdLst/>
              <a:ahLst/>
              <a:cxnLst/>
              <a:rect l="l" t="t" r="r" b="b"/>
              <a:pathLst>
                <a:path w="523" h="508" extrusionOk="0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35"/>
            <p:cNvSpPr/>
            <p:nvPr/>
          </p:nvSpPr>
          <p:spPr>
            <a:xfrm>
              <a:off x="6896375" y="3010575"/>
              <a:ext cx="12600" cy="12625"/>
            </a:xfrm>
            <a:custGeom>
              <a:avLst/>
              <a:gdLst/>
              <a:ahLst/>
              <a:cxnLst/>
              <a:rect l="l" t="t" r="r" b="b"/>
              <a:pathLst>
                <a:path w="504" h="505" extrusionOk="0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35"/>
            <p:cNvSpPr/>
            <p:nvPr/>
          </p:nvSpPr>
          <p:spPr>
            <a:xfrm>
              <a:off x="6679625" y="2642100"/>
              <a:ext cx="13350" cy="11775"/>
            </a:xfrm>
            <a:custGeom>
              <a:avLst/>
              <a:gdLst/>
              <a:ahLst/>
              <a:cxnLst/>
              <a:rect l="l" t="t" r="r" b="b"/>
              <a:pathLst>
                <a:path w="534" h="471" extrusionOk="0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35"/>
            <p:cNvSpPr/>
            <p:nvPr/>
          </p:nvSpPr>
          <p:spPr>
            <a:xfrm>
              <a:off x="5993300" y="2555250"/>
              <a:ext cx="12525" cy="12025"/>
            </a:xfrm>
            <a:custGeom>
              <a:avLst/>
              <a:gdLst/>
              <a:ahLst/>
              <a:cxnLst/>
              <a:rect l="l" t="t" r="r" b="b"/>
              <a:pathLst>
                <a:path w="501" h="481" extrusionOk="0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35"/>
            <p:cNvSpPr/>
            <p:nvPr/>
          </p:nvSpPr>
          <p:spPr>
            <a:xfrm>
              <a:off x="5384525" y="2805750"/>
              <a:ext cx="13375" cy="12175"/>
            </a:xfrm>
            <a:custGeom>
              <a:avLst/>
              <a:gdLst/>
              <a:ahLst/>
              <a:cxnLst/>
              <a:rect l="l" t="t" r="r" b="b"/>
              <a:pathLst>
                <a:path w="535" h="487" extrusionOk="0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35"/>
            <p:cNvSpPr/>
            <p:nvPr/>
          </p:nvSpPr>
          <p:spPr>
            <a:xfrm>
              <a:off x="5969100" y="3866300"/>
              <a:ext cx="15000" cy="11975"/>
            </a:xfrm>
            <a:custGeom>
              <a:avLst/>
              <a:gdLst/>
              <a:ahLst/>
              <a:cxnLst/>
              <a:rect l="l" t="t" r="r" b="b"/>
              <a:pathLst>
                <a:path w="600" h="479" extrusionOk="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35"/>
            <p:cNvSpPr/>
            <p:nvPr/>
          </p:nvSpPr>
          <p:spPr>
            <a:xfrm>
              <a:off x="7143250" y="3753175"/>
              <a:ext cx="12575" cy="9825"/>
            </a:xfrm>
            <a:custGeom>
              <a:avLst/>
              <a:gdLst/>
              <a:ahLst/>
              <a:cxnLst/>
              <a:rect l="l" t="t" r="r" b="b"/>
              <a:pathLst>
                <a:path w="503" h="393" extrusionOk="0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35"/>
            <p:cNvSpPr/>
            <p:nvPr/>
          </p:nvSpPr>
          <p:spPr>
            <a:xfrm>
              <a:off x="7211725" y="2953150"/>
              <a:ext cx="12475" cy="9100"/>
            </a:xfrm>
            <a:custGeom>
              <a:avLst/>
              <a:gdLst/>
              <a:ahLst/>
              <a:cxnLst/>
              <a:rect l="l" t="t" r="r" b="b"/>
              <a:pathLst>
                <a:path w="499" h="364" extrusionOk="0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35"/>
            <p:cNvSpPr/>
            <p:nvPr/>
          </p:nvSpPr>
          <p:spPr>
            <a:xfrm>
              <a:off x="6864750" y="2408600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35"/>
            <p:cNvSpPr/>
            <p:nvPr/>
          </p:nvSpPr>
          <p:spPr>
            <a:xfrm>
              <a:off x="6595400" y="2618100"/>
              <a:ext cx="15900" cy="12850"/>
            </a:xfrm>
            <a:custGeom>
              <a:avLst/>
              <a:gdLst/>
              <a:ahLst/>
              <a:cxnLst/>
              <a:rect l="l" t="t" r="r" b="b"/>
              <a:pathLst>
                <a:path w="636" h="514" extrusionOk="0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35"/>
            <p:cNvSpPr/>
            <p:nvPr/>
          </p:nvSpPr>
          <p:spPr>
            <a:xfrm>
              <a:off x="5583600" y="3375725"/>
              <a:ext cx="16100" cy="12500"/>
            </a:xfrm>
            <a:custGeom>
              <a:avLst/>
              <a:gdLst/>
              <a:ahLst/>
              <a:cxnLst/>
              <a:rect l="l" t="t" r="r" b="b"/>
              <a:pathLst>
                <a:path w="644" h="500" extrusionOk="0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35"/>
            <p:cNvSpPr/>
            <p:nvPr/>
          </p:nvSpPr>
          <p:spPr>
            <a:xfrm>
              <a:off x="5760625" y="3895200"/>
              <a:ext cx="13975" cy="12450"/>
            </a:xfrm>
            <a:custGeom>
              <a:avLst/>
              <a:gdLst/>
              <a:ahLst/>
              <a:cxnLst/>
              <a:rect l="l" t="t" r="r" b="b"/>
              <a:pathLst>
                <a:path w="559" h="498" extrusionOk="0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35"/>
            <p:cNvSpPr/>
            <p:nvPr/>
          </p:nvSpPr>
          <p:spPr>
            <a:xfrm>
              <a:off x="6544050" y="3766600"/>
              <a:ext cx="14375" cy="8200"/>
            </a:xfrm>
            <a:custGeom>
              <a:avLst/>
              <a:gdLst/>
              <a:ahLst/>
              <a:cxnLst/>
              <a:rect l="l" t="t" r="r" b="b"/>
              <a:pathLst>
                <a:path w="575" h="328" extrusionOk="0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35"/>
            <p:cNvSpPr/>
            <p:nvPr/>
          </p:nvSpPr>
          <p:spPr>
            <a:xfrm>
              <a:off x="6748975" y="3073875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35"/>
            <p:cNvSpPr/>
            <p:nvPr/>
          </p:nvSpPr>
          <p:spPr>
            <a:xfrm>
              <a:off x="6283300" y="2373350"/>
              <a:ext cx="17100" cy="12225"/>
            </a:xfrm>
            <a:custGeom>
              <a:avLst/>
              <a:gdLst/>
              <a:ahLst/>
              <a:cxnLst/>
              <a:rect l="l" t="t" r="r" b="b"/>
              <a:pathLst>
                <a:path w="684" h="489" extrusionOk="0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35"/>
            <p:cNvSpPr/>
            <p:nvPr/>
          </p:nvSpPr>
          <p:spPr>
            <a:xfrm>
              <a:off x="5384525" y="2532675"/>
              <a:ext cx="12525" cy="12075"/>
            </a:xfrm>
            <a:custGeom>
              <a:avLst/>
              <a:gdLst/>
              <a:ahLst/>
              <a:cxnLst/>
              <a:rect l="l" t="t" r="r" b="b"/>
              <a:pathLst>
                <a:path w="501" h="483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35"/>
            <p:cNvSpPr/>
            <p:nvPr/>
          </p:nvSpPr>
          <p:spPr>
            <a:xfrm>
              <a:off x="5870700" y="3356400"/>
              <a:ext cx="13900" cy="11950"/>
            </a:xfrm>
            <a:custGeom>
              <a:avLst/>
              <a:gdLst/>
              <a:ahLst/>
              <a:cxnLst/>
              <a:rect l="l" t="t" r="r" b="b"/>
              <a:pathLst>
                <a:path w="556" h="478" extrusionOk="0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35"/>
            <p:cNvSpPr/>
            <p:nvPr/>
          </p:nvSpPr>
          <p:spPr>
            <a:xfrm>
              <a:off x="6813875" y="3151575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35"/>
            <p:cNvSpPr/>
            <p:nvPr/>
          </p:nvSpPr>
          <p:spPr>
            <a:xfrm>
              <a:off x="6853625" y="2654900"/>
              <a:ext cx="13850" cy="8950"/>
            </a:xfrm>
            <a:custGeom>
              <a:avLst/>
              <a:gdLst/>
              <a:ahLst/>
              <a:cxnLst/>
              <a:rect l="l" t="t" r="r" b="b"/>
              <a:pathLst>
                <a:path w="554" h="358" extrusionOk="0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35"/>
            <p:cNvSpPr/>
            <p:nvPr/>
          </p:nvSpPr>
          <p:spPr>
            <a:xfrm>
              <a:off x="6452375" y="2406800"/>
              <a:ext cx="17725" cy="11975"/>
            </a:xfrm>
            <a:custGeom>
              <a:avLst/>
              <a:gdLst/>
              <a:ahLst/>
              <a:cxnLst/>
              <a:rect l="l" t="t" r="r" b="b"/>
              <a:pathLst>
                <a:path w="709" h="479" extrusionOk="0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35"/>
            <p:cNvSpPr/>
            <p:nvPr/>
          </p:nvSpPr>
          <p:spPr>
            <a:xfrm>
              <a:off x="5277775" y="2962400"/>
              <a:ext cx="14975" cy="11950"/>
            </a:xfrm>
            <a:custGeom>
              <a:avLst/>
              <a:gdLst/>
              <a:ahLst/>
              <a:cxnLst/>
              <a:rect l="l" t="t" r="r" b="b"/>
              <a:pathLst>
                <a:path w="599" h="478" extrusionOk="0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35"/>
            <p:cNvSpPr/>
            <p:nvPr/>
          </p:nvSpPr>
          <p:spPr>
            <a:xfrm>
              <a:off x="5272775" y="3564450"/>
              <a:ext cx="12550" cy="11700"/>
            </a:xfrm>
            <a:custGeom>
              <a:avLst/>
              <a:gdLst/>
              <a:ahLst/>
              <a:cxnLst/>
              <a:rect l="l" t="t" r="r" b="b"/>
              <a:pathLst>
                <a:path w="50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35"/>
            <p:cNvSpPr/>
            <p:nvPr/>
          </p:nvSpPr>
          <p:spPr>
            <a:xfrm>
              <a:off x="6536250" y="3854150"/>
              <a:ext cx="14000" cy="8200"/>
            </a:xfrm>
            <a:custGeom>
              <a:avLst/>
              <a:gdLst/>
              <a:ahLst/>
              <a:cxnLst/>
              <a:rect l="l" t="t" r="r" b="b"/>
              <a:pathLst>
                <a:path w="560" h="328" extrusionOk="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35"/>
            <p:cNvSpPr/>
            <p:nvPr/>
          </p:nvSpPr>
          <p:spPr>
            <a:xfrm>
              <a:off x="6898950" y="3558200"/>
              <a:ext cx="13850" cy="12450"/>
            </a:xfrm>
            <a:custGeom>
              <a:avLst/>
              <a:gdLst/>
              <a:ahLst/>
              <a:cxnLst/>
              <a:rect l="l" t="t" r="r" b="b"/>
              <a:pathLst>
                <a:path w="554" h="498" extrusionOk="0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35"/>
            <p:cNvSpPr/>
            <p:nvPr/>
          </p:nvSpPr>
          <p:spPr>
            <a:xfrm>
              <a:off x="6953000" y="3455625"/>
              <a:ext cx="15175" cy="12125"/>
            </a:xfrm>
            <a:custGeom>
              <a:avLst/>
              <a:gdLst/>
              <a:ahLst/>
              <a:cxnLst/>
              <a:rect l="l" t="t" r="r" b="b"/>
              <a:pathLst>
                <a:path w="607" h="485" extrusionOk="0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35"/>
            <p:cNvSpPr/>
            <p:nvPr/>
          </p:nvSpPr>
          <p:spPr>
            <a:xfrm>
              <a:off x="6989850" y="3365950"/>
              <a:ext cx="13350" cy="11725"/>
            </a:xfrm>
            <a:custGeom>
              <a:avLst/>
              <a:gdLst/>
              <a:ahLst/>
              <a:cxnLst/>
              <a:rect l="l" t="t" r="r" b="b"/>
              <a:pathLst>
                <a:path w="534" h="469" extrusionOk="0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35"/>
            <p:cNvSpPr/>
            <p:nvPr/>
          </p:nvSpPr>
          <p:spPr>
            <a:xfrm>
              <a:off x="6923125" y="3484375"/>
              <a:ext cx="14200" cy="11750"/>
            </a:xfrm>
            <a:custGeom>
              <a:avLst/>
              <a:gdLst/>
              <a:ahLst/>
              <a:cxnLst/>
              <a:rect l="l" t="t" r="r" b="b"/>
              <a:pathLst>
                <a:path w="568" h="470" extrusionOk="0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35"/>
            <p:cNvSpPr/>
            <p:nvPr/>
          </p:nvSpPr>
          <p:spPr>
            <a:xfrm>
              <a:off x="6928975" y="3460975"/>
              <a:ext cx="15650" cy="12100"/>
            </a:xfrm>
            <a:custGeom>
              <a:avLst/>
              <a:gdLst/>
              <a:ahLst/>
              <a:cxnLst/>
              <a:rect l="l" t="t" r="r" b="b"/>
              <a:pathLst>
                <a:path w="626" h="484" extrusionOk="0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35"/>
            <p:cNvSpPr/>
            <p:nvPr/>
          </p:nvSpPr>
          <p:spPr>
            <a:xfrm>
              <a:off x="7024875" y="3300275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35"/>
            <p:cNvSpPr/>
            <p:nvPr/>
          </p:nvSpPr>
          <p:spPr>
            <a:xfrm>
              <a:off x="7021525" y="3386675"/>
              <a:ext cx="14775" cy="11900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35"/>
            <p:cNvSpPr/>
            <p:nvPr/>
          </p:nvSpPr>
          <p:spPr>
            <a:xfrm>
              <a:off x="7034725" y="3437350"/>
              <a:ext cx="14150" cy="11925"/>
            </a:xfrm>
            <a:custGeom>
              <a:avLst/>
              <a:gdLst/>
              <a:ahLst/>
              <a:cxnLst/>
              <a:rect l="l" t="t" r="r" b="b"/>
              <a:pathLst>
                <a:path w="566" h="477" extrusionOk="0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35"/>
            <p:cNvSpPr/>
            <p:nvPr/>
          </p:nvSpPr>
          <p:spPr>
            <a:xfrm>
              <a:off x="7119925" y="3309850"/>
              <a:ext cx="14200" cy="12000"/>
            </a:xfrm>
            <a:custGeom>
              <a:avLst/>
              <a:gdLst/>
              <a:ahLst/>
              <a:cxnLst/>
              <a:rect l="l" t="t" r="r" b="b"/>
              <a:pathLst>
                <a:path w="568" h="480" extrusionOk="0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35"/>
            <p:cNvSpPr/>
            <p:nvPr/>
          </p:nvSpPr>
          <p:spPr>
            <a:xfrm>
              <a:off x="7138375" y="3372225"/>
              <a:ext cx="14700" cy="8175"/>
            </a:xfrm>
            <a:custGeom>
              <a:avLst/>
              <a:gdLst/>
              <a:ahLst/>
              <a:cxnLst/>
              <a:rect l="l" t="t" r="r" b="b"/>
              <a:pathLst>
                <a:path w="588" h="327" extrusionOk="0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35"/>
            <p:cNvSpPr/>
            <p:nvPr/>
          </p:nvSpPr>
          <p:spPr>
            <a:xfrm>
              <a:off x="7132775" y="3151000"/>
              <a:ext cx="14700" cy="12750"/>
            </a:xfrm>
            <a:custGeom>
              <a:avLst/>
              <a:gdLst/>
              <a:ahLst/>
              <a:cxnLst/>
              <a:rect l="l" t="t" r="r" b="b"/>
              <a:pathLst>
                <a:path w="588" h="510" extrusionOk="0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35"/>
            <p:cNvSpPr/>
            <p:nvPr/>
          </p:nvSpPr>
          <p:spPr>
            <a:xfrm>
              <a:off x="7222725" y="3047900"/>
              <a:ext cx="13150" cy="12500"/>
            </a:xfrm>
            <a:custGeom>
              <a:avLst/>
              <a:gdLst/>
              <a:ahLst/>
              <a:cxnLst/>
              <a:rect l="l" t="t" r="r" b="b"/>
              <a:pathLst>
                <a:path w="526" h="500" extrusionOk="0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35"/>
            <p:cNvSpPr/>
            <p:nvPr/>
          </p:nvSpPr>
          <p:spPr>
            <a:xfrm>
              <a:off x="7119925" y="3180150"/>
              <a:ext cx="13800" cy="11925"/>
            </a:xfrm>
            <a:custGeom>
              <a:avLst/>
              <a:gdLst/>
              <a:ahLst/>
              <a:cxnLst/>
              <a:rect l="l" t="t" r="r" b="b"/>
              <a:pathLst>
                <a:path w="552" h="477" extrusionOk="0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35"/>
            <p:cNvSpPr/>
            <p:nvPr/>
          </p:nvSpPr>
          <p:spPr>
            <a:xfrm>
              <a:off x="7108175" y="3131475"/>
              <a:ext cx="15950" cy="12175"/>
            </a:xfrm>
            <a:custGeom>
              <a:avLst/>
              <a:gdLst/>
              <a:ahLst/>
              <a:cxnLst/>
              <a:rect l="l" t="t" r="r" b="b"/>
              <a:pathLst>
                <a:path w="638" h="487" extrusionOk="0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35"/>
            <p:cNvSpPr/>
            <p:nvPr/>
          </p:nvSpPr>
          <p:spPr>
            <a:xfrm>
              <a:off x="7112425" y="2972375"/>
              <a:ext cx="13375" cy="12525"/>
            </a:xfrm>
            <a:custGeom>
              <a:avLst/>
              <a:gdLst/>
              <a:ahLst/>
              <a:cxnLst/>
              <a:rect l="l" t="t" r="r" b="b"/>
              <a:pathLst>
                <a:path w="535" h="501" extrusionOk="0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35"/>
            <p:cNvSpPr/>
            <p:nvPr/>
          </p:nvSpPr>
          <p:spPr>
            <a:xfrm>
              <a:off x="7101125" y="3016350"/>
              <a:ext cx="14625" cy="7900"/>
            </a:xfrm>
            <a:custGeom>
              <a:avLst/>
              <a:gdLst/>
              <a:ahLst/>
              <a:cxnLst/>
              <a:rect l="l" t="t" r="r" b="b"/>
              <a:pathLst>
                <a:path w="585" h="316" extrusionOk="0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35"/>
            <p:cNvSpPr/>
            <p:nvPr/>
          </p:nvSpPr>
          <p:spPr>
            <a:xfrm>
              <a:off x="7072400" y="3147325"/>
              <a:ext cx="14775" cy="11925"/>
            </a:xfrm>
            <a:custGeom>
              <a:avLst/>
              <a:gdLst/>
              <a:ahLst/>
              <a:cxnLst/>
              <a:rect l="l" t="t" r="r" b="b"/>
              <a:pathLst>
                <a:path w="591" h="477" extrusionOk="0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35"/>
            <p:cNvSpPr/>
            <p:nvPr/>
          </p:nvSpPr>
          <p:spPr>
            <a:xfrm>
              <a:off x="7082375" y="2959850"/>
              <a:ext cx="12575" cy="12550"/>
            </a:xfrm>
            <a:custGeom>
              <a:avLst/>
              <a:gdLst/>
              <a:ahLst/>
              <a:cxnLst/>
              <a:rect l="l" t="t" r="r" b="b"/>
              <a:pathLst>
                <a:path w="503" h="502" extrusionOk="0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35"/>
            <p:cNvSpPr/>
            <p:nvPr/>
          </p:nvSpPr>
          <p:spPr>
            <a:xfrm>
              <a:off x="7109400" y="2871425"/>
              <a:ext cx="14725" cy="11950"/>
            </a:xfrm>
            <a:custGeom>
              <a:avLst/>
              <a:gdLst/>
              <a:ahLst/>
              <a:cxnLst/>
              <a:rect l="l" t="t" r="r" b="b"/>
              <a:pathLst>
                <a:path w="589" h="478" extrusionOk="0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35"/>
            <p:cNvSpPr/>
            <p:nvPr/>
          </p:nvSpPr>
          <p:spPr>
            <a:xfrm>
              <a:off x="7190275" y="2995425"/>
              <a:ext cx="14750" cy="12300"/>
            </a:xfrm>
            <a:custGeom>
              <a:avLst/>
              <a:gdLst/>
              <a:ahLst/>
              <a:cxnLst/>
              <a:rect l="l" t="t" r="r" b="b"/>
              <a:pathLst>
                <a:path w="590" h="492" extrusionOk="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35"/>
            <p:cNvSpPr/>
            <p:nvPr/>
          </p:nvSpPr>
          <p:spPr>
            <a:xfrm>
              <a:off x="7173300" y="3020700"/>
              <a:ext cx="13900" cy="12400"/>
            </a:xfrm>
            <a:custGeom>
              <a:avLst/>
              <a:gdLst/>
              <a:ahLst/>
              <a:cxnLst/>
              <a:rect l="l" t="t" r="r" b="b"/>
              <a:pathLst>
                <a:path w="556" h="496" extrusionOk="0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35"/>
            <p:cNvSpPr/>
            <p:nvPr/>
          </p:nvSpPr>
          <p:spPr>
            <a:xfrm>
              <a:off x="7144675" y="2866050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35"/>
            <p:cNvSpPr/>
            <p:nvPr/>
          </p:nvSpPr>
          <p:spPr>
            <a:xfrm>
              <a:off x="7159875" y="2836900"/>
              <a:ext cx="10950" cy="10775"/>
            </a:xfrm>
            <a:custGeom>
              <a:avLst/>
              <a:gdLst/>
              <a:ahLst/>
              <a:cxnLst/>
              <a:rect l="l" t="t" r="r" b="b"/>
              <a:pathLst>
                <a:path w="438" h="431" extrusionOk="0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35"/>
            <p:cNvSpPr/>
            <p:nvPr/>
          </p:nvSpPr>
          <p:spPr>
            <a:xfrm>
              <a:off x="7162375" y="2978550"/>
              <a:ext cx="13075" cy="12050"/>
            </a:xfrm>
            <a:custGeom>
              <a:avLst/>
              <a:gdLst/>
              <a:ahLst/>
              <a:cxnLst/>
              <a:rect l="l" t="t" r="r" b="b"/>
              <a:pathLst>
                <a:path w="523" h="482" extrusionOk="0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35"/>
            <p:cNvSpPr/>
            <p:nvPr/>
          </p:nvSpPr>
          <p:spPr>
            <a:xfrm>
              <a:off x="7123125" y="2812725"/>
              <a:ext cx="14100" cy="12200"/>
            </a:xfrm>
            <a:custGeom>
              <a:avLst/>
              <a:gdLst/>
              <a:ahLst/>
              <a:cxnLst/>
              <a:rect l="l" t="t" r="r" b="b"/>
              <a:pathLst>
                <a:path w="564" h="488" extrusionOk="0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35"/>
            <p:cNvSpPr/>
            <p:nvPr/>
          </p:nvSpPr>
          <p:spPr>
            <a:xfrm>
              <a:off x="7121600" y="267882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35"/>
            <p:cNvSpPr/>
            <p:nvPr/>
          </p:nvSpPr>
          <p:spPr>
            <a:xfrm>
              <a:off x="7113475" y="2652975"/>
              <a:ext cx="12325" cy="10250"/>
            </a:xfrm>
            <a:custGeom>
              <a:avLst/>
              <a:gdLst/>
              <a:ahLst/>
              <a:cxnLst/>
              <a:rect l="l" t="t" r="r" b="b"/>
              <a:pathLst>
                <a:path w="493" h="410" extrusionOk="0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35"/>
            <p:cNvSpPr/>
            <p:nvPr/>
          </p:nvSpPr>
          <p:spPr>
            <a:xfrm>
              <a:off x="7058525" y="2566275"/>
              <a:ext cx="9725" cy="10775"/>
            </a:xfrm>
            <a:custGeom>
              <a:avLst/>
              <a:gdLst/>
              <a:ahLst/>
              <a:cxnLst/>
              <a:rect l="l" t="t" r="r" b="b"/>
              <a:pathLst>
                <a:path w="389" h="431" extrusionOk="0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35"/>
            <p:cNvSpPr/>
            <p:nvPr/>
          </p:nvSpPr>
          <p:spPr>
            <a:xfrm>
              <a:off x="7048225" y="2686300"/>
              <a:ext cx="13150" cy="12575"/>
            </a:xfrm>
            <a:custGeom>
              <a:avLst/>
              <a:gdLst/>
              <a:ahLst/>
              <a:cxnLst/>
              <a:rect l="l" t="t" r="r" b="b"/>
              <a:pathLst>
                <a:path w="526" h="503" extrusionOk="0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35"/>
            <p:cNvSpPr/>
            <p:nvPr/>
          </p:nvSpPr>
          <p:spPr>
            <a:xfrm>
              <a:off x="7078650" y="2708700"/>
              <a:ext cx="16300" cy="12675"/>
            </a:xfrm>
            <a:custGeom>
              <a:avLst/>
              <a:gdLst/>
              <a:ahLst/>
              <a:cxnLst/>
              <a:rect l="l" t="t" r="r" b="b"/>
              <a:pathLst>
                <a:path w="652" h="507" extrusionOk="0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35"/>
            <p:cNvSpPr/>
            <p:nvPr/>
          </p:nvSpPr>
          <p:spPr>
            <a:xfrm>
              <a:off x="7086800" y="2583725"/>
              <a:ext cx="13150" cy="11775"/>
            </a:xfrm>
            <a:custGeom>
              <a:avLst/>
              <a:gdLst/>
              <a:ahLst/>
              <a:cxnLst/>
              <a:rect l="l" t="t" r="r" b="b"/>
              <a:pathLst>
                <a:path w="526" h="471" extrusionOk="0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35"/>
            <p:cNvSpPr/>
            <p:nvPr/>
          </p:nvSpPr>
          <p:spPr>
            <a:xfrm>
              <a:off x="6933275" y="2550250"/>
              <a:ext cx="14875" cy="8650"/>
            </a:xfrm>
            <a:custGeom>
              <a:avLst/>
              <a:gdLst/>
              <a:ahLst/>
              <a:cxnLst/>
              <a:rect l="l" t="t" r="r" b="b"/>
              <a:pathLst>
                <a:path w="595" h="346" extrusionOk="0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35"/>
            <p:cNvSpPr/>
            <p:nvPr/>
          </p:nvSpPr>
          <p:spPr>
            <a:xfrm>
              <a:off x="6983175" y="2637850"/>
              <a:ext cx="15650" cy="12475"/>
            </a:xfrm>
            <a:custGeom>
              <a:avLst/>
              <a:gdLst/>
              <a:ahLst/>
              <a:cxnLst/>
              <a:rect l="l" t="t" r="r" b="b"/>
              <a:pathLst>
                <a:path w="626" h="499" extrusionOk="0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35"/>
            <p:cNvSpPr/>
            <p:nvPr/>
          </p:nvSpPr>
          <p:spPr>
            <a:xfrm>
              <a:off x="7041550" y="2545400"/>
              <a:ext cx="13350" cy="12525"/>
            </a:xfrm>
            <a:custGeom>
              <a:avLst/>
              <a:gdLst/>
              <a:ahLst/>
              <a:cxnLst/>
              <a:rect l="l" t="t" r="r" b="b"/>
              <a:pathLst>
                <a:path w="534" h="501" extrusionOk="0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35"/>
            <p:cNvSpPr/>
            <p:nvPr/>
          </p:nvSpPr>
          <p:spPr>
            <a:xfrm>
              <a:off x="6938675" y="2419375"/>
              <a:ext cx="15325" cy="12475"/>
            </a:xfrm>
            <a:custGeom>
              <a:avLst/>
              <a:gdLst/>
              <a:ahLst/>
              <a:cxnLst/>
              <a:rect l="l" t="t" r="r" b="b"/>
              <a:pathLst>
                <a:path w="613" h="499" extrusionOk="0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35"/>
            <p:cNvSpPr/>
            <p:nvPr/>
          </p:nvSpPr>
          <p:spPr>
            <a:xfrm>
              <a:off x="6865225" y="2438500"/>
              <a:ext cx="14550" cy="12000"/>
            </a:xfrm>
            <a:custGeom>
              <a:avLst/>
              <a:gdLst/>
              <a:ahLst/>
              <a:cxnLst/>
              <a:rect l="l" t="t" r="r" b="b"/>
              <a:pathLst>
                <a:path w="582" h="480" extrusionOk="0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35"/>
            <p:cNvSpPr/>
            <p:nvPr/>
          </p:nvSpPr>
          <p:spPr>
            <a:xfrm>
              <a:off x="6911850" y="2451200"/>
              <a:ext cx="16300" cy="12700"/>
            </a:xfrm>
            <a:custGeom>
              <a:avLst/>
              <a:gdLst/>
              <a:ahLst/>
              <a:cxnLst/>
              <a:rect l="l" t="t" r="r" b="b"/>
              <a:pathLst>
                <a:path w="652" h="508" extrusionOk="0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35"/>
            <p:cNvSpPr/>
            <p:nvPr/>
          </p:nvSpPr>
          <p:spPr>
            <a:xfrm>
              <a:off x="6966600" y="2335700"/>
              <a:ext cx="11600" cy="10350"/>
            </a:xfrm>
            <a:custGeom>
              <a:avLst/>
              <a:gdLst/>
              <a:ahLst/>
              <a:cxnLst/>
              <a:rect l="l" t="t" r="r" b="b"/>
              <a:pathLst>
                <a:path w="464" h="414" extrusionOk="0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35"/>
            <p:cNvSpPr/>
            <p:nvPr/>
          </p:nvSpPr>
          <p:spPr>
            <a:xfrm>
              <a:off x="6884225" y="2308250"/>
              <a:ext cx="14750" cy="11850"/>
            </a:xfrm>
            <a:custGeom>
              <a:avLst/>
              <a:gdLst/>
              <a:ahLst/>
              <a:cxnLst/>
              <a:rect l="l" t="t" r="r" b="b"/>
              <a:pathLst>
                <a:path w="590" h="474" extrusionOk="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35"/>
            <p:cNvSpPr/>
            <p:nvPr/>
          </p:nvSpPr>
          <p:spPr>
            <a:xfrm>
              <a:off x="6868925" y="232772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35"/>
            <p:cNvSpPr/>
            <p:nvPr/>
          </p:nvSpPr>
          <p:spPr>
            <a:xfrm>
              <a:off x="6895750" y="2263300"/>
              <a:ext cx="11550" cy="10250"/>
            </a:xfrm>
            <a:custGeom>
              <a:avLst/>
              <a:gdLst/>
              <a:ahLst/>
              <a:cxnLst/>
              <a:rect l="l" t="t" r="r" b="b"/>
              <a:pathLst>
                <a:path w="462" h="410" extrusionOk="0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35"/>
            <p:cNvSpPr/>
            <p:nvPr/>
          </p:nvSpPr>
          <p:spPr>
            <a:xfrm>
              <a:off x="6772125" y="2166675"/>
              <a:ext cx="16775" cy="12850"/>
            </a:xfrm>
            <a:custGeom>
              <a:avLst/>
              <a:gdLst/>
              <a:ahLst/>
              <a:cxnLst/>
              <a:rect l="l" t="t" r="r" b="b"/>
              <a:pathLst>
                <a:path w="671" h="514" extrusionOk="0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35"/>
            <p:cNvSpPr/>
            <p:nvPr/>
          </p:nvSpPr>
          <p:spPr>
            <a:xfrm>
              <a:off x="6738000" y="2180425"/>
              <a:ext cx="13350" cy="12400"/>
            </a:xfrm>
            <a:custGeom>
              <a:avLst/>
              <a:gdLst/>
              <a:ahLst/>
              <a:cxnLst/>
              <a:rect l="l" t="t" r="r" b="b"/>
              <a:pathLst>
                <a:path w="534" h="496" extrusionOk="0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35"/>
            <p:cNvSpPr/>
            <p:nvPr/>
          </p:nvSpPr>
          <p:spPr>
            <a:xfrm>
              <a:off x="6841400" y="2189325"/>
              <a:ext cx="13100" cy="12675"/>
            </a:xfrm>
            <a:custGeom>
              <a:avLst/>
              <a:gdLst/>
              <a:ahLst/>
              <a:cxnLst/>
              <a:rect l="l" t="t" r="r" b="b"/>
              <a:pathLst>
                <a:path w="524" h="507" extrusionOk="0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35"/>
            <p:cNvSpPr/>
            <p:nvPr/>
          </p:nvSpPr>
          <p:spPr>
            <a:xfrm>
              <a:off x="6831650" y="2120775"/>
              <a:ext cx="13950" cy="11900"/>
            </a:xfrm>
            <a:custGeom>
              <a:avLst/>
              <a:gdLst/>
              <a:ahLst/>
              <a:cxnLst/>
              <a:rect l="l" t="t" r="r" b="b"/>
              <a:pathLst>
                <a:path w="558" h="476" extrusionOk="0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35"/>
            <p:cNvSpPr/>
            <p:nvPr/>
          </p:nvSpPr>
          <p:spPr>
            <a:xfrm>
              <a:off x="6687550" y="2129275"/>
              <a:ext cx="13350" cy="11700"/>
            </a:xfrm>
            <a:custGeom>
              <a:avLst/>
              <a:gdLst/>
              <a:ahLst/>
              <a:cxnLst/>
              <a:rect l="l" t="t" r="r" b="b"/>
              <a:pathLst>
                <a:path w="534" h="468" extrusionOk="0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35"/>
            <p:cNvSpPr/>
            <p:nvPr/>
          </p:nvSpPr>
          <p:spPr>
            <a:xfrm>
              <a:off x="6703800" y="2114875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35"/>
            <p:cNvSpPr/>
            <p:nvPr/>
          </p:nvSpPr>
          <p:spPr>
            <a:xfrm>
              <a:off x="6727150" y="2040500"/>
              <a:ext cx="14600" cy="13125"/>
            </a:xfrm>
            <a:custGeom>
              <a:avLst/>
              <a:gdLst/>
              <a:ahLst/>
              <a:cxnLst/>
              <a:rect l="l" t="t" r="r" b="b"/>
              <a:pathLst>
                <a:path w="584" h="525" extrusionOk="0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35"/>
            <p:cNvSpPr/>
            <p:nvPr/>
          </p:nvSpPr>
          <p:spPr>
            <a:xfrm>
              <a:off x="6768575" y="3719775"/>
              <a:ext cx="15300" cy="12450"/>
            </a:xfrm>
            <a:custGeom>
              <a:avLst/>
              <a:gdLst/>
              <a:ahLst/>
              <a:cxnLst/>
              <a:rect l="l" t="t" r="r" b="b"/>
              <a:pathLst>
                <a:path w="612" h="498" extrusionOk="0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35"/>
            <p:cNvSpPr/>
            <p:nvPr/>
          </p:nvSpPr>
          <p:spPr>
            <a:xfrm>
              <a:off x="6776400" y="3674425"/>
              <a:ext cx="12500" cy="10225"/>
            </a:xfrm>
            <a:custGeom>
              <a:avLst/>
              <a:gdLst/>
              <a:ahLst/>
              <a:cxnLst/>
              <a:rect l="l" t="t" r="r" b="b"/>
              <a:pathLst>
                <a:path w="500" h="409" extrusionOk="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35"/>
            <p:cNvSpPr/>
            <p:nvPr/>
          </p:nvSpPr>
          <p:spPr>
            <a:xfrm>
              <a:off x="6855025" y="3571425"/>
              <a:ext cx="15600" cy="12500"/>
            </a:xfrm>
            <a:custGeom>
              <a:avLst/>
              <a:gdLst/>
              <a:ahLst/>
              <a:cxnLst/>
              <a:rect l="l" t="t" r="r" b="b"/>
              <a:pathLst>
                <a:path w="624" h="500" extrusionOk="0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35"/>
            <p:cNvSpPr/>
            <p:nvPr/>
          </p:nvSpPr>
          <p:spPr>
            <a:xfrm>
              <a:off x="6803050" y="3645325"/>
              <a:ext cx="14200" cy="12050"/>
            </a:xfrm>
            <a:custGeom>
              <a:avLst/>
              <a:gdLst/>
              <a:ahLst/>
              <a:cxnLst/>
              <a:rect l="l" t="t" r="r" b="b"/>
              <a:pathLst>
                <a:path w="568" h="482" extrusionOk="0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35"/>
            <p:cNvSpPr/>
            <p:nvPr/>
          </p:nvSpPr>
          <p:spPr>
            <a:xfrm>
              <a:off x="6660575" y="3707275"/>
              <a:ext cx="18075" cy="12125"/>
            </a:xfrm>
            <a:custGeom>
              <a:avLst/>
              <a:gdLst/>
              <a:ahLst/>
              <a:cxnLst/>
              <a:rect l="l" t="t" r="r" b="b"/>
              <a:pathLst>
                <a:path w="723" h="485" extrusionOk="0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35"/>
            <p:cNvSpPr/>
            <p:nvPr/>
          </p:nvSpPr>
          <p:spPr>
            <a:xfrm>
              <a:off x="6675450" y="3585100"/>
              <a:ext cx="13000" cy="12075"/>
            </a:xfrm>
            <a:custGeom>
              <a:avLst/>
              <a:gdLst/>
              <a:ahLst/>
              <a:cxnLst/>
              <a:rect l="l" t="t" r="r" b="b"/>
              <a:pathLst>
                <a:path w="520" h="483" extrusionOk="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35"/>
            <p:cNvSpPr/>
            <p:nvPr/>
          </p:nvSpPr>
          <p:spPr>
            <a:xfrm>
              <a:off x="6732400" y="3611550"/>
              <a:ext cx="14950" cy="8175"/>
            </a:xfrm>
            <a:custGeom>
              <a:avLst/>
              <a:gdLst/>
              <a:ahLst/>
              <a:cxnLst/>
              <a:rect l="l" t="t" r="r" b="b"/>
              <a:pathLst>
                <a:path w="598" h="327" extrusionOk="0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35"/>
            <p:cNvSpPr/>
            <p:nvPr/>
          </p:nvSpPr>
          <p:spPr>
            <a:xfrm>
              <a:off x="6585375" y="3747625"/>
              <a:ext cx="14925" cy="11850"/>
            </a:xfrm>
            <a:custGeom>
              <a:avLst/>
              <a:gdLst/>
              <a:ahLst/>
              <a:cxnLst/>
              <a:rect l="l" t="t" r="r" b="b"/>
              <a:pathLst>
                <a:path w="597" h="474" extrusionOk="0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35"/>
            <p:cNvSpPr/>
            <p:nvPr/>
          </p:nvSpPr>
          <p:spPr>
            <a:xfrm>
              <a:off x="6537850" y="3738750"/>
              <a:ext cx="13000" cy="12175"/>
            </a:xfrm>
            <a:custGeom>
              <a:avLst/>
              <a:gdLst/>
              <a:ahLst/>
              <a:cxnLst/>
              <a:rect l="l" t="t" r="r" b="b"/>
              <a:pathLst>
                <a:path w="520" h="487" extrusionOk="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35"/>
            <p:cNvSpPr/>
            <p:nvPr/>
          </p:nvSpPr>
          <p:spPr>
            <a:xfrm>
              <a:off x="6586225" y="3715375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35"/>
            <p:cNvSpPr/>
            <p:nvPr/>
          </p:nvSpPr>
          <p:spPr>
            <a:xfrm>
              <a:off x="6497825" y="3793300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35"/>
            <p:cNvSpPr/>
            <p:nvPr/>
          </p:nvSpPr>
          <p:spPr>
            <a:xfrm>
              <a:off x="6233475" y="3810475"/>
              <a:ext cx="12525" cy="11850"/>
            </a:xfrm>
            <a:custGeom>
              <a:avLst/>
              <a:gdLst/>
              <a:ahLst/>
              <a:cxnLst/>
              <a:rect l="l" t="t" r="r" b="b"/>
              <a:pathLst>
                <a:path w="501" h="474" extrusionOk="0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35"/>
            <p:cNvSpPr/>
            <p:nvPr/>
          </p:nvSpPr>
          <p:spPr>
            <a:xfrm>
              <a:off x="6165175" y="3779025"/>
              <a:ext cx="18200" cy="12050"/>
            </a:xfrm>
            <a:custGeom>
              <a:avLst/>
              <a:gdLst/>
              <a:ahLst/>
              <a:cxnLst/>
              <a:rect l="l" t="t" r="r" b="b"/>
              <a:pathLst>
                <a:path w="728" h="482" extrusionOk="0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35"/>
            <p:cNvSpPr/>
            <p:nvPr/>
          </p:nvSpPr>
          <p:spPr>
            <a:xfrm>
              <a:off x="6284325" y="3781700"/>
              <a:ext cx="12550" cy="12125"/>
            </a:xfrm>
            <a:custGeom>
              <a:avLst/>
              <a:gdLst/>
              <a:ahLst/>
              <a:cxnLst/>
              <a:rect l="l" t="t" r="r" b="b"/>
              <a:pathLst>
                <a:path w="502" h="485" extrusionOk="0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35"/>
            <p:cNvSpPr/>
            <p:nvPr/>
          </p:nvSpPr>
          <p:spPr>
            <a:xfrm>
              <a:off x="6245975" y="3836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35"/>
            <p:cNvSpPr/>
            <p:nvPr/>
          </p:nvSpPr>
          <p:spPr>
            <a:xfrm>
              <a:off x="6090150" y="379357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35"/>
            <p:cNvSpPr/>
            <p:nvPr/>
          </p:nvSpPr>
          <p:spPr>
            <a:xfrm>
              <a:off x="6066200" y="3778025"/>
              <a:ext cx="13850" cy="11950"/>
            </a:xfrm>
            <a:custGeom>
              <a:avLst/>
              <a:gdLst/>
              <a:ahLst/>
              <a:cxnLst/>
              <a:rect l="l" t="t" r="r" b="b"/>
              <a:pathLst>
                <a:path w="554" h="478" extrusionOk="0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35"/>
            <p:cNvSpPr/>
            <p:nvPr/>
          </p:nvSpPr>
          <p:spPr>
            <a:xfrm>
              <a:off x="6411950" y="3833125"/>
              <a:ext cx="14400" cy="9050"/>
            </a:xfrm>
            <a:custGeom>
              <a:avLst/>
              <a:gdLst/>
              <a:ahLst/>
              <a:cxnLst/>
              <a:rect l="l" t="t" r="r" b="b"/>
              <a:pathLst>
                <a:path w="576" h="362" extrusionOk="0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35"/>
            <p:cNvSpPr/>
            <p:nvPr/>
          </p:nvSpPr>
          <p:spPr>
            <a:xfrm>
              <a:off x="6257650" y="3876175"/>
              <a:ext cx="13500" cy="12225"/>
            </a:xfrm>
            <a:custGeom>
              <a:avLst/>
              <a:gdLst/>
              <a:ahLst/>
              <a:cxnLst/>
              <a:rect l="l" t="t" r="r" b="b"/>
              <a:pathLst>
                <a:path w="540" h="489" extrusionOk="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35"/>
            <p:cNvSpPr/>
            <p:nvPr/>
          </p:nvSpPr>
          <p:spPr>
            <a:xfrm>
              <a:off x="6157900" y="3849425"/>
              <a:ext cx="11375" cy="9525"/>
            </a:xfrm>
            <a:custGeom>
              <a:avLst/>
              <a:gdLst/>
              <a:ahLst/>
              <a:cxnLst/>
              <a:rect l="l" t="t" r="r" b="b"/>
              <a:pathLst>
                <a:path w="455" h="381" extrusionOk="0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35"/>
            <p:cNvSpPr/>
            <p:nvPr/>
          </p:nvSpPr>
          <p:spPr>
            <a:xfrm>
              <a:off x="6178825" y="3869025"/>
              <a:ext cx="15250" cy="7350"/>
            </a:xfrm>
            <a:custGeom>
              <a:avLst/>
              <a:gdLst/>
              <a:ahLst/>
              <a:cxnLst/>
              <a:rect l="l" t="t" r="r" b="b"/>
              <a:pathLst>
                <a:path w="610" h="294" extrusionOk="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35"/>
            <p:cNvSpPr/>
            <p:nvPr/>
          </p:nvSpPr>
          <p:spPr>
            <a:xfrm>
              <a:off x="6010375" y="3796975"/>
              <a:ext cx="13975" cy="8375"/>
            </a:xfrm>
            <a:custGeom>
              <a:avLst/>
              <a:gdLst/>
              <a:ahLst/>
              <a:cxnLst/>
              <a:rect l="l" t="t" r="r" b="b"/>
              <a:pathLst>
                <a:path w="559" h="335" extrusionOk="0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35"/>
            <p:cNvSpPr/>
            <p:nvPr/>
          </p:nvSpPr>
          <p:spPr>
            <a:xfrm>
              <a:off x="5726650" y="3680525"/>
              <a:ext cx="14825" cy="11875"/>
            </a:xfrm>
            <a:custGeom>
              <a:avLst/>
              <a:gdLst/>
              <a:ahLst/>
              <a:cxnLst/>
              <a:rect l="l" t="t" r="r" b="b"/>
              <a:pathLst>
                <a:path w="593" h="475" extrusionOk="0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35"/>
            <p:cNvSpPr/>
            <p:nvPr/>
          </p:nvSpPr>
          <p:spPr>
            <a:xfrm>
              <a:off x="5723250" y="3652850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35"/>
            <p:cNvSpPr/>
            <p:nvPr/>
          </p:nvSpPr>
          <p:spPr>
            <a:xfrm>
              <a:off x="5810675" y="3717825"/>
              <a:ext cx="15700" cy="11800"/>
            </a:xfrm>
            <a:custGeom>
              <a:avLst/>
              <a:gdLst/>
              <a:ahLst/>
              <a:cxnLst/>
              <a:rect l="l" t="t" r="r" b="b"/>
              <a:pathLst>
                <a:path w="628" h="472" extrusionOk="0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35"/>
            <p:cNvSpPr/>
            <p:nvPr/>
          </p:nvSpPr>
          <p:spPr>
            <a:xfrm>
              <a:off x="5814000" y="3734575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35"/>
            <p:cNvSpPr/>
            <p:nvPr/>
          </p:nvSpPr>
          <p:spPr>
            <a:xfrm>
              <a:off x="5571525" y="3628900"/>
              <a:ext cx="18875" cy="12875"/>
            </a:xfrm>
            <a:custGeom>
              <a:avLst/>
              <a:gdLst/>
              <a:ahLst/>
              <a:cxnLst/>
              <a:rect l="l" t="t" r="r" b="b"/>
              <a:pathLst>
                <a:path w="755" h="515" extrusionOk="0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35"/>
            <p:cNvSpPr/>
            <p:nvPr/>
          </p:nvSpPr>
          <p:spPr>
            <a:xfrm>
              <a:off x="5408700" y="3487525"/>
              <a:ext cx="15525" cy="12525"/>
            </a:xfrm>
            <a:custGeom>
              <a:avLst/>
              <a:gdLst/>
              <a:ahLst/>
              <a:cxnLst/>
              <a:rect l="l" t="t" r="r" b="b"/>
              <a:pathLst>
                <a:path w="621" h="501" extrusionOk="0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35"/>
            <p:cNvSpPr/>
            <p:nvPr/>
          </p:nvSpPr>
          <p:spPr>
            <a:xfrm>
              <a:off x="5428725" y="35085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35"/>
            <p:cNvSpPr/>
            <p:nvPr/>
          </p:nvSpPr>
          <p:spPr>
            <a:xfrm>
              <a:off x="5536300" y="36872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35"/>
            <p:cNvSpPr/>
            <p:nvPr/>
          </p:nvSpPr>
          <p:spPr>
            <a:xfrm>
              <a:off x="5444575" y="3616325"/>
              <a:ext cx="14200" cy="12225"/>
            </a:xfrm>
            <a:custGeom>
              <a:avLst/>
              <a:gdLst/>
              <a:ahLst/>
              <a:cxnLst/>
              <a:rect l="l" t="t" r="r" b="b"/>
              <a:pathLst>
                <a:path w="568" h="489" extrusionOk="0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35"/>
            <p:cNvSpPr/>
            <p:nvPr/>
          </p:nvSpPr>
          <p:spPr>
            <a:xfrm>
              <a:off x="5277775" y="3390125"/>
              <a:ext cx="13375" cy="12000"/>
            </a:xfrm>
            <a:custGeom>
              <a:avLst/>
              <a:gdLst/>
              <a:ahLst/>
              <a:cxnLst/>
              <a:rect l="l" t="t" r="r" b="b"/>
              <a:pathLst>
                <a:path w="535" h="480" extrusionOk="0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35"/>
            <p:cNvSpPr/>
            <p:nvPr/>
          </p:nvSpPr>
          <p:spPr>
            <a:xfrm>
              <a:off x="5284450" y="3334975"/>
              <a:ext cx="13375" cy="12675"/>
            </a:xfrm>
            <a:custGeom>
              <a:avLst/>
              <a:gdLst/>
              <a:ahLst/>
              <a:cxnLst/>
              <a:rect l="l" t="t" r="r" b="b"/>
              <a:pathLst>
                <a:path w="535" h="507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35"/>
            <p:cNvSpPr/>
            <p:nvPr/>
          </p:nvSpPr>
          <p:spPr>
            <a:xfrm>
              <a:off x="5519625" y="3506825"/>
              <a:ext cx="14725" cy="12475"/>
            </a:xfrm>
            <a:custGeom>
              <a:avLst/>
              <a:gdLst/>
              <a:ahLst/>
              <a:cxnLst/>
              <a:rect l="l" t="t" r="r" b="b"/>
              <a:pathLst>
                <a:path w="589" h="499" extrusionOk="0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35"/>
            <p:cNvSpPr/>
            <p:nvPr/>
          </p:nvSpPr>
          <p:spPr>
            <a:xfrm>
              <a:off x="5525825" y="3543600"/>
              <a:ext cx="13600" cy="11850"/>
            </a:xfrm>
            <a:custGeom>
              <a:avLst/>
              <a:gdLst/>
              <a:ahLst/>
              <a:cxnLst/>
              <a:rect l="l" t="t" r="r" b="b"/>
              <a:pathLst>
                <a:path w="544" h="474" extrusionOk="0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35"/>
            <p:cNvSpPr/>
            <p:nvPr/>
          </p:nvSpPr>
          <p:spPr>
            <a:xfrm>
              <a:off x="5349525" y="3355800"/>
              <a:ext cx="17450" cy="12350"/>
            </a:xfrm>
            <a:custGeom>
              <a:avLst/>
              <a:gdLst/>
              <a:ahLst/>
              <a:cxnLst/>
              <a:rect l="l" t="t" r="r" b="b"/>
              <a:pathLst>
                <a:path w="698" h="494" extrusionOk="0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35"/>
            <p:cNvSpPr/>
            <p:nvPr/>
          </p:nvSpPr>
          <p:spPr>
            <a:xfrm>
              <a:off x="5275275" y="3156500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35"/>
            <p:cNvSpPr/>
            <p:nvPr/>
          </p:nvSpPr>
          <p:spPr>
            <a:xfrm>
              <a:off x="7538575" y="2058175"/>
              <a:ext cx="14075" cy="11875"/>
            </a:xfrm>
            <a:custGeom>
              <a:avLst/>
              <a:gdLst/>
              <a:ahLst/>
              <a:cxnLst/>
              <a:rect l="l" t="t" r="r" b="b"/>
              <a:pathLst>
                <a:path w="563" h="475" extrusionOk="0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35"/>
            <p:cNvSpPr/>
            <p:nvPr/>
          </p:nvSpPr>
          <p:spPr>
            <a:xfrm>
              <a:off x="7709300" y="2175325"/>
              <a:ext cx="14300" cy="7625"/>
            </a:xfrm>
            <a:custGeom>
              <a:avLst/>
              <a:gdLst/>
              <a:ahLst/>
              <a:cxnLst/>
              <a:rect l="l" t="t" r="r" b="b"/>
              <a:pathLst>
                <a:path w="572" h="305" extrusionOk="0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35"/>
            <p:cNvSpPr/>
            <p:nvPr/>
          </p:nvSpPr>
          <p:spPr>
            <a:xfrm>
              <a:off x="7726425" y="2157325"/>
              <a:ext cx="13150" cy="11225"/>
            </a:xfrm>
            <a:custGeom>
              <a:avLst/>
              <a:gdLst/>
              <a:ahLst/>
              <a:cxnLst/>
              <a:rect l="l" t="t" r="r" b="b"/>
              <a:pathLst>
                <a:path w="526" h="449" extrusionOk="0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35"/>
            <p:cNvSpPr/>
            <p:nvPr/>
          </p:nvSpPr>
          <p:spPr>
            <a:xfrm>
              <a:off x="7701500" y="2049675"/>
              <a:ext cx="15225" cy="12450"/>
            </a:xfrm>
            <a:custGeom>
              <a:avLst/>
              <a:gdLst/>
              <a:ahLst/>
              <a:cxnLst/>
              <a:rect l="l" t="t" r="r" b="b"/>
              <a:pathLst>
                <a:path w="609" h="498" extrusionOk="0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35"/>
            <p:cNvSpPr/>
            <p:nvPr/>
          </p:nvSpPr>
          <p:spPr>
            <a:xfrm>
              <a:off x="7586100" y="20915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35"/>
            <p:cNvSpPr/>
            <p:nvPr/>
          </p:nvSpPr>
          <p:spPr>
            <a:xfrm>
              <a:off x="7656150" y="2205325"/>
              <a:ext cx="13900" cy="12050"/>
            </a:xfrm>
            <a:custGeom>
              <a:avLst/>
              <a:gdLst/>
              <a:ahLst/>
              <a:cxnLst/>
              <a:rect l="l" t="t" r="r" b="b"/>
              <a:pathLst>
                <a:path w="556" h="482" extrusionOk="0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35"/>
            <p:cNvSpPr/>
            <p:nvPr/>
          </p:nvSpPr>
          <p:spPr>
            <a:xfrm>
              <a:off x="7747875" y="2147075"/>
              <a:ext cx="15425" cy="12275"/>
            </a:xfrm>
            <a:custGeom>
              <a:avLst/>
              <a:gdLst/>
              <a:ahLst/>
              <a:cxnLst/>
              <a:rect l="l" t="t" r="r" b="b"/>
              <a:pathLst>
                <a:path w="617" h="491" extrusionOk="0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35"/>
            <p:cNvSpPr/>
            <p:nvPr/>
          </p:nvSpPr>
          <p:spPr>
            <a:xfrm>
              <a:off x="7687850" y="2011375"/>
              <a:ext cx="14200" cy="12300"/>
            </a:xfrm>
            <a:custGeom>
              <a:avLst/>
              <a:gdLst/>
              <a:ahLst/>
              <a:cxnLst/>
              <a:rect l="l" t="t" r="r" b="b"/>
              <a:pathLst>
                <a:path w="568" h="492" extrusionOk="0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35"/>
            <p:cNvSpPr/>
            <p:nvPr/>
          </p:nvSpPr>
          <p:spPr>
            <a:xfrm>
              <a:off x="7613625" y="2045225"/>
              <a:ext cx="13350" cy="12175"/>
            </a:xfrm>
            <a:custGeom>
              <a:avLst/>
              <a:gdLst/>
              <a:ahLst/>
              <a:cxnLst/>
              <a:rect l="l" t="t" r="r" b="b"/>
              <a:pathLst>
                <a:path w="534" h="487" extrusionOk="0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35"/>
            <p:cNvSpPr/>
            <p:nvPr/>
          </p:nvSpPr>
          <p:spPr>
            <a:xfrm>
              <a:off x="7672350" y="2257900"/>
              <a:ext cx="14550" cy="7525"/>
            </a:xfrm>
            <a:custGeom>
              <a:avLst/>
              <a:gdLst/>
              <a:ahLst/>
              <a:cxnLst/>
              <a:rect l="l" t="t" r="r" b="b"/>
              <a:pathLst>
                <a:path w="582" h="301" extrusionOk="0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35"/>
            <p:cNvSpPr/>
            <p:nvPr/>
          </p:nvSpPr>
          <p:spPr>
            <a:xfrm>
              <a:off x="7797075" y="2225650"/>
              <a:ext cx="12550" cy="11375"/>
            </a:xfrm>
            <a:custGeom>
              <a:avLst/>
              <a:gdLst/>
              <a:ahLst/>
              <a:cxnLst/>
              <a:rect l="l" t="t" r="r" b="b"/>
              <a:pathLst>
                <a:path w="502" h="455" extrusionOk="0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35"/>
            <p:cNvSpPr/>
            <p:nvPr/>
          </p:nvSpPr>
          <p:spPr>
            <a:xfrm>
              <a:off x="7794575" y="2074225"/>
              <a:ext cx="15050" cy="12525"/>
            </a:xfrm>
            <a:custGeom>
              <a:avLst/>
              <a:gdLst/>
              <a:ahLst/>
              <a:cxnLst/>
              <a:rect l="l" t="t" r="r" b="b"/>
              <a:pathLst>
                <a:path w="602" h="501" extrusionOk="0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35"/>
            <p:cNvSpPr/>
            <p:nvPr/>
          </p:nvSpPr>
          <p:spPr>
            <a:xfrm>
              <a:off x="7734550" y="2080075"/>
              <a:ext cx="15025" cy="12525"/>
            </a:xfrm>
            <a:custGeom>
              <a:avLst/>
              <a:gdLst/>
              <a:ahLst/>
              <a:cxnLst/>
              <a:rect l="l" t="t" r="r" b="b"/>
              <a:pathLst>
                <a:path w="601" h="501" extrusionOk="0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35"/>
            <p:cNvSpPr/>
            <p:nvPr/>
          </p:nvSpPr>
          <p:spPr>
            <a:xfrm>
              <a:off x="7726950" y="2316425"/>
              <a:ext cx="13075" cy="12025"/>
            </a:xfrm>
            <a:custGeom>
              <a:avLst/>
              <a:gdLst/>
              <a:ahLst/>
              <a:cxnLst/>
              <a:rect l="l" t="t" r="r" b="b"/>
              <a:pathLst>
                <a:path w="523" h="481" extrusionOk="0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35"/>
            <p:cNvSpPr/>
            <p:nvPr/>
          </p:nvSpPr>
          <p:spPr>
            <a:xfrm>
              <a:off x="7908125" y="2349700"/>
              <a:ext cx="15750" cy="12475"/>
            </a:xfrm>
            <a:custGeom>
              <a:avLst/>
              <a:gdLst/>
              <a:ahLst/>
              <a:cxnLst/>
              <a:rect l="l" t="t" r="r" b="b"/>
              <a:pathLst>
                <a:path w="630" h="499" extrusionOk="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35"/>
            <p:cNvSpPr/>
            <p:nvPr/>
          </p:nvSpPr>
          <p:spPr>
            <a:xfrm>
              <a:off x="7882150" y="2238300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35"/>
            <p:cNvSpPr/>
            <p:nvPr/>
          </p:nvSpPr>
          <p:spPr>
            <a:xfrm>
              <a:off x="7815700" y="2245975"/>
              <a:ext cx="16425" cy="12575"/>
            </a:xfrm>
            <a:custGeom>
              <a:avLst/>
              <a:gdLst/>
              <a:ahLst/>
              <a:cxnLst/>
              <a:rect l="l" t="t" r="r" b="b"/>
              <a:pathLst>
                <a:path w="657" h="503" extrusionOk="0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35"/>
            <p:cNvSpPr/>
            <p:nvPr/>
          </p:nvSpPr>
          <p:spPr>
            <a:xfrm>
              <a:off x="7831475" y="2410550"/>
              <a:ext cx="14650" cy="10375"/>
            </a:xfrm>
            <a:custGeom>
              <a:avLst/>
              <a:gdLst/>
              <a:ahLst/>
              <a:cxnLst/>
              <a:rect l="l" t="t" r="r" b="b"/>
              <a:pathLst>
                <a:path w="586" h="415" extrusionOk="0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35"/>
            <p:cNvSpPr/>
            <p:nvPr/>
          </p:nvSpPr>
          <p:spPr>
            <a:xfrm>
              <a:off x="7903825" y="241112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35"/>
            <p:cNvSpPr/>
            <p:nvPr/>
          </p:nvSpPr>
          <p:spPr>
            <a:xfrm>
              <a:off x="7870975" y="2294200"/>
              <a:ext cx="14525" cy="12875"/>
            </a:xfrm>
            <a:custGeom>
              <a:avLst/>
              <a:gdLst/>
              <a:ahLst/>
              <a:cxnLst/>
              <a:rect l="l" t="t" r="r" b="b"/>
              <a:pathLst>
                <a:path w="581" h="515" extrusionOk="0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35"/>
            <p:cNvSpPr/>
            <p:nvPr/>
          </p:nvSpPr>
          <p:spPr>
            <a:xfrm>
              <a:off x="7820425" y="2441000"/>
              <a:ext cx="15925" cy="12175"/>
            </a:xfrm>
            <a:custGeom>
              <a:avLst/>
              <a:gdLst/>
              <a:ahLst/>
              <a:cxnLst/>
              <a:rect l="l" t="t" r="r" b="b"/>
              <a:pathLst>
                <a:path w="637" h="487" extrusionOk="0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35"/>
            <p:cNvSpPr/>
            <p:nvPr/>
          </p:nvSpPr>
          <p:spPr>
            <a:xfrm>
              <a:off x="7957700" y="2661600"/>
              <a:ext cx="14725" cy="10850"/>
            </a:xfrm>
            <a:custGeom>
              <a:avLst/>
              <a:gdLst/>
              <a:ahLst/>
              <a:cxnLst/>
              <a:rect l="l" t="t" r="r" b="b"/>
              <a:pathLst>
                <a:path w="589" h="434" extrusionOk="0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35"/>
            <p:cNvSpPr/>
            <p:nvPr/>
          </p:nvSpPr>
          <p:spPr>
            <a:xfrm>
              <a:off x="8072075" y="2646125"/>
              <a:ext cx="12750" cy="10225"/>
            </a:xfrm>
            <a:custGeom>
              <a:avLst/>
              <a:gdLst/>
              <a:ahLst/>
              <a:cxnLst/>
              <a:rect l="l" t="t" r="r" b="b"/>
              <a:pathLst>
                <a:path w="510" h="409" extrusionOk="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35"/>
            <p:cNvSpPr/>
            <p:nvPr/>
          </p:nvSpPr>
          <p:spPr>
            <a:xfrm>
              <a:off x="8003075" y="24580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35"/>
            <p:cNvSpPr/>
            <p:nvPr/>
          </p:nvSpPr>
          <p:spPr>
            <a:xfrm>
              <a:off x="7834600" y="2517350"/>
              <a:ext cx="14400" cy="12450"/>
            </a:xfrm>
            <a:custGeom>
              <a:avLst/>
              <a:gdLst/>
              <a:ahLst/>
              <a:cxnLst/>
              <a:rect l="l" t="t" r="r" b="b"/>
              <a:pathLst>
                <a:path w="576" h="498" extrusionOk="0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35"/>
            <p:cNvSpPr/>
            <p:nvPr/>
          </p:nvSpPr>
          <p:spPr>
            <a:xfrm>
              <a:off x="7869625" y="268195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35"/>
            <p:cNvSpPr/>
            <p:nvPr/>
          </p:nvSpPr>
          <p:spPr>
            <a:xfrm>
              <a:off x="8018075" y="26780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35"/>
            <p:cNvSpPr/>
            <p:nvPr/>
          </p:nvSpPr>
          <p:spPr>
            <a:xfrm>
              <a:off x="7963875" y="2501825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35"/>
            <p:cNvSpPr/>
            <p:nvPr/>
          </p:nvSpPr>
          <p:spPr>
            <a:xfrm>
              <a:off x="7877150" y="257270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35"/>
            <p:cNvSpPr/>
            <p:nvPr/>
          </p:nvSpPr>
          <p:spPr>
            <a:xfrm>
              <a:off x="7923000" y="2715750"/>
              <a:ext cx="15775" cy="12125"/>
            </a:xfrm>
            <a:custGeom>
              <a:avLst/>
              <a:gdLst/>
              <a:ahLst/>
              <a:cxnLst/>
              <a:rect l="l" t="t" r="r" b="b"/>
              <a:pathLst>
                <a:path w="631" h="485" extrusionOk="0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35"/>
            <p:cNvSpPr/>
            <p:nvPr/>
          </p:nvSpPr>
          <p:spPr>
            <a:xfrm>
              <a:off x="7981850" y="2612275"/>
              <a:ext cx="15225" cy="12800"/>
            </a:xfrm>
            <a:custGeom>
              <a:avLst/>
              <a:gdLst/>
              <a:ahLst/>
              <a:cxnLst/>
              <a:rect l="l" t="t" r="r" b="b"/>
              <a:pathLst>
                <a:path w="609" h="512" extrusionOk="0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35"/>
            <p:cNvSpPr/>
            <p:nvPr/>
          </p:nvSpPr>
          <p:spPr>
            <a:xfrm>
              <a:off x="7968875" y="2581050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35"/>
            <p:cNvSpPr/>
            <p:nvPr/>
          </p:nvSpPr>
          <p:spPr>
            <a:xfrm>
              <a:off x="8021400" y="2899650"/>
              <a:ext cx="13375" cy="12025"/>
            </a:xfrm>
            <a:custGeom>
              <a:avLst/>
              <a:gdLst/>
              <a:ahLst/>
              <a:cxnLst/>
              <a:rect l="l" t="t" r="r" b="b"/>
              <a:pathLst>
                <a:path w="535" h="481" extrusionOk="0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35"/>
            <p:cNvSpPr/>
            <p:nvPr/>
          </p:nvSpPr>
          <p:spPr>
            <a:xfrm>
              <a:off x="8018675" y="2944200"/>
              <a:ext cx="13600" cy="11550"/>
            </a:xfrm>
            <a:custGeom>
              <a:avLst/>
              <a:gdLst/>
              <a:ahLst/>
              <a:cxnLst/>
              <a:rect l="l" t="t" r="r" b="b"/>
              <a:pathLst>
                <a:path w="544" h="462" extrusionOk="0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35"/>
            <p:cNvSpPr/>
            <p:nvPr/>
          </p:nvSpPr>
          <p:spPr>
            <a:xfrm>
              <a:off x="8013900" y="3142850"/>
              <a:ext cx="13525" cy="8850"/>
            </a:xfrm>
            <a:custGeom>
              <a:avLst/>
              <a:gdLst/>
              <a:ahLst/>
              <a:cxnLst/>
              <a:rect l="l" t="t" r="r" b="b"/>
              <a:pathLst>
                <a:path w="541" h="354" extrusionOk="0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35"/>
            <p:cNvSpPr/>
            <p:nvPr/>
          </p:nvSpPr>
          <p:spPr>
            <a:xfrm>
              <a:off x="8099175" y="3050400"/>
              <a:ext cx="13150" cy="12225"/>
            </a:xfrm>
            <a:custGeom>
              <a:avLst/>
              <a:gdLst/>
              <a:ahLst/>
              <a:cxnLst/>
              <a:rect l="l" t="t" r="r" b="b"/>
              <a:pathLst>
                <a:path w="526" h="489" extrusionOk="0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35"/>
            <p:cNvSpPr/>
            <p:nvPr/>
          </p:nvSpPr>
          <p:spPr>
            <a:xfrm>
              <a:off x="8059075" y="2905450"/>
              <a:ext cx="14550" cy="8025"/>
            </a:xfrm>
            <a:custGeom>
              <a:avLst/>
              <a:gdLst/>
              <a:ahLst/>
              <a:cxnLst/>
              <a:rect l="l" t="t" r="r" b="b"/>
              <a:pathLst>
                <a:path w="582" h="321" extrusionOk="0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35"/>
            <p:cNvSpPr/>
            <p:nvPr/>
          </p:nvSpPr>
          <p:spPr>
            <a:xfrm>
              <a:off x="7906325" y="3033275"/>
              <a:ext cx="15175" cy="11875"/>
            </a:xfrm>
            <a:custGeom>
              <a:avLst/>
              <a:gdLst/>
              <a:ahLst/>
              <a:cxnLst/>
              <a:rect l="l" t="t" r="r" b="b"/>
              <a:pathLst>
                <a:path w="607" h="475" extrusionOk="0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35"/>
            <p:cNvSpPr/>
            <p:nvPr/>
          </p:nvSpPr>
          <p:spPr>
            <a:xfrm>
              <a:off x="7915500" y="3224925"/>
              <a:ext cx="11700" cy="11825"/>
            </a:xfrm>
            <a:custGeom>
              <a:avLst/>
              <a:gdLst/>
              <a:ahLst/>
              <a:cxnLst/>
              <a:rect l="l" t="t" r="r" b="b"/>
              <a:pathLst>
                <a:path w="468" h="473" extrusionOk="0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35"/>
            <p:cNvSpPr/>
            <p:nvPr/>
          </p:nvSpPr>
          <p:spPr>
            <a:xfrm>
              <a:off x="8007000" y="3173225"/>
              <a:ext cx="16100" cy="12750"/>
            </a:xfrm>
            <a:custGeom>
              <a:avLst/>
              <a:gdLst/>
              <a:ahLst/>
              <a:cxnLst/>
              <a:rect l="l" t="t" r="r" b="b"/>
              <a:pathLst>
                <a:path w="644" h="510" extrusionOk="0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35"/>
            <p:cNvSpPr/>
            <p:nvPr/>
          </p:nvSpPr>
          <p:spPr>
            <a:xfrm>
              <a:off x="7949600" y="2998000"/>
              <a:ext cx="15950" cy="12250"/>
            </a:xfrm>
            <a:custGeom>
              <a:avLst/>
              <a:gdLst/>
              <a:ahLst/>
              <a:cxnLst/>
              <a:rect l="l" t="t" r="r" b="b"/>
              <a:pathLst>
                <a:path w="638" h="490" extrusionOk="0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35"/>
            <p:cNvSpPr/>
            <p:nvPr/>
          </p:nvSpPr>
          <p:spPr>
            <a:xfrm>
              <a:off x="7869250" y="3088175"/>
              <a:ext cx="15425" cy="12250"/>
            </a:xfrm>
            <a:custGeom>
              <a:avLst/>
              <a:gdLst/>
              <a:ahLst/>
              <a:cxnLst/>
              <a:rect l="l" t="t" r="r" b="b"/>
              <a:pathLst>
                <a:path w="617" h="490" extrusionOk="0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35"/>
            <p:cNvSpPr/>
            <p:nvPr/>
          </p:nvSpPr>
          <p:spPr>
            <a:xfrm>
              <a:off x="7977075" y="3436500"/>
              <a:ext cx="12675" cy="12225"/>
            </a:xfrm>
            <a:custGeom>
              <a:avLst/>
              <a:gdLst/>
              <a:ahLst/>
              <a:cxnLst/>
              <a:rect l="l" t="t" r="r" b="b"/>
              <a:pathLst>
                <a:path w="507" h="489" extrusionOk="0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35"/>
            <p:cNvSpPr/>
            <p:nvPr/>
          </p:nvSpPr>
          <p:spPr>
            <a:xfrm>
              <a:off x="8081075" y="3391400"/>
              <a:ext cx="15425" cy="12125"/>
            </a:xfrm>
            <a:custGeom>
              <a:avLst/>
              <a:gdLst/>
              <a:ahLst/>
              <a:cxnLst/>
              <a:rect l="l" t="t" r="r" b="b"/>
              <a:pathLst>
                <a:path w="617" h="485" extrusionOk="0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35"/>
            <p:cNvSpPr/>
            <p:nvPr/>
          </p:nvSpPr>
          <p:spPr>
            <a:xfrm>
              <a:off x="8054650" y="3280775"/>
              <a:ext cx="13475" cy="12050"/>
            </a:xfrm>
            <a:custGeom>
              <a:avLst/>
              <a:gdLst/>
              <a:ahLst/>
              <a:cxnLst/>
              <a:rect l="l" t="t" r="r" b="b"/>
              <a:pathLst>
                <a:path w="539" h="482" extrusionOk="0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35"/>
            <p:cNvSpPr/>
            <p:nvPr/>
          </p:nvSpPr>
          <p:spPr>
            <a:xfrm>
              <a:off x="7950125" y="3424625"/>
              <a:ext cx="14925" cy="10075"/>
            </a:xfrm>
            <a:custGeom>
              <a:avLst/>
              <a:gdLst/>
              <a:ahLst/>
              <a:cxnLst/>
              <a:rect l="l" t="t" r="r" b="b"/>
              <a:pathLst>
                <a:path w="597" h="403" extrusionOk="0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35"/>
            <p:cNvSpPr/>
            <p:nvPr/>
          </p:nvSpPr>
          <p:spPr>
            <a:xfrm>
              <a:off x="7963025" y="3640300"/>
              <a:ext cx="13175" cy="11775"/>
            </a:xfrm>
            <a:custGeom>
              <a:avLst/>
              <a:gdLst/>
              <a:ahLst/>
              <a:cxnLst/>
              <a:rect l="l" t="t" r="r" b="b"/>
              <a:pathLst>
                <a:path w="527" h="471" extrusionOk="0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35"/>
            <p:cNvSpPr/>
            <p:nvPr/>
          </p:nvSpPr>
          <p:spPr>
            <a:xfrm>
              <a:off x="8072725" y="3559000"/>
              <a:ext cx="15425" cy="12425"/>
            </a:xfrm>
            <a:custGeom>
              <a:avLst/>
              <a:gdLst/>
              <a:ahLst/>
              <a:cxnLst/>
              <a:rect l="l" t="t" r="r" b="b"/>
              <a:pathLst>
                <a:path w="617" h="497" extrusionOk="0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35"/>
            <p:cNvSpPr/>
            <p:nvPr/>
          </p:nvSpPr>
          <p:spPr>
            <a:xfrm>
              <a:off x="8045600" y="3352425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35"/>
            <p:cNvSpPr/>
            <p:nvPr/>
          </p:nvSpPr>
          <p:spPr>
            <a:xfrm>
              <a:off x="7882150" y="3492525"/>
              <a:ext cx="13350" cy="12250"/>
            </a:xfrm>
            <a:custGeom>
              <a:avLst/>
              <a:gdLst/>
              <a:ahLst/>
              <a:cxnLst/>
              <a:rect l="l" t="t" r="r" b="b"/>
              <a:pathLst>
                <a:path w="534" h="490" extrusionOk="0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35"/>
            <p:cNvSpPr/>
            <p:nvPr/>
          </p:nvSpPr>
          <p:spPr>
            <a:xfrm>
              <a:off x="7887150" y="3718125"/>
              <a:ext cx="12225" cy="9100"/>
            </a:xfrm>
            <a:custGeom>
              <a:avLst/>
              <a:gdLst/>
              <a:ahLst/>
              <a:cxnLst/>
              <a:rect l="l" t="t" r="r" b="b"/>
              <a:pathLst>
                <a:path w="489" h="364" extrusionOk="0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35"/>
            <p:cNvSpPr/>
            <p:nvPr/>
          </p:nvSpPr>
          <p:spPr>
            <a:xfrm>
              <a:off x="7717025" y="3831500"/>
              <a:ext cx="12525" cy="12200"/>
            </a:xfrm>
            <a:custGeom>
              <a:avLst/>
              <a:gdLst/>
              <a:ahLst/>
              <a:cxnLst/>
              <a:rect l="l" t="t" r="r" b="b"/>
              <a:pathLst>
                <a:path w="501" h="488" extrusionOk="0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35"/>
            <p:cNvSpPr/>
            <p:nvPr/>
          </p:nvSpPr>
          <p:spPr>
            <a:xfrm>
              <a:off x="7742875" y="4011800"/>
              <a:ext cx="13725" cy="8850"/>
            </a:xfrm>
            <a:custGeom>
              <a:avLst/>
              <a:gdLst/>
              <a:ahLst/>
              <a:cxnLst/>
              <a:rect l="l" t="t" r="r" b="b"/>
              <a:pathLst>
                <a:path w="549" h="354" extrusionOk="0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35"/>
            <p:cNvSpPr/>
            <p:nvPr/>
          </p:nvSpPr>
          <p:spPr>
            <a:xfrm>
              <a:off x="7820600" y="3968125"/>
              <a:ext cx="14025" cy="12400"/>
            </a:xfrm>
            <a:custGeom>
              <a:avLst/>
              <a:gdLst/>
              <a:ahLst/>
              <a:cxnLst/>
              <a:rect l="l" t="t" r="r" b="b"/>
              <a:pathLst>
                <a:path w="561" h="496" extrusionOk="0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35"/>
            <p:cNvSpPr/>
            <p:nvPr/>
          </p:nvSpPr>
          <p:spPr>
            <a:xfrm>
              <a:off x="7800400" y="3877800"/>
              <a:ext cx="13825" cy="8125"/>
            </a:xfrm>
            <a:custGeom>
              <a:avLst/>
              <a:gdLst/>
              <a:ahLst/>
              <a:cxnLst/>
              <a:rect l="l" t="t" r="r" b="b"/>
              <a:pathLst>
                <a:path w="553" h="325" extrusionOk="0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35"/>
            <p:cNvSpPr/>
            <p:nvPr/>
          </p:nvSpPr>
          <p:spPr>
            <a:xfrm>
              <a:off x="7671725" y="3996950"/>
              <a:ext cx="17250" cy="12325"/>
            </a:xfrm>
            <a:custGeom>
              <a:avLst/>
              <a:gdLst/>
              <a:ahLst/>
              <a:cxnLst/>
              <a:rect l="l" t="t" r="r" b="b"/>
              <a:pathLst>
                <a:path w="690" h="493" extrusionOk="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35"/>
            <p:cNvSpPr/>
            <p:nvPr/>
          </p:nvSpPr>
          <p:spPr>
            <a:xfrm>
              <a:off x="7634125" y="4208550"/>
              <a:ext cx="14200" cy="12425"/>
            </a:xfrm>
            <a:custGeom>
              <a:avLst/>
              <a:gdLst/>
              <a:ahLst/>
              <a:cxnLst/>
              <a:rect l="l" t="t" r="r" b="b"/>
              <a:pathLst>
                <a:path w="568" h="497" extrusionOk="0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35"/>
            <p:cNvSpPr/>
            <p:nvPr/>
          </p:nvSpPr>
          <p:spPr>
            <a:xfrm>
              <a:off x="7685325" y="4154475"/>
              <a:ext cx="12550" cy="12325"/>
            </a:xfrm>
            <a:custGeom>
              <a:avLst/>
              <a:gdLst/>
              <a:ahLst/>
              <a:cxnLst/>
              <a:rect l="l" t="t" r="r" b="b"/>
              <a:pathLst>
                <a:path w="502" h="493" extrusionOk="0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35"/>
            <p:cNvSpPr/>
            <p:nvPr/>
          </p:nvSpPr>
          <p:spPr>
            <a:xfrm>
              <a:off x="7652825" y="4003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35"/>
            <p:cNvSpPr/>
            <p:nvPr/>
          </p:nvSpPr>
          <p:spPr>
            <a:xfrm>
              <a:off x="7584425" y="4090800"/>
              <a:ext cx="14000" cy="11925"/>
            </a:xfrm>
            <a:custGeom>
              <a:avLst/>
              <a:gdLst/>
              <a:ahLst/>
              <a:cxnLst/>
              <a:rect l="l" t="t" r="r" b="b"/>
              <a:pathLst>
                <a:path w="560" h="477" extrusionOk="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35"/>
            <p:cNvSpPr/>
            <p:nvPr/>
          </p:nvSpPr>
          <p:spPr>
            <a:xfrm>
              <a:off x="7596100" y="441090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35"/>
            <p:cNvSpPr/>
            <p:nvPr/>
          </p:nvSpPr>
          <p:spPr>
            <a:xfrm>
              <a:off x="7663175" y="4371525"/>
              <a:ext cx="13850" cy="11800"/>
            </a:xfrm>
            <a:custGeom>
              <a:avLst/>
              <a:gdLst/>
              <a:ahLst/>
              <a:cxnLst/>
              <a:rect l="l" t="t" r="r" b="b"/>
              <a:pathLst>
                <a:path w="554" h="472" extrusionOk="0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35"/>
            <p:cNvSpPr/>
            <p:nvPr/>
          </p:nvSpPr>
          <p:spPr>
            <a:xfrm>
              <a:off x="7668650" y="4265175"/>
              <a:ext cx="11700" cy="11625"/>
            </a:xfrm>
            <a:custGeom>
              <a:avLst/>
              <a:gdLst/>
              <a:ahLst/>
              <a:cxnLst/>
              <a:rect l="l" t="t" r="r" b="b"/>
              <a:pathLst>
                <a:path w="468" h="465" extrusionOk="0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35"/>
            <p:cNvSpPr/>
            <p:nvPr/>
          </p:nvSpPr>
          <p:spPr>
            <a:xfrm>
              <a:off x="7511050" y="42366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35"/>
            <p:cNvSpPr/>
            <p:nvPr/>
          </p:nvSpPr>
          <p:spPr>
            <a:xfrm>
              <a:off x="7323400" y="4488125"/>
              <a:ext cx="16200" cy="11800"/>
            </a:xfrm>
            <a:custGeom>
              <a:avLst/>
              <a:gdLst/>
              <a:ahLst/>
              <a:cxnLst/>
              <a:rect l="l" t="t" r="r" b="b"/>
              <a:pathLst>
                <a:path w="648" h="472" extrusionOk="0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35"/>
            <p:cNvSpPr/>
            <p:nvPr/>
          </p:nvSpPr>
          <p:spPr>
            <a:xfrm>
              <a:off x="7411475" y="4455925"/>
              <a:ext cx="17525" cy="12725"/>
            </a:xfrm>
            <a:custGeom>
              <a:avLst/>
              <a:gdLst/>
              <a:ahLst/>
              <a:cxnLst/>
              <a:rect l="l" t="t" r="r" b="b"/>
              <a:pathLst>
                <a:path w="701" h="509" extrusionOk="0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35"/>
            <p:cNvSpPr/>
            <p:nvPr/>
          </p:nvSpPr>
          <p:spPr>
            <a:xfrm>
              <a:off x="7490925" y="4186175"/>
              <a:ext cx="15150" cy="11550"/>
            </a:xfrm>
            <a:custGeom>
              <a:avLst/>
              <a:gdLst/>
              <a:ahLst/>
              <a:cxnLst/>
              <a:rect l="l" t="t" r="r" b="b"/>
              <a:pathLst>
                <a:path w="606" h="462" extrusionOk="0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35"/>
            <p:cNvSpPr/>
            <p:nvPr/>
          </p:nvSpPr>
          <p:spPr>
            <a:xfrm>
              <a:off x="7410150" y="4255275"/>
              <a:ext cx="13350" cy="12025"/>
            </a:xfrm>
            <a:custGeom>
              <a:avLst/>
              <a:gdLst/>
              <a:ahLst/>
              <a:cxnLst/>
              <a:rect l="l" t="t" r="r" b="b"/>
              <a:pathLst>
                <a:path w="534" h="481" extrusionOk="0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35"/>
            <p:cNvSpPr/>
            <p:nvPr/>
          </p:nvSpPr>
          <p:spPr>
            <a:xfrm>
              <a:off x="7369275" y="4467400"/>
              <a:ext cx="14775" cy="11950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35"/>
            <p:cNvSpPr/>
            <p:nvPr/>
          </p:nvSpPr>
          <p:spPr>
            <a:xfrm>
              <a:off x="7042225" y="4605825"/>
              <a:ext cx="17650" cy="12750"/>
            </a:xfrm>
            <a:custGeom>
              <a:avLst/>
              <a:gdLst/>
              <a:ahLst/>
              <a:cxnLst/>
              <a:rect l="l" t="t" r="r" b="b"/>
              <a:pathLst>
                <a:path w="706" h="510" extrusionOk="0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35"/>
            <p:cNvSpPr/>
            <p:nvPr/>
          </p:nvSpPr>
          <p:spPr>
            <a:xfrm>
              <a:off x="7059050" y="4717775"/>
              <a:ext cx="14200" cy="11875"/>
            </a:xfrm>
            <a:custGeom>
              <a:avLst/>
              <a:gdLst/>
              <a:ahLst/>
              <a:cxnLst/>
              <a:rect l="l" t="t" r="r" b="b"/>
              <a:pathLst>
                <a:path w="568" h="475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35"/>
            <p:cNvSpPr/>
            <p:nvPr/>
          </p:nvSpPr>
          <p:spPr>
            <a:xfrm>
              <a:off x="7155175" y="4645975"/>
              <a:ext cx="15650" cy="12650"/>
            </a:xfrm>
            <a:custGeom>
              <a:avLst/>
              <a:gdLst/>
              <a:ahLst/>
              <a:cxnLst/>
              <a:rect l="l" t="t" r="r" b="b"/>
              <a:pathLst>
                <a:path w="626" h="506" extrusionOk="0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35"/>
            <p:cNvSpPr/>
            <p:nvPr/>
          </p:nvSpPr>
          <p:spPr>
            <a:xfrm>
              <a:off x="7070725" y="4559000"/>
              <a:ext cx="15875" cy="12025"/>
            </a:xfrm>
            <a:custGeom>
              <a:avLst/>
              <a:gdLst/>
              <a:ahLst/>
              <a:cxnLst/>
              <a:rect l="l" t="t" r="r" b="b"/>
              <a:pathLst>
                <a:path w="635" h="481" extrusionOk="0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35"/>
            <p:cNvSpPr/>
            <p:nvPr/>
          </p:nvSpPr>
          <p:spPr>
            <a:xfrm>
              <a:off x="6751625" y="4734900"/>
              <a:ext cx="17350" cy="12150"/>
            </a:xfrm>
            <a:custGeom>
              <a:avLst/>
              <a:gdLst/>
              <a:ahLst/>
              <a:cxnLst/>
              <a:rect l="l" t="t" r="r" b="b"/>
              <a:pathLst>
                <a:path w="694" h="486" extrusionOk="0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35"/>
            <p:cNvSpPr/>
            <p:nvPr/>
          </p:nvSpPr>
          <p:spPr>
            <a:xfrm>
              <a:off x="6794700" y="4821825"/>
              <a:ext cx="15325" cy="12200"/>
            </a:xfrm>
            <a:custGeom>
              <a:avLst/>
              <a:gdLst/>
              <a:ahLst/>
              <a:cxnLst/>
              <a:rect l="l" t="t" r="r" b="b"/>
              <a:pathLst>
                <a:path w="613" h="488" extrusionOk="0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35"/>
            <p:cNvSpPr/>
            <p:nvPr/>
          </p:nvSpPr>
          <p:spPr>
            <a:xfrm>
              <a:off x="7086750" y="4620525"/>
              <a:ext cx="13200" cy="12125"/>
            </a:xfrm>
            <a:custGeom>
              <a:avLst/>
              <a:gdLst/>
              <a:ahLst/>
              <a:cxnLst/>
              <a:rect l="l" t="t" r="r" b="b"/>
              <a:pathLst>
                <a:path w="528" h="485" extrusionOk="0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35"/>
            <p:cNvSpPr/>
            <p:nvPr/>
          </p:nvSpPr>
          <p:spPr>
            <a:xfrm>
              <a:off x="7102200" y="4536600"/>
              <a:ext cx="13600" cy="11350"/>
            </a:xfrm>
            <a:custGeom>
              <a:avLst/>
              <a:gdLst/>
              <a:ahLst/>
              <a:cxnLst/>
              <a:rect l="l" t="t" r="r" b="b"/>
              <a:pathLst>
                <a:path w="544" h="454" extrusionOk="0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35"/>
            <p:cNvSpPr/>
            <p:nvPr/>
          </p:nvSpPr>
          <p:spPr>
            <a:xfrm>
              <a:off x="7048425" y="4676625"/>
              <a:ext cx="14825" cy="12300"/>
            </a:xfrm>
            <a:custGeom>
              <a:avLst/>
              <a:gdLst/>
              <a:ahLst/>
              <a:cxnLst/>
              <a:rect l="l" t="t" r="r" b="b"/>
              <a:pathLst>
                <a:path w="593" h="492" extrusionOk="0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35"/>
            <p:cNvSpPr/>
            <p:nvPr/>
          </p:nvSpPr>
          <p:spPr>
            <a:xfrm>
              <a:off x="7209375" y="4622800"/>
              <a:ext cx="11500" cy="10325"/>
            </a:xfrm>
            <a:custGeom>
              <a:avLst/>
              <a:gdLst/>
              <a:ahLst/>
              <a:cxnLst/>
              <a:rect l="l" t="t" r="r" b="b"/>
              <a:pathLst>
                <a:path w="460" h="413" extrusionOk="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35"/>
            <p:cNvSpPr/>
            <p:nvPr/>
          </p:nvSpPr>
          <p:spPr>
            <a:xfrm>
              <a:off x="7235150" y="4491550"/>
              <a:ext cx="11575" cy="10275"/>
            </a:xfrm>
            <a:custGeom>
              <a:avLst/>
              <a:gdLst/>
              <a:ahLst/>
              <a:cxnLst/>
              <a:rect l="l" t="t" r="r" b="b"/>
              <a:pathLst>
                <a:path w="463" h="411" extrusionOk="0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35"/>
            <p:cNvSpPr/>
            <p:nvPr/>
          </p:nvSpPr>
          <p:spPr>
            <a:xfrm>
              <a:off x="6961125" y="4466650"/>
              <a:ext cx="13725" cy="8950"/>
            </a:xfrm>
            <a:custGeom>
              <a:avLst/>
              <a:gdLst/>
              <a:ahLst/>
              <a:cxnLst/>
              <a:rect l="l" t="t" r="r" b="b"/>
              <a:pathLst>
                <a:path w="549" h="358" extrusionOk="0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35"/>
            <p:cNvSpPr/>
            <p:nvPr/>
          </p:nvSpPr>
          <p:spPr>
            <a:xfrm>
              <a:off x="6739650" y="4718400"/>
              <a:ext cx="15450" cy="12625"/>
            </a:xfrm>
            <a:custGeom>
              <a:avLst/>
              <a:gdLst/>
              <a:ahLst/>
              <a:cxnLst/>
              <a:rect l="l" t="t" r="r" b="b"/>
              <a:pathLst>
                <a:path w="618" h="505" extrusionOk="0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35"/>
            <p:cNvSpPr/>
            <p:nvPr/>
          </p:nvSpPr>
          <p:spPr>
            <a:xfrm>
              <a:off x="6834725" y="4775825"/>
              <a:ext cx="15550" cy="11875"/>
            </a:xfrm>
            <a:custGeom>
              <a:avLst/>
              <a:gdLst/>
              <a:ahLst/>
              <a:cxnLst/>
              <a:rect l="l" t="t" r="r" b="b"/>
              <a:pathLst>
                <a:path w="622" h="475" extrusionOk="0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35"/>
            <p:cNvSpPr/>
            <p:nvPr/>
          </p:nvSpPr>
          <p:spPr>
            <a:xfrm>
              <a:off x="6995075" y="4609500"/>
              <a:ext cx="13125" cy="12075"/>
            </a:xfrm>
            <a:custGeom>
              <a:avLst/>
              <a:gdLst/>
              <a:ahLst/>
              <a:cxnLst/>
              <a:rect l="l" t="t" r="r" b="b"/>
              <a:pathLst>
                <a:path w="525" h="483" extrusionOk="0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35"/>
            <p:cNvSpPr/>
            <p:nvPr/>
          </p:nvSpPr>
          <p:spPr>
            <a:xfrm>
              <a:off x="6850925" y="4559950"/>
              <a:ext cx="14550" cy="8050"/>
            </a:xfrm>
            <a:custGeom>
              <a:avLst/>
              <a:gdLst/>
              <a:ahLst/>
              <a:cxnLst/>
              <a:rect l="l" t="t" r="r" b="b"/>
              <a:pathLst>
                <a:path w="582" h="322" extrusionOk="0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35"/>
            <p:cNvSpPr/>
            <p:nvPr/>
          </p:nvSpPr>
          <p:spPr>
            <a:xfrm>
              <a:off x="6566200" y="4806975"/>
              <a:ext cx="13375" cy="11775"/>
            </a:xfrm>
            <a:custGeom>
              <a:avLst/>
              <a:gdLst/>
              <a:ahLst/>
              <a:cxnLst/>
              <a:rect l="l" t="t" r="r" b="b"/>
              <a:pathLst>
                <a:path w="535" h="471" extrusionOk="0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35"/>
            <p:cNvSpPr/>
            <p:nvPr/>
          </p:nvSpPr>
          <p:spPr>
            <a:xfrm>
              <a:off x="6721325" y="4802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35"/>
            <p:cNvSpPr/>
            <p:nvPr/>
          </p:nvSpPr>
          <p:spPr>
            <a:xfrm>
              <a:off x="6751825" y="4610875"/>
              <a:ext cx="15375" cy="12075"/>
            </a:xfrm>
            <a:custGeom>
              <a:avLst/>
              <a:gdLst/>
              <a:ahLst/>
              <a:cxnLst/>
              <a:rect l="l" t="t" r="r" b="b"/>
              <a:pathLst>
                <a:path w="615" h="483" extrusionOk="0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35"/>
            <p:cNvSpPr/>
            <p:nvPr/>
          </p:nvSpPr>
          <p:spPr>
            <a:xfrm>
              <a:off x="6538675" y="4677375"/>
              <a:ext cx="10800" cy="10350"/>
            </a:xfrm>
            <a:custGeom>
              <a:avLst/>
              <a:gdLst/>
              <a:ahLst/>
              <a:cxnLst/>
              <a:rect l="l" t="t" r="r" b="b"/>
              <a:pathLst>
                <a:path w="432" h="414" extrusionOk="0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35"/>
            <p:cNvSpPr/>
            <p:nvPr/>
          </p:nvSpPr>
          <p:spPr>
            <a:xfrm>
              <a:off x="6497825" y="4844025"/>
              <a:ext cx="13775" cy="11975"/>
            </a:xfrm>
            <a:custGeom>
              <a:avLst/>
              <a:gdLst/>
              <a:ahLst/>
              <a:cxnLst/>
              <a:rect l="l" t="t" r="r" b="b"/>
              <a:pathLst>
                <a:path w="551" h="479" extrusionOk="0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35"/>
            <p:cNvSpPr/>
            <p:nvPr/>
          </p:nvSpPr>
          <p:spPr>
            <a:xfrm>
              <a:off x="6503650" y="4755725"/>
              <a:ext cx="14600" cy="12150"/>
            </a:xfrm>
            <a:custGeom>
              <a:avLst/>
              <a:gdLst/>
              <a:ahLst/>
              <a:cxnLst/>
              <a:rect l="l" t="t" r="r" b="b"/>
              <a:pathLst>
                <a:path w="584" h="486" extrusionOk="0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35"/>
            <p:cNvSpPr/>
            <p:nvPr/>
          </p:nvSpPr>
          <p:spPr>
            <a:xfrm>
              <a:off x="6542025" y="4796050"/>
              <a:ext cx="13375" cy="12500"/>
            </a:xfrm>
            <a:custGeom>
              <a:avLst/>
              <a:gdLst/>
              <a:ahLst/>
              <a:cxnLst/>
              <a:rect l="l" t="t" r="r" b="b"/>
              <a:pathLst>
                <a:path w="535" h="500" extrusionOk="0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35"/>
            <p:cNvSpPr/>
            <p:nvPr/>
          </p:nvSpPr>
          <p:spPr>
            <a:xfrm>
              <a:off x="6597250" y="4759025"/>
              <a:ext cx="14000" cy="12175"/>
            </a:xfrm>
            <a:custGeom>
              <a:avLst/>
              <a:gdLst/>
              <a:ahLst/>
              <a:cxnLst/>
              <a:rect l="l" t="t" r="r" b="b"/>
              <a:pathLst>
                <a:path w="560" h="487" extrusionOk="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35"/>
            <p:cNvSpPr/>
            <p:nvPr/>
          </p:nvSpPr>
          <p:spPr>
            <a:xfrm>
              <a:off x="6373650" y="4648275"/>
              <a:ext cx="14125" cy="11775"/>
            </a:xfrm>
            <a:custGeom>
              <a:avLst/>
              <a:gdLst/>
              <a:ahLst/>
              <a:cxnLst/>
              <a:rect l="l" t="t" r="r" b="b"/>
              <a:pathLst>
                <a:path w="565" h="471" extrusionOk="0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35"/>
            <p:cNvSpPr/>
            <p:nvPr/>
          </p:nvSpPr>
          <p:spPr>
            <a:xfrm>
              <a:off x="6077525" y="4779175"/>
              <a:ext cx="14700" cy="12050"/>
            </a:xfrm>
            <a:custGeom>
              <a:avLst/>
              <a:gdLst/>
              <a:ahLst/>
              <a:cxnLst/>
              <a:rect l="l" t="t" r="r" b="b"/>
              <a:pathLst>
                <a:path w="588" h="482" extrusionOk="0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35"/>
            <p:cNvSpPr/>
            <p:nvPr/>
          </p:nvSpPr>
          <p:spPr>
            <a:xfrm>
              <a:off x="6213475" y="4808550"/>
              <a:ext cx="14625" cy="8650"/>
            </a:xfrm>
            <a:custGeom>
              <a:avLst/>
              <a:gdLst/>
              <a:ahLst/>
              <a:cxnLst/>
              <a:rect l="l" t="t" r="r" b="b"/>
              <a:pathLst>
                <a:path w="585" h="346" extrusionOk="0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35"/>
            <p:cNvSpPr/>
            <p:nvPr/>
          </p:nvSpPr>
          <p:spPr>
            <a:xfrm>
              <a:off x="6312250" y="4734175"/>
              <a:ext cx="15475" cy="12000"/>
            </a:xfrm>
            <a:custGeom>
              <a:avLst/>
              <a:gdLst/>
              <a:ahLst/>
              <a:cxnLst/>
              <a:rect l="l" t="t" r="r" b="b"/>
              <a:pathLst>
                <a:path w="619" h="480" extrusionOk="0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35"/>
            <p:cNvSpPr/>
            <p:nvPr/>
          </p:nvSpPr>
          <p:spPr>
            <a:xfrm>
              <a:off x="6189150" y="4662400"/>
              <a:ext cx="17775" cy="12400"/>
            </a:xfrm>
            <a:custGeom>
              <a:avLst/>
              <a:gdLst/>
              <a:ahLst/>
              <a:cxnLst/>
              <a:rect l="l" t="t" r="r" b="b"/>
              <a:pathLst>
                <a:path w="711" h="496" extrusionOk="0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35"/>
            <p:cNvSpPr/>
            <p:nvPr/>
          </p:nvSpPr>
          <p:spPr>
            <a:xfrm>
              <a:off x="6111725" y="4753875"/>
              <a:ext cx="15500" cy="12150"/>
            </a:xfrm>
            <a:custGeom>
              <a:avLst/>
              <a:gdLst/>
              <a:ahLst/>
              <a:cxnLst/>
              <a:rect l="l" t="t" r="r" b="b"/>
              <a:pathLst>
                <a:path w="620" h="486" extrusionOk="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35"/>
            <p:cNvSpPr/>
            <p:nvPr/>
          </p:nvSpPr>
          <p:spPr>
            <a:xfrm>
              <a:off x="6199300" y="4781025"/>
              <a:ext cx="14625" cy="8675"/>
            </a:xfrm>
            <a:custGeom>
              <a:avLst/>
              <a:gdLst/>
              <a:ahLst/>
              <a:cxnLst/>
              <a:rect l="l" t="t" r="r" b="b"/>
              <a:pathLst>
                <a:path w="585" h="347" extrusionOk="0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35"/>
            <p:cNvSpPr/>
            <p:nvPr/>
          </p:nvSpPr>
          <p:spPr>
            <a:xfrm>
              <a:off x="6266350" y="4691625"/>
              <a:ext cx="15500" cy="12225"/>
            </a:xfrm>
            <a:custGeom>
              <a:avLst/>
              <a:gdLst/>
              <a:ahLst/>
              <a:cxnLst/>
              <a:rect l="l" t="t" r="r" b="b"/>
              <a:pathLst>
                <a:path w="620" h="489" extrusionOk="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35"/>
            <p:cNvSpPr/>
            <p:nvPr/>
          </p:nvSpPr>
          <p:spPr>
            <a:xfrm>
              <a:off x="6097575" y="4607500"/>
              <a:ext cx="14175" cy="11900"/>
            </a:xfrm>
            <a:custGeom>
              <a:avLst/>
              <a:gdLst/>
              <a:ahLst/>
              <a:cxnLst/>
              <a:rect l="l" t="t" r="r" b="b"/>
              <a:pathLst>
                <a:path w="567" h="476" extrusionOk="0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35"/>
            <p:cNvSpPr/>
            <p:nvPr/>
          </p:nvSpPr>
          <p:spPr>
            <a:xfrm>
              <a:off x="5980775" y="4731600"/>
              <a:ext cx="13175" cy="12500"/>
            </a:xfrm>
            <a:custGeom>
              <a:avLst/>
              <a:gdLst/>
              <a:ahLst/>
              <a:cxnLst/>
              <a:rect l="l" t="t" r="r" b="b"/>
              <a:pathLst>
                <a:path w="527" h="500" extrusionOk="0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35"/>
            <p:cNvSpPr/>
            <p:nvPr/>
          </p:nvSpPr>
          <p:spPr>
            <a:xfrm>
              <a:off x="6082525" y="474842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5" name="Google Shape;15805;p35"/>
            <p:cNvSpPr/>
            <p:nvPr/>
          </p:nvSpPr>
          <p:spPr>
            <a:xfrm>
              <a:off x="6136350" y="4683150"/>
              <a:ext cx="14575" cy="11525"/>
            </a:xfrm>
            <a:custGeom>
              <a:avLst/>
              <a:gdLst/>
              <a:ahLst/>
              <a:cxnLst/>
              <a:rect l="l" t="t" r="r" b="b"/>
              <a:pathLst>
                <a:path w="583" h="461" extrusionOk="0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6" name="Google Shape;15806;p35"/>
            <p:cNvSpPr/>
            <p:nvPr/>
          </p:nvSpPr>
          <p:spPr>
            <a:xfrm>
              <a:off x="5972675" y="4545325"/>
              <a:ext cx="15650" cy="12450"/>
            </a:xfrm>
            <a:custGeom>
              <a:avLst/>
              <a:gdLst/>
              <a:ahLst/>
              <a:cxnLst/>
              <a:rect l="l" t="t" r="r" b="b"/>
              <a:pathLst>
                <a:path w="626" h="498" extrusionOk="0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35"/>
            <p:cNvSpPr/>
            <p:nvPr/>
          </p:nvSpPr>
          <p:spPr>
            <a:xfrm>
              <a:off x="5663900" y="4575875"/>
              <a:ext cx="11700" cy="11850"/>
            </a:xfrm>
            <a:custGeom>
              <a:avLst/>
              <a:gdLst/>
              <a:ahLst/>
              <a:cxnLst/>
              <a:rect l="l" t="t" r="r" b="b"/>
              <a:pathLst>
                <a:path w="468" h="474" extrusionOk="0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35"/>
            <p:cNvSpPr/>
            <p:nvPr/>
          </p:nvSpPr>
          <p:spPr>
            <a:xfrm>
              <a:off x="5740825" y="4697700"/>
              <a:ext cx="15650" cy="12025"/>
            </a:xfrm>
            <a:custGeom>
              <a:avLst/>
              <a:gdLst/>
              <a:ahLst/>
              <a:cxnLst/>
              <a:rect l="l" t="t" r="r" b="b"/>
              <a:pathLst>
                <a:path w="626" h="481" extrusionOk="0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35"/>
            <p:cNvSpPr/>
            <p:nvPr/>
          </p:nvSpPr>
          <p:spPr>
            <a:xfrm>
              <a:off x="5898225" y="46650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35"/>
            <p:cNvSpPr/>
            <p:nvPr/>
          </p:nvSpPr>
          <p:spPr>
            <a:xfrm>
              <a:off x="5876550" y="4570700"/>
              <a:ext cx="15525" cy="12350"/>
            </a:xfrm>
            <a:custGeom>
              <a:avLst/>
              <a:gdLst/>
              <a:ahLst/>
              <a:cxnLst/>
              <a:rect l="l" t="t" r="r" b="b"/>
              <a:pathLst>
                <a:path w="621" h="494" extrusionOk="0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35"/>
            <p:cNvSpPr/>
            <p:nvPr/>
          </p:nvSpPr>
          <p:spPr>
            <a:xfrm>
              <a:off x="5769225" y="4569300"/>
              <a:ext cx="14775" cy="12575"/>
            </a:xfrm>
            <a:custGeom>
              <a:avLst/>
              <a:gdLst/>
              <a:ahLst/>
              <a:cxnLst/>
              <a:rect l="l" t="t" r="r" b="b"/>
              <a:pathLst>
                <a:path w="591" h="503" extrusionOk="0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35"/>
            <p:cNvSpPr/>
            <p:nvPr/>
          </p:nvSpPr>
          <p:spPr>
            <a:xfrm>
              <a:off x="5721825" y="4680475"/>
              <a:ext cx="15075" cy="12100"/>
            </a:xfrm>
            <a:custGeom>
              <a:avLst/>
              <a:gdLst/>
              <a:ahLst/>
              <a:cxnLst/>
              <a:rect l="l" t="t" r="r" b="b"/>
              <a:pathLst>
                <a:path w="603" h="484" extrusionOk="0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35"/>
            <p:cNvSpPr/>
            <p:nvPr/>
          </p:nvSpPr>
          <p:spPr>
            <a:xfrm>
              <a:off x="5857375" y="4686900"/>
              <a:ext cx="13175" cy="12600"/>
            </a:xfrm>
            <a:custGeom>
              <a:avLst/>
              <a:gdLst/>
              <a:ahLst/>
              <a:cxnLst/>
              <a:rect l="l" t="t" r="r" b="b"/>
              <a:pathLst>
                <a:path w="527" h="504" extrusionOk="0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35"/>
            <p:cNvSpPr/>
            <p:nvPr/>
          </p:nvSpPr>
          <p:spPr>
            <a:xfrm>
              <a:off x="6004125" y="4545000"/>
              <a:ext cx="16300" cy="11900"/>
            </a:xfrm>
            <a:custGeom>
              <a:avLst/>
              <a:gdLst/>
              <a:ahLst/>
              <a:cxnLst/>
              <a:rect l="l" t="t" r="r" b="b"/>
              <a:pathLst>
                <a:path w="652" h="476" extrusionOk="0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5" name="Google Shape;15815;p35"/>
            <p:cNvSpPr/>
            <p:nvPr/>
          </p:nvSpPr>
          <p:spPr>
            <a:xfrm>
              <a:off x="5808225" y="4480725"/>
              <a:ext cx="11650" cy="10250"/>
            </a:xfrm>
            <a:custGeom>
              <a:avLst/>
              <a:gdLst/>
              <a:ahLst/>
              <a:cxnLst/>
              <a:rect l="l" t="t" r="r" b="b"/>
              <a:pathLst>
                <a:path w="466" h="410" extrusionOk="0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35"/>
            <p:cNvSpPr/>
            <p:nvPr/>
          </p:nvSpPr>
          <p:spPr>
            <a:xfrm>
              <a:off x="5604625" y="4579825"/>
              <a:ext cx="17700" cy="12425"/>
            </a:xfrm>
            <a:custGeom>
              <a:avLst/>
              <a:gdLst/>
              <a:ahLst/>
              <a:cxnLst/>
              <a:rect l="l" t="t" r="r" b="b"/>
              <a:pathLst>
                <a:path w="708" h="497" extrusionOk="0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35"/>
            <p:cNvSpPr/>
            <p:nvPr/>
          </p:nvSpPr>
          <p:spPr>
            <a:xfrm>
              <a:off x="5700575" y="4601650"/>
              <a:ext cx="15150" cy="12275"/>
            </a:xfrm>
            <a:custGeom>
              <a:avLst/>
              <a:gdLst/>
              <a:ahLst/>
              <a:cxnLst/>
              <a:rect l="l" t="t" r="r" b="b"/>
              <a:pathLst>
                <a:path w="606" h="491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35"/>
            <p:cNvSpPr/>
            <p:nvPr/>
          </p:nvSpPr>
          <p:spPr>
            <a:xfrm>
              <a:off x="5727525" y="4513025"/>
              <a:ext cx="14950" cy="8200"/>
            </a:xfrm>
            <a:custGeom>
              <a:avLst/>
              <a:gdLst/>
              <a:ahLst/>
              <a:cxnLst/>
              <a:rect l="l" t="t" r="r" b="b"/>
              <a:pathLst>
                <a:path w="598" h="328" extrusionOk="0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35"/>
            <p:cNvSpPr/>
            <p:nvPr/>
          </p:nvSpPr>
          <p:spPr>
            <a:xfrm>
              <a:off x="5600675" y="4446750"/>
              <a:ext cx="14875" cy="12625"/>
            </a:xfrm>
            <a:custGeom>
              <a:avLst/>
              <a:gdLst/>
              <a:ahLst/>
              <a:cxnLst/>
              <a:rect l="l" t="t" r="r" b="b"/>
              <a:pathLst>
                <a:path w="595" h="505" extrusionOk="0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35"/>
            <p:cNvSpPr/>
            <p:nvPr/>
          </p:nvSpPr>
          <p:spPr>
            <a:xfrm>
              <a:off x="5467925" y="450657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35"/>
            <p:cNvSpPr/>
            <p:nvPr/>
          </p:nvSpPr>
          <p:spPr>
            <a:xfrm>
              <a:off x="5484600" y="45476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35"/>
            <p:cNvSpPr/>
            <p:nvPr/>
          </p:nvSpPr>
          <p:spPr>
            <a:xfrm>
              <a:off x="5573125" y="4477725"/>
              <a:ext cx="14075" cy="11625"/>
            </a:xfrm>
            <a:custGeom>
              <a:avLst/>
              <a:gdLst/>
              <a:ahLst/>
              <a:cxnLst/>
              <a:rect l="l" t="t" r="r" b="b"/>
              <a:pathLst>
                <a:path w="563" h="465" extrusionOk="0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35"/>
            <p:cNvSpPr/>
            <p:nvPr/>
          </p:nvSpPr>
          <p:spPr>
            <a:xfrm>
              <a:off x="5553825" y="43802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35"/>
            <p:cNvSpPr/>
            <p:nvPr/>
          </p:nvSpPr>
          <p:spPr>
            <a:xfrm>
              <a:off x="5438100" y="4367375"/>
              <a:ext cx="14000" cy="12575"/>
            </a:xfrm>
            <a:custGeom>
              <a:avLst/>
              <a:gdLst/>
              <a:ahLst/>
              <a:cxnLst/>
              <a:rect l="l" t="t" r="r" b="b"/>
              <a:pathLst>
                <a:path w="560" h="503" extrusionOk="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35"/>
            <p:cNvSpPr/>
            <p:nvPr/>
          </p:nvSpPr>
          <p:spPr>
            <a:xfrm>
              <a:off x="5332100" y="4309700"/>
              <a:ext cx="14925" cy="12200"/>
            </a:xfrm>
            <a:custGeom>
              <a:avLst/>
              <a:gdLst/>
              <a:ahLst/>
              <a:cxnLst/>
              <a:rect l="l" t="t" r="r" b="b"/>
              <a:pathLst>
                <a:path w="597" h="488" extrusionOk="0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35"/>
            <p:cNvSpPr/>
            <p:nvPr/>
          </p:nvSpPr>
          <p:spPr>
            <a:xfrm>
              <a:off x="5364525" y="4283275"/>
              <a:ext cx="14200" cy="11775"/>
            </a:xfrm>
            <a:custGeom>
              <a:avLst/>
              <a:gdLst/>
              <a:ahLst/>
              <a:cxnLst/>
              <a:rect l="l" t="t" r="r" b="b"/>
              <a:pathLst>
                <a:path w="568" h="471" extrusionOk="0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35"/>
            <p:cNvSpPr/>
            <p:nvPr/>
          </p:nvSpPr>
          <p:spPr>
            <a:xfrm>
              <a:off x="5299475" y="4180700"/>
              <a:ext cx="15650" cy="11825"/>
            </a:xfrm>
            <a:custGeom>
              <a:avLst/>
              <a:gdLst/>
              <a:ahLst/>
              <a:cxnLst/>
              <a:rect l="l" t="t" r="r" b="b"/>
              <a:pathLst>
                <a:path w="626" h="473" extrusionOk="0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35"/>
            <p:cNvSpPr/>
            <p:nvPr/>
          </p:nvSpPr>
          <p:spPr>
            <a:xfrm>
              <a:off x="5292800" y="4354875"/>
              <a:ext cx="17050" cy="12675"/>
            </a:xfrm>
            <a:custGeom>
              <a:avLst/>
              <a:gdLst/>
              <a:ahLst/>
              <a:cxnLst/>
              <a:rect l="l" t="t" r="r" b="b"/>
              <a:pathLst>
                <a:path w="682" h="507" extrusionOk="0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9" name="Google Shape;15829;p35"/>
            <p:cNvSpPr/>
            <p:nvPr/>
          </p:nvSpPr>
          <p:spPr>
            <a:xfrm>
              <a:off x="5565500" y="4631000"/>
              <a:ext cx="27300" cy="20750"/>
            </a:xfrm>
            <a:custGeom>
              <a:avLst/>
              <a:gdLst/>
              <a:ahLst/>
              <a:cxnLst/>
              <a:rect l="l" t="t" r="r" b="b"/>
              <a:pathLst>
                <a:path w="1092" h="830" extrusionOk="0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35"/>
            <p:cNvSpPr/>
            <p:nvPr/>
          </p:nvSpPr>
          <p:spPr>
            <a:xfrm>
              <a:off x="5657225" y="4622700"/>
              <a:ext cx="28925" cy="20900"/>
            </a:xfrm>
            <a:custGeom>
              <a:avLst/>
              <a:gdLst/>
              <a:ahLst/>
              <a:cxnLst/>
              <a:rect l="l" t="t" r="r" b="b"/>
              <a:pathLst>
                <a:path w="1157" h="836" extrusionOk="0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35"/>
            <p:cNvSpPr/>
            <p:nvPr/>
          </p:nvSpPr>
          <p:spPr>
            <a:xfrm>
              <a:off x="5630200" y="4512300"/>
              <a:ext cx="26075" cy="20975"/>
            </a:xfrm>
            <a:custGeom>
              <a:avLst/>
              <a:gdLst/>
              <a:ahLst/>
              <a:cxnLst/>
              <a:rect l="l" t="t" r="r" b="b"/>
              <a:pathLst>
                <a:path w="1043" h="839" extrusionOk="0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35"/>
            <p:cNvSpPr/>
            <p:nvPr/>
          </p:nvSpPr>
          <p:spPr>
            <a:xfrm>
              <a:off x="5564375" y="45130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35"/>
            <p:cNvSpPr/>
            <p:nvPr/>
          </p:nvSpPr>
          <p:spPr>
            <a:xfrm>
              <a:off x="5647425" y="4651850"/>
              <a:ext cx="27325" cy="20475"/>
            </a:xfrm>
            <a:custGeom>
              <a:avLst/>
              <a:gdLst/>
              <a:ahLst/>
              <a:cxnLst/>
              <a:rect l="l" t="t" r="r" b="b"/>
              <a:pathLst>
                <a:path w="1093" h="819" extrusionOk="0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35"/>
            <p:cNvSpPr/>
            <p:nvPr/>
          </p:nvSpPr>
          <p:spPr>
            <a:xfrm>
              <a:off x="5838175" y="4650225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35"/>
            <p:cNvSpPr/>
            <p:nvPr/>
          </p:nvSpPr>
          <p:spPr>
            <a:xfrm>
              <a:off x="5840675" y="4546725"/>
              <a:ext cx="24850" cy="21150"/>
            </a:xfrm>
            <a:custGeom>
              <a:avLst/>
              <a:gdLst/>
              <a:ahLst/>
              <a:cxnLst/>
              <a:rect l="l" t="t" r="r" b="b"/>
              <a:pathLst>
                <a:path w="994" h="846" extrusionOk="0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35"/>
            <p:cNvSpPr/>
            <p:nvPr/>
          </p:nvSpPr>
          <p:spPr>
            <a:xfrm>
              <a:off x="5726700" y="4538125"/>
              <a:ext cx="23125" cy="21175"/>
            </a:xfrm>
            <a:custGeom>
              <a:avLst/>
              <a:gdLst/>
              <a:ahLst/>
              <a:cxnLst/>
              <a:rect l="l" t="t" r="r" b="b"/>
              <a:pathLst>
                <a:path w="925" h="847" extrusionOk="0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35"/>
            <p:cNvSpPr/>
            <p:nvPr/>
          </p:nvSpPr>
          <p:spPr>
            <a:xfrm>
              <a:off x="5731450" y="4628950"/>
              <a:ext cx="23675" cy="20825"/>
            </a:xfrm>
            <a:custGeom>
              <a:avLst/>
              <a:gdLst/>
              <a:ahLst/>
              <a:cxnLst/>
              <a:rect l="l" t="t" r="r" b="b"/>
              <a:pathLst>
                <a:path w="947" h="833" extrusionOk="0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35"/>
            <p:cNvSpPr/>
            <p:nvPr/>
          </p:nvSpPr>
          <p:spPr>
            <a:xfrm>
              <a:off x="5955725" y="4663375"/>
              <a:ext cx="30125" cy="21275"/>
            </a:xfrm>
            <a:custGeom>
              <a:avLst/>
              <a:gdLst/>
              <a:ahLst/>
              <a:cxnLst/>
              <a:rect l="l" t="t" r="r" b="b"/>
              <a:pathLst>
                <a:path w="1205" h="851" extrusionOk="0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9" name="Google Shape;15839;p35"/>
            <p:cNvSpPr/>
            <p:nvPr/>
          </p:nvSpPr>
          <p:spPr>
            <a:xfrm>
              <a:off x="6175925" y="4697775"/>
              <a:ext cx="28375" cy="21500"/>
            </a:xfrm>
            <a:custGeom>
              <a:avLst/>
              <a:gdLst/>
              <a:ahLst/>
              <a:cxnLst/>
              <a:rect l="l" t="t" r="r" b="b"/>
              <a:pathLst>
                <a:path w="1135" h="860" extrusionOk="0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35"/>
            <p:cNvSpPr/>
            <p:nvPr/>
          </p:nvSpPr>
          <p:spPr>
            <a:xfrm>
              <a:off x="6559525" y="4697025"/>
              <a:ext cx="24225" cy="20775"/>
            </a:xfrm>
            <a:custGeom>
              <a:avLst/>
              <a:gdLst/>
              <a:ahLst/>
              <a:cxnLst/>
              <a:rect l="l" t="t" r="r" b="b"/>
              <a:pathLst>
                <a:path w="969" h="831" extrusionOk="0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35"/>
            <p:cNvSpPr/>
            <p:nvPr/>
          </p:nvSpPr>
          <p:spPr>
            <a:xfrm>
              <a:off x="6620850" y="4690450"/>
              <a:ext cx="24600" cy="20875"/>
            </a:xfrm>
            <a:custGeom>
              <a:avLst/>
              <a:gdLst/>
              <a:ahLst/>
              <a:cxnLst/>
              <a:rect l="l" t="t" r="r" b="b"/>
              <a:pathLst>
                <a:path w="984" h="835" extrusionOk="0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35"/>
            <p:cNvSpPr/>
            <p:nvPr/>
          </p:nvSpPr>
          <p:spPr>
            <a:xfrm>
              <a:off x="6299350" y="4668575"/>
              <a:ext cx="27550" cy="20875"/>
            </a:xfrm>
            <a:custGeom>
              <a:avLst/>
              <a:gdLst/>
              <a:ahLst/>
              <a:cxnLst/>
              <a:rect l="l" t="t" r="r" b="b"/>
              <a:pathLst>
                <a:path w="1102" h="835" extrusionOk="0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35"/>
            <p:cNvSpPr/>
            <p:nvPr/>
          </p:nvSpPr>
          <p:spPr>
            <a:xfrm>
              <a:off x="6156750" y="4742925"/>
              <a:ext cx="25275" cy="20775"/>
            </a:xfrm>
            <a:custGeom>
              <a:avLst/>
              <a:gdLst/>
              <a:ahLst/>
              <a:cxnLst/>
              <a:rect l="l" t="t" r="r" b="b"/>
              <a:pathLst>
                <a:path w="1011" h="831" extrusionOk="0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4" name="Google Shape;15844;p35"/>
            <p:cNvSpPr/>
            <p:nvPr/>
          </p:nvSpPr>
          <p:spPr>
            <a:xfrm>
              <a:off x="6466125" y="4748650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5" name="Google Shape;15845;p35"/>
            <p:cNvSpPr/>
            <p:nvPr/>
          </p:nvSpPr>
          <p:spPr>
            <a:xfrm>
              <a:off x="6638450" y="4651700"/>
              <a:ext cx="24525" cy="21000"/>
            </a:xfrm>
            <a:custGeom>
              <a:avLst/>
              <a:gdLst/>
              <a:ahLst/>
              <a:cxnLst/>
              <a:rect l="l" t="t" r="r" b="b"/>
              <a:pathLst>
                <a:path w="981" h="840" extrusionOk="0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35"/>
            <p:cNvSpPr/>
            <p:nvPr/>
          </p:nvSpPr>
          <p:spPr>
            <a:xfrm>
              <a:off x="6580000" y="4639300"/>
              <a:ext cx="25425" cy="20800"/>
            </a:xfrm>
            <a:custGeom>
              <a:avLst/>
              <a:gdLst/>
              <a:ahLst/>
              <a:cxnLst/>
              <a:rect l="l" t="t" r="r" b="b"/>
              <a:pathLst>
                <a:path w="1017" h="832" extrusionOk="0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35"/>
            <p:cNvSpPr/>
            <p:nvPr/>
          </p:nvSpPr>
          <p:spPr>
            <a:xfrm>
              <a:off x="6520350" y="4712100"/>
              <a:ext cx="22300" cy="20900"/>
            </a:xfrm>
            <a:custGeom>
              <a:avLst/>
              <a:gdLst/>
              <a:ahLst/>
              <a:cxnLst/>
              <a:rect l="l" t="t" r="r" b="b"/>
              <a:pathLst>
                <a:path w="892" h="836" extrusionOk="0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35"/>
            <p:cNvSpPr/>
            <p:nvPr/>
          </p:nvSpPr>
          <p:spPr>
            <a:xfrm>
              <a:off x="6785925" y="4667325"/>
              <a:ext cx="24650" cy="20625"/>
            </a:xfrm>
            <a:custGeom>
              <a:avLst/>
              <a:gdLst/>
              <a:ahLst/>
              <a:cxnLst/>
              <a:rect l="l" t="t" r="r" b="b"/>
              <a:pathLst>
                <a:path w="986" h="825" extrusionOk="0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35"/>
            <p:cNvSpPr/>
            <p:nvPr/>
          </p:nvSpPr>
          <p:spPr>
            <a:xfrm>
              <a:off x="7003575" y="4631275"/>
              <a:ext cx="24650" cy="20850"/>
            </a:xfrm>
            <a:custGeom>
              <a:avLst/>
              <a:gdLst/>
              <a:ahLst/>
              <a:cxnLst/>
              <a:rect l="l" t="t" r="r" b="b"/>
              <a:pathLst>
                <a:path w="986" h="834" extrusionOk="0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35"/>
            <p:cNvSpPr/>
            <p:nvPr/>
          </p:nvSpPr>
          <p:spPr>
            <a:xfrm>
              <a:off x="6827225" y="46798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35"/>
            <p:cNvSpPr/>
            <p:nvPr/>
          </p:nvSpPr>
          <p:spPr>
            <a:xfrm>
              <a:off x="6791375" y="4716750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35"/>
            <p:cNvSpPr/>
            <p:nvPr/>
          </p:nvSpPr>
          <p:spPr>
            <a:xfrm>
              <a:off x="7213425" y="4461450"/>
              <a:ext cx="27450" cy="20950"/>
            </a:xfrm>
            <a:custGeom>
              <a:avLst/>
              <a:gdLst/>
              <a:ahLst/>
              <a:cxnLst/>
              <a:rect l="l" t="t" r="r" b="b"/>
              <a:pathLst>
                <a:path w="1098" h="838" extrusionOk="0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35"/>
            <p:cNvSpPr/>
            <p:nvPr/>
          </p:nvSpPr>
          <p:spPr>
            <a:xfrm>
              <a:off x="7489750" y="4278125"/>
              <a:ext cx="27150" cy="20750"/>
            </a:xfrm>
            <a:custGeom>
              <a:avLst/>
              <a:gdLst/>
              <a:ahLst/>
              <a:cxnLst/>
              <a:rect l="l" t="t" r="r" b="b"/>
              <a:pathLst>
                <a:path w="1086" h="830" extrusionOk="0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4" name="Google Shape;15854;p35"/>
            <p:cNvSpPr/>
            <p:nvPr/>
          </p:nvSpPr>
          <p:spPr>
            <a:xfrm>
              <a:off x="7464350" y="4314000"/>
              <a:ext cx="23150" cy="20875"/>
            </a:xfrm>
            <a:custGeom>
              <a:avLst/>
              <a:gdLst/>
              <a:ahLst/>
              <a:cxnLst/>
              <a:rect l="l" t="t" r="r" b="b"/>
              <a:pathLst>
                <a:path w="926" h="835" extrusionOk="0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5" name="Google Shape;15855;p35"/>
            <p:cNvSpPr/>
            <p:nvPr/>
          </p:nvSpPr>
          <p:spPr>
            <a:xfrm>
              <a:off x="7336750" y="4444475"/>
              <a:ext cx="27025" cy="21850"/>
            </a:xfrm>
            <a:custGeom>
              <a:avLst/>
              <a:gdLst/>
              <a:ahLst/>
              <a:cxnLst/>
              <a:rect l="l" t="t" r="r" b="b"/>
              <a:pathLst>
                <a:path w="1081" h="874" extrusionOk="0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35"/>
            <p:cNvSpPr/>
            <p:nvPr/>
          </p:nvSpPr>
          <p:spPr>
            <a:xfrm>
              <a:off x="7459600" y="4405325"/>
              <a:ext cx="31300" cy="21175"/>
            </a:xfrm>
            <a:custGeom>
              <a:avLst/>
              <a:gdLst/>
              <a:ahLst/>
              <a:cxnLst/>
              <a:rect l="l" t="t" r="r" b="b"/>
              <a:pathLst>
                <a:path w="1252" h="847" extrusionOk="0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35"/>
            <p:cNvSpPr/>
            <p:nvPr/>
          </p:nvSpPr>
          <p:spPr>
            <a:xfrm>
              <a:off x="7586975" y="4286625"/>
              <a:ext cx="30375" cy="21475"/>
            </a:xfrm>
            <a:custGeom>
              <a:avLst/>
              <a:gdLst/>
              <a:ahLst/>
              <a:cxnLst/>
              <a:rect l="l" t="t" r="r" b="b"/>
              <a:pathLst>
                <a:path w="1215" h="859" extrusionOk="0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35"/>
            <p:cNvSpPr/>
            <p:nvPr/>
          </p:nvSpPr>
          <p:spPr>
            <a:xfrm>
              <a:off x="7443500" y="4345500"/>
              <a:ext cx="23725" cy="20400"/>
            </a:xfrm>
            <a:custGeom>
              <a:avLst/>
              <a:gdLst/>
              <a:ahLst/>
              <a:cxnLst/>
              <a:rect l="l" t="t" r="r" b="b"/>
              <a:pathLst>
                <a:path w="949" h="816" extrusionOk="0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35"/>
            <p:cNvSpPr/>
            <p:nvPr/>
          </p:nvSpPr>
          <p:spPr>
            <a:xfrm>
              <a:off x="7420150" y="4407150"/>
              <a:ext cx="24550" cy="21150"/>
            </a:xfrm>
            <a:custGeom>
              <a:avLst/>
              <a:gdLst/>
              <a:ahLst/>
              <a:cxnLst/>
              <a:rect l="l" t="t" r="r" b="b"/>
              <a:pathLst>
                <a:path w="982" h="846" extrusionOk="0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35"/>
            <p:cNvSpPr/>
            <p:nvPr/>
          </p:nvSpPr>
          <p:spPr>
            <a:xfrm>
              <a:off x="7611375" y="4247750"/>
              <a:ext cx="23125" cy="20950"/>
            </a:xfrm>
            <a:custGeom>
              <a:avLst/>
              <a:gdLst/>
              <a:ahLst/>
              <a:cxnLst/>
              <a:rect l="l" t="t" r="r" b="b"/>
              <a:pathLst>
                <a:path w="925" h="838" extrusionOk="0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35"/>
            <p:cNvSpPr/>
            <p:nvPr/>
          </p:nvSpPr>
          <p:spPr>
            <a:xfrm>
              <a:off x="7616325" y="4118975"/>
              <a:ext cx="24850" cy="20875"/>
            </a:xfrm>
            <a:custGeom>
              <a:avLst/>
              <a:gdLst/>
              <a:ahLst/>
              <a:cxnLst/>
              <a:rect l="l" t="t" r="r" b="b"/>
              <a:pathLst>
                <a:path w="994" h="835" extrusionOk="0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35"/>
            <p:cNvSpPr/>
            <p:nvPr/>
          </p:nvSpPr>
          <p:spPr>
            <a:xfrm>
              <a:off x="7553750" y="4179575"/>
              <a:ext cx="27375" cy="21250"/>
            </a:xfrm>
            <a:custGeom>
              <a:avLst/>
              <a:gdLst/>
              <a:ahLst/>
              <a:cxnLst/>
              <a:rect l="l" t="t" r="r" b="b"/>
              <a:pathLst>
                <a:path w="1095" h="850" extrusionOk="0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35"/>
            <p:cNvSpPr/>
            <p:nvPr/>
          </p:nvSpPr>
          <p:spPr>
            <a:xfrm>
              <a:off x="7591925" y="41849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4" name="Google Shape;15864;p35"/>
            <p:cNvSpPr/>
            <p:nvPr/>
          </p:nvSpPr>
          <p:spPr>
            <a:xfrm>
              <a:off x="7725675" y="3915875"/>
              <a:ext cx="28900" cy="21525"/>
            </a:xfrm>
            <a:custGeom>
              <a:avLst/>
              <a:gdLst/>
              <a:ahLst/>
              <a:cxnLst/>
              <a:rect l="l" t="t" r="r" b="b"/>
              <a:pathLst>
                <a:path w="1156" h="861" extrusionOk="0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35"/>
            <p:cNvSpPr/>
            <p:nvPr/>
          </p:nvSpPr>
          <p:spPr>
            <a:xfrm>
              <a:off x="7794325" y="3680800"/>
              <a:ext cx="25300" cy="21200"/>
            </a:xfrm>
            <a:custGeom>
              <a:avLst/>
              <a:gdLst/>
              <a:ahLst/>
              <a:cxnLst/>
              <a:rect l="l" t="t" r="r" b="b"/>
              <a:pathLst>
                <a:path w="1012" h="848" extrusionOk="0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35"/>
            <p:cNvSpPr/>
            <p:nvPr/>
          </p:nvSpPr>
          <p:spPr>
            <a:xfrm>
              <a:off x="7782900" y="3759175"/>
              <a:ext cx="26350" cy="21000"/>
            </a:xfrm>
            <a:custGeom>
              <a:avLst/>
              <a:gdLst/>
              <a:ahLst/>
              <a:cxnLst/>
              <a:rect l="l" t="t" r="r" b="b"/>
              <a:pathLst>
                <a:path w="1054" h="840" extrusionOk="0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35"/>
            <p:cNvSpPr/>
            <p:nvPr/>
          </p:nvSpPr>
          <p:spPr>
            <a:xfrm>
              <a:off x="7782075" y="3907875"/>
              <a:ext cx="24825" cy="21075"/>
            </a:xfrm>
            <a:custGeom>
              <a:avLst/>
              <a:gdLst/>
              <a:ahLst/>
              <a:cxnLst/>
              <a:rect l="l" t="t" r="r" b="b"/>
              <a:pathLst>
                <a:path w="993" h="843" extrusionOk="0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35"/>
            <p:cNvSpPr/>
            <p:nvPr/>
          </p:nvSpPr>
          <p:spPr>
            <a:xfrm>
              <a:off x="7859825" y="3647250"/>
              <a:ext cx="25425" cy="20650"/>
            </a:xfrm>
            <a:custGeom>
              <a:avLst/>
              <a:gdLst/>
              <a:ahLst/>
              <a:cxnLst/>
              <a:rect l="l" t="t" r="r" b="b"/>
              <a:pathLst>
                <a:path w="1017" h="826" extrusionOk="0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35"/>
            <p:cNvSpPr/>
            <p:nvPr/>
          </p:nvSpPr>
          <p:spPr>
            <a:xfrm>
              <a:off x="7862125" y="3576050"/>
              <a:ext cx="23125" cy="21075"/>
            </a:xfrm>
            <a:custGeom>
              <a:avLst/>
              <a:gdLst/>
              <a:ahLst/>
              <a:cxnLst/>
              <a:rect l="l" t="t" r="r" b="b"/>
              <a:pathLst>
                <a:path w="925" h="843" extrusionOk="0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35"/>
            <p:cNvSpPr/>
            <p:nvPr/>
          </p:nvSpPr>
          <p:spPr>
            <a:xfrm>
              <a:off x="7960525" y="3726925"/>
              <a:ext cx="24750" cy="21150"/>
            </a:xfrm>
            <a:custGeom>
              <a:avLst/>
              <a:gdLst/>
              <a:ahLst/>
              <a:cxnLst/>
              <a:rect l="l" t="t" r="r" b="b"/>
              <a:pathLst>
                <a:path w="990" h="846" extrusionOk="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35"/>
            <p:cNvSpPr/>
            <p:nvPr/>
          </p:nvSpPr>
          <p:spPr>
            <a:xfrm>
              <a:off x="8013075" y="3656150"/>
              <a:ext cx="27300" cy="21250"/>
            </a:xfrm>
            <a:custGeom>
              <a:avLst/>
              <a:gdLst/>
              <a:ahLst/>
              <a:cxnLst/>
              <a:rect l="l" t="t" r="r" b="b"/>
              <a:pathLst>
                <a:path w="1092" h="850" extrusionOk="0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35"/>
            <p:cNvSpPr/>
            <p:nvPr/>
          </p:nvSpPr>
          <p:spPr>
            <a:xfrm>
              <a:off x="7976375" y="3477350"/>
              <a:ext cx="24650" cy="20475"/>
            </a:xfrm>
            <a:custGeom>
              <a:avLst/>
              <a:gdLst/>
              <a:ahLst/>
              <a:cxnLst/>
              <a:rect l="l" t="t" r="r" b="b"/>
              <a:pathLst>
                <a:path w="986" h="819" extrusionOk="0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35"/>
            <p:cNvSpPr/>
            <p:nvPr/>
          </p:nvSpPr>
          <p:spPr>
            <a:xfrm>
              <a:off x="7923850" y="3478700"/>
              <a:ext cx="24425" cy="20675"/>
            </a:xfrm>
            <a:custGeom>
              <a:avLst/>
              <a:gdLst/>
              <a:ahLst/>
              <a:cxnLst/>
              <a:rect l="l" t="t" r="r" b="b"/>
              <a:pathLst>
                <a:path w="977" h="827" extrusionOk="0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35"/>
            <p:cNvSpPr/>
            <p:nvPr/>
          </p:nvSpPr>
          <p:spPr>
            <a:xfrm>
              <a:off x="7945525" y="3521550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35"/>
            <p:cNvSpPr/>
            <p:nvPr/>
          </p:nvSpPr>
          <p:spPr>
            <a:xfrm>
              <a:off x="8040125" y="3046400"/>
              <a:ext cx="25500" cy="21125"/>
            </a:xfrm>
            <a:custGeom>
              <a:avLst/>
              <a:gdLst/>
              <a:ahLst/>
              <a:cxnLst/>
              <a:rect l="l" t="t" r="r" b="b"/>
              <a:pathLst>
                <a:path w="1020" h="845" extrusionOk="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6" name="Google Shape;15876;p35"/>
            <p:cNvSpPr/>
            <p:nvPr/>
          </p:nvSpPr>
          <p:spPr>
            <a:xfrm>
              <a:off x="7946000" y="2756325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7" name="Google Shape;15877;p35"/>
            <p:cNvSpPr/>
            <p:nvPr/>
          </p:nvSpPr>
          <p:spPr>
            <a:xfrm>
              <a:off x="7908825" y="2882050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35"/>
            <p:cNvSpPr/>
            <p:nvPr/>
          </p:nvSpPr>
          <p:spPr>
            <a:xfrm>
              <a:off x="7983050" y="3078550"/>
              <a:ext cx="26300" cy="21025"/>
            </a:xfrm>
            <a:custGeom>
              <a:avLst/>
              <a:gdLst/>
              <a:ahLst/>
              <a:cxnLst/>
              <a:rect l="l" t="t" r="r" b="b"/>
              <a:pathLst>
                <a:path w="1052" h="841" extrusionOk="0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35"/>
            <p:cNvSpPr/>
            <p:nvPr/>
          </p:nvSpPr>
          <p:spPr>
            <a:xfrm>
              <a:off x="8048525" y="3011875"/>
              <a:ext cx="22950" cy="21000"/>
            </a:xfrm>
            <a:custGeom>
              <a:avLst/>
              <a:gdLst/>
              <a:ahLst/>
              <a:cxnLst/>
              <a:rect l="l" t="t" r="r" b="b"/>
              <a:pathLst>
                <a:path w="918" h="840" extrusionOk="0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0" name="Google Shape;15880;p35"/>
            <p:cNvSpPr/>
            <p:nvPr/>
          </p:nvSpPr>
          <p:spPr>
            <a:xfrm>
              <a:off x="8018900" y="2836075"/>
              <a:ext cx="23125" cy="20900"/>
            </a:xfrm>
            <a:custGeom>
              <a:avLst/>
              <a:gdLst/>
              <a:ahLst/>
              <a:cxnLst/>
              <a:rect l="l" t="t" r="r" b="b"/>
              <a:pathLst>
                <a:path w="925" h="836" extrusionOk="0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1" name="Google Shape;15881;p35"/>
            <p:cNvSpPr/>
            <p:nvPr/>
          </p:nvSpPr>
          <p:spPr>
            <a:xfrm>
              <a:off x="7977200" y="2796575"/>
              <a:ext cx="27325" cy="20750"/>
            </a:xfrm>
            <a:custGeom>
              <a:avLst/>
              <a:gdLst/>
              <a:ahLst/>
              <a:cxnLst/>
              <a:rect l="l" t="t" r="r" b="b"/>
              <a:pathLst>
                <a:path w="1093" h="830" extrusionOk="0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35"/>
            <p:cNvSpPr/>
            <p:nvPr/>
          </p:nvSpPr>
          <p:spPr>
            <a:xfrm>
              <a:off x="7962200" y="3157775"/>
              <a:ext cx="24200" cy="21425"/>
            </a:xfrm>
            <a:custGeom>
              <a:avLst/>
              <a:gdLst/>
              <a:ahLst/>
              <a:cxnLst/>
              <a:rect l="l" t="t" r="r" b="b"/>
              <a:pathLst>
                <a:path w="968" h="857" extrusionOk="0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35"/>
            <p:cNvSpPr/>
            <p:nvPr/>
          </p:nvSpPr>
          <p:spPr>
            <a:xfrm>
              <a:off x="7995125" y="3261700"/>
              <a:ext cx="24650" cy="21050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35"/>
            <p:cNvSpPr/>
            <p:nvPr/>
          </p:nvSpPr>
          <p:spPr>
            <a:xfrm>
              <a:off x="8036800" y="3136475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35"/>
            <p:cNvSpPr/>
            <p:nvPr/>
          </p:nvSpPr>
          <p:spPr>
            <a:xfrm>
              <a:off x="7959125" y="2708900"/>
              <a:ext cx="23200" cy="21600"/>
            </a:xfrm>
            <a:custGeom>
              <a:avLst/>
              <a:gdLst/>
              <a:ahLst/>
              <a:cxnLst/>
              <a:rect l="l" t="t" r="r" b="b"/>
              <a:pathLst>
                <a:path w="928" h="864" extrusionOk="0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35"/>
            <p:cNvSpPr/>
            <p:nvPr/>
          </p:nvSpPr>
          <p:spPr>
            <a:xfrm>
              <a:off x="7905950" y="2511250"/>
              <a:ext cx="23900" cy="20875"/>
            </a:xfrm>
            <a:custGeom>
              <a:avLst/>
              <a:gdLst/>
              <a:ahLst/>
              <a:cxnLst/>
              <a:rect l="l" t="t" r="r" b="b"/>
              <a:pathLst>
                <a:path w="956" h="835" extrusionOk="0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7" name="Google Shape;15887;p35"/>
            <p:cNvSpPr/>
            <p:nvPr/>
          </p:nvSpPr>
          <p:spPr>
            <a:xfrm>
              <a:off x="7862125" y="2612525"/>
              <a:ext cx="26525" cy="20825"/>
            </a:xfrm>
            <a:custGeom>
              <a:avLst/>
              <a:gdLst/>
              <a:ahLst/>
              <a:cxnLst/>
              <a:rect l="l" t="t" r="r" b="b"/>
              <a:pathLst>
                <a:path w="1061" h="833" extrusionOk="0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35"/>
            <p:cNvSpPr/>
            <p:nvPr/>
          </p:nvSpPr>
          <p:spPr>
            <a:xfrm>
              <a:off x="7892375" y="2637925"/>
              <a:ext cx="27325" cy="21300"/>
            </a:xfrm>
            <a:custGeom>
              <a:avLst/>
              <a:gdLst/>
              <a:ahLst/>
              <a:cxnLst/>
              <a:rect l="l" t="t" r="r" b="b"/>
              <a:pathLst>
                <a:path w="1093" h="852" extrusionOk="0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9" name="Google Shape;15889;p35"/>
            <p:cNvSpPr/>
            <p:nvPr/>
          </p:nvSpPr>
          <p:spPr>
            <a:xfrm>
              <a:off x="7762050" y="2215025"/>
              <a:ext cx="24925" cy="21125"/>
            </a:xfrm>
            <a:custGeom>
              <a:avLst/>
              <a:gdLst/>
              <a:ahLst/>
              <a:cxnLst/>
              <a:rect l="l" t="t" r="r" b="b"/>
              <a:pathLst>
                <a:path w="997" h="845" extrusionOk="0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0" name="Google Shape;15890;p35"/>
            <p:cNvSpPr/>
            <p:nvPr/>
          </p:nvSpPr>
          <p:spPr>
            <a:xfrm>
              <a:off x="7603275" y="2067500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35"/>
            <p:cNvSpPr/>
            <p:nvPr/>
          </p:nvSpPr>
          <p:spPr>
            <a:xfrm>
              <a:off x="7650300" y="2134025"/>
              <a:ext cx="23375" cy="20950"/>
            </a:xfrm>
            <a:custGeom>
              <a:avLst/>
              <a:gdLst/>
              <a:ahLst/>
              <a:cxnLst/>
              <a:rect l="l" t="t" r="r" b="b"/>
              <a:pathLst>
                <a:path w="935" h="838" extrusionOk="0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35"/>
            <p:cNvSpPr/>
            <p:nvPr/>
          </p:nvSpPr>
          <p:spPr>
            <a:xfrm>
              <a:off x="7659475" y="2079025"/>
              <a:ext cx="42575" cy="37950"/>
            </a:xfrm>
            <a:custGeom>
              <a:avLst/>
              <a:gdLst/>
              <a:ahLst/>
              <a:cxnLst/>
              <a:rect l="l" t="t" r="r" b="b"/>
              <a:pathLst>
                <a:path w="1703" h="1518" extrusionOk="0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35"/>
            <p:cNvSpPr/>
            <p:nvPr/>
          </p:nvSpPr>
          <p:spPr>
            <a:xfrm>
              <a:off x="7933875" y="2836900"/>
              <a:ext cx="45875" cy="38175"/>
            </a:xfrm>
            <a:custGeom>
              <a:avLst/>
              <a:gdLst/>
              <a:ahLst/>
              <a:cxnLst/>
              <a:rect l="l" t="t" r="r" b="b"/>
              <a:pathLst>
                <a:path w="1835" h="1527" extrusionOk="0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35"/>
            <p:cNvSpPr/>
            <p:nvPr/>
          </p:nvSpPr>
          <p:spPr>
            <a:xfrm>
              <a:off x="7873800" y="3533600"/>
              <a:ext cx="45725" cy="38425"/>
            </a:xfrm>
            <a:custGeom>
              <a:avLst/>
              <a:gdLst/>
              <a:ahLst/>
              <a:cxnLst/>
              <a:rect l="l" t="t" r="r" b="b"/>
              <a:pathLst>
                <a:path w="1829" h="1537" extrusionOk="0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35"/>
            <p:cNvSpPr/>
            <p:nvPr/>
          </p:nvSpPr>
          <p:spPr>
            <a:xfrm>
              <a:off x="7368450" y="4279875"/>
              <a:ext cx="47325" cy="38000"/>
            </a:xfrm>
            <a:custGeom>
              <a:avLst/>
              <a:gdLst/>
              <a:ahLst/>
              <a:cxnLst/>
              <a:rect l="l" t="t" r="r" b="b"/>
              <a:pathLst>
                <a:path w="1893" h="1520" extrusionOk="0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35"/>
            <p:cNvSpPr/>
            <p:nvPr/>
          </p:nvSpPr>
          <p:spPr>
            <a:xfrm>
              <a:off x="7210000" y="4382775"/>
              <a:ext cx="43250" cy="37900"/>
            </a:xfrm>
            <a:custGeom>
              <a:avLst/>
              <a:gdLst/>
              <a:ahLst/>
              <a:cxnLst/>
              <a:rect l="l" t="t" r="r" b="b"/>
              <a:pathLst>
                <a:path w="1730" h="1516" extrusionOk="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35"/>
            <p:cNvSpPr/>
            <p:nvPr/>
          </p:nvSpPr>
          <p:spPr>
            <a:xfrm>
              <a:off x="6837225" y="4632325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35"/>
            <p:cNvSpPr/>
            <p:nvPr/>
          </p:nvSpPr>
          <p:spPr>
            <a:xfrm>
              <a:off x="6416925" y="4679325"/>
              <a:ext cx="45450" cy="38075"/>
            </a:xfrm>
            <a:custGeom>
              <a:avLst/>
              <a:gdLst/>
              <a:ahLst/>
              <a:cxnLst/>
              <a:rect l="l" t="t" r="r" b="b"/>
              <a:pathLst>
                <a:path w="1818" h="1523" extrusionOk="0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35"/>
            <p:cNvSpPr/>
            <p:nvPr/>
          </p:nvSpPr>
          <p:spPr>
            <a:xfrm>
              <a:off x="5985500" y="4634325"/>
              <a:ext cx="52325" cy="38500"/>
            </a:xfrm>
            <a:custGeom>
              <a:avLst/>
              <a:gdLst/>
              <a:ahLst/>
              <a:cxnLst/>
              <a:rect l="l" t="t" r="r" b="b"/>
              <a:pathLst>
                <a:path w="2093" h="1540" extrusionOk="0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35"/>
            <p:cNvSpPr/>
            <p:nvPr/>
          </p:nvSpPr>
          <p:spPr>
            <a:xfrm>
              <a:off x="5839125" y="4603000"/>
              <a:ext cx="45775" cy="38575"/>
            </a:xfrm>
            <a:custGeom>
              <a:avLst/>
              <a:gdLst/>
              <a:ahLst/>
              <a:cxnLst/>
              <a:rect l="l" t="t" r="r" b="b"/>
              <a:pathLst>
                <a:path w="1831" h="1543" extrusionOk="0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35"/>
            <p:cNvSpPr/>
            <p:nvPr/>
          </p:nvSpPr>
          <p:spPr>
            <a:xfrm>
              <a:off x="5672700" y="4521425"/>
              <a:ext cx="55850" cy="38925"/>
            </a:xfrm>
            <a:custGeom>
              <a:avLst/>
              <a:gdLst/>
              <a:ahLst/>
              <a:cxnLst/>
              <a:rect l="l" t="t" r="r" b="b"/>
              <a:pathLst>
                <a:path w="2234" h="1557" extrusionOk="0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2" name="Google Shape;15902;p35"/>
            <p:cNvSpPr/>
            <p:nvPr/>
          </p:nvSpPr>
          <p:spPr>
            <a:xfrm>
              <a:off x="5498350" y="4439075"/>
              <a:ext cx="56850" cy="39275"/>
            </a:xfrm>
            <a:custGeom>
              <a:avLst/>
              <a:gdLst/>
              <a:ahLst/>
              <a:cxnLst/>
              <a:rect l="l" t="t" r="r" b="b"/>
              <a:pathLst>
                <a:path w="2274" h="1571" extrusionOk="0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03" name="Google Shape;15903;p35"/>
          <p:cNvSpPr/>
          <p:nvPr/>
        </p:nvSpPr>
        <p:spPr>
          <a:xfrm rot="-1276185">
            <a:off x="9128098" y="934211"/>
            <a:ext cx="372298" cy="205609"/>
          </a:xfrm>
          <a:custGeom>
            <a:avLst/>
            <a:gdLst/>
            <a:ahLst/>
            <a:cxnLst/>
            <a:rect l="l" t="t" r="r" b="b"/>
            <a:pathLst>
              <a:path w="35776" h="19758" extrusionOk="0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04" name="Google Shape;15904;p35"/>
          <p:cNvGrpSpPr/>
          <p:nvPr/>
        </p:nvGrpSpPr>
        <p:grpSpPr>
          <a:xfrm rot="5509917" flipH="1">
            <a:off x="8243342" y="934728"/>
            <a:ext cx="3607845" cy="3378307"/>
            <a:chOff x="5272775" y="2011375"/>
            <a:chExt cx="3027200" cy="2935100"/>
          </a:xfrm>
        </p:grpSpPr>
        <p:sp>
          <p:nvSpPr>
            <p:cNvPr id="15905" name="Google Shape;15905;p35"/>
            <p:cNvSpPr/>
            <p:nvPr/>
          </p:nvSpPr>
          <p:spPr>
            <a:xfrm>
              <a:off x="6106700" y="247180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6" name="Google Shape;15906;p35"/>
            <p:cNvSpPr/>
            <p:nvPr/>
          </p:nvSpPr>
          <p:spPr>
            <a:xfrm>
              <a:off x="5595700" y="3047225"/>
              <a:ext cx="14025" cy="12000"/>
            </a:xfrm>
            <a:custGeom>
              <a:avLst/>
              <a:gdLst/>
              <a:ahLst/>
              <a:cxnLst/>
              <a:rect l="l" t="t" r="r" b="b"/>
              <a:pathLst>
                <a:path w="561" h="480" extrusionOk="0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7" name="Google Shape;15907;p35"/>
            <p:cNvSpPr/>
            <p:nvPr/>
          </p:nvSpPr>
          <p:spPr>
            <a:xfrm>
              <a:off x="5931575" y="2955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8" name="Google Shape;15908;p35"/>
            <p:cNvSpPr/>
            <p:nvPr/>
          </p:nvSpPr>
          <p:spPr>
            <a:xfrm>
              <a:off x="8152325" y="2173500"/>
              <a:ext cx="16325" cy="12700"/>
            </a:xfrm>
            <a:custGeom>
              <a:avLst/>
              <a:gdLst/>
              <a:ahLst/>
              <a:cxnLst/>
              <a:rect l="l" t="t" r="r" b="b"/>
              <a:pathLst>
                <a:path w="653" h="508" extrusionOk="0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35"/>
            <p:cNvSpPr/>
            <p:nvPr/>
          </p:nvSpPr>
          <p:spPr>
            <a:xfrm>
              <a:off x="8125650" y="2210475"/>
              <a:ext cx="13175" cy="12225"/>
            </a:xfrm>
            <a:custGeom>
              <a:avLst/>
              <a:gdLst/>
              <a:ahLst/>
              <a:cxnLst/>
              <a:rect l="l" t="t" r="r" b="b"/>
              <a:pathLst>
                <a:path w="527" h="489" extrusionOk="0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35"/>
            <p:cNvSpPr/>
            <p:nvPr/>
          </p:nvSpPr>
          <p:spPr>
            <a:xfrm>
              <a:off x="6069175" y="328137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35"/>
            <p:cNvSpPr/>
            <p:nvPr/>
          </p:nvSpPr>
          <p:spPr>
            <a:xfrm>
              <a:off x="5326975" y="3766100"/>
              <a:ext cx="16450" cy="12700"/>
            </a:xfrm>
            <a:custGeom>
              <a:avLst/>
              <a:gdLst/>
              <a:ahLst/>
              <a:cxnLst/>
              <a:rect l="l" t="t" r="r" b="b"/>
              <a:pathLst>
                <a:path w="658" h="508" extrusionOk="0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35"/>
            <p:cNvSpPr/>
            <p:nvPr/>
          </p:nvSpPr>
          <p:spPr>
            <a:xfrm>
              <a:off x="6218575" y="3441950"/>
              <a:ext cx="10750" cy="10325"/>
            </a:xfrm>
            <a:custGeom>
              <a:avLst/>
              <a:gdLst/>
              <a:ahLst/>
              <a:cxnLst/>
              <a:rect l="l" t="t" r="r" b="b"/>
              <a:pathLst>
                <a:path w="430" h="413" extrusionOk="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35"/>
            <p:cNvSpPr/>
            <p:nvPr/>
          </p:nvSpPr>
          <p:spPr>
            <a:xfrm>
              <a:off x="6526175" y="4097550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35"/>
            <p:cNvSpPr/>
            <p:nvPr/>
          </p:nvSpPr>
          <p:spPr>
            <a:xfrm>
              <a:off x="6346050" y="4366175"/>
              <a:ext cx="13825" cy="12225"/>
            </a:xfrm>
            <a:custGeom>
              <a:avLst/>
              <a:gdLst/>
              <a:ahLst/>
              <a:cxnLst/>
              <a:rect l="l" t="t" r="r" b="b"/>
              <a:pathLst>
                <a:path w="553" h="489" extrusionOk="0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5" name="Google Shape;15915;p35"/>
            <p:cNvSpPr/>
            <p:nvPr/>
          </p:nvSpPr>
          <p:spPr>
            <a:xfrm>
              <a:off x="8083500" y="3369150"/>
              <a:ext cx="13825" cy="12125"/>
            </a:xfrm>
            <a:custGeom>
              <a:avLst/>
              <a:gdLst/>
              <a:ahLst/>
              <a:cxnLst/>
              <a:rect l="l" t="t" r="r" b="b"/>
              <a:pathLst>
                <a:path w="553" h="485" extrusionOk="0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6" name="Google Shape;15916;p35"/>
            <p:cNvSpPr/>
            <p:nvPr/>
          </p:nvSpPr>
          <p:spPr>
            <a:xfrm>
              <a:off x="7163850" y="4549850"/>
              <a:ext cx="15325" cy="12225"/>
            </a:xfrm>
            <a:custGeom>
              <a:avLst/>
              <a:gdLst/>
              <a:ahLst/>
              <a:cxnLst/>
              <a:rect l="l" t="t" r="r" b="b"/>
              <a:pathLst>
                <a:path w="613" h="489" extrusionOk="0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7" name="Google Shape;15917;p35"/>
            <p:cNvSpPr/>
            <p:nvPr/>
          </p:nvSpPr>
          <p:spPr>
            <a:xfrm>
              <a:off x="5533200" y="4799325"/>
              <a:ext cx="16475" cy="12300"/>
            </a:xfrm>
            <a:custGeom>
              <a:avLst/>
              <a:gdLst/>
              <a:ahLst/>
              <a:cxnLst/>
              <a:rect l="l" t="t" r="r" b="b"/>
              <a:pathLst>
                <a:path w="659" h="492" extrusionOk="0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8" name="Google Shape;15918;p35"/>
            <p:cNvSpPr/>
            <p:nvPr/>
          </p:nvSpPr>
          <p:spPr>
            <a:xfrm>
              <a:off x="7781700" y="4934425"/>
              <a:ext cx="16600" cy="12050"/>
            </a:xfrm>
            <a:custGeom>
              <a:avLst/>
              <a:gdLst/>
              <a:ahLst/>
              <a:cxnLst/>
              <a:rect l="l" t="t" r="r" b="b"/>
              <a:pathLst>
                <a:path w="664" h="482" extrusionOk="0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9" name="Google Shape;15919;p35"/>
            <p:cNvSpPr/>
            <p:nvPr/>
          </p:nvSpPr>
          <p:spPr>
            <a:xfrm>
              <a:off x="7923850" y="20658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0" name="Google Shape;15920;p35"/>
            <p:cNvSpPr/>
            <p:nvPr/>
          </p:nvSpPr>
          <p:spPr>
            <a:xfrm>
              <a:off x="8007525" y="2054175"/>
              <a:ext cx="16975" cy="11775"/>
            </a:xfrm>
            <a:custGeom>
              <a:avLst/>
              <a:gdLst/>
              <a:ahLst/>
              <a:cxnLst/>
              <a:rect l="l" t="t" r="r" b="b"/>
              <a:pathLst>
                <a:path w="679" h="471" extrusionOk="0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1" name="Google Shape;15921;p35"/>
            <p:cNvSpPr/>
            <p:nvPr/>
          </p:nvSpPr>
          <p:spPr>
            <a:xfrm>
              <a:off x="8209875" y="248282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2" name="Google Shape;15922;p35"/>
            <p:cNvSpPr/>
            <p:nvPr/>
          </p:nvSpPr>
          <p:spPr>
            <a:xfrm>
              <a:off x="7394300" y="4304825"/>
              <a:ext cx="24625" cy="20625"/>
            </a:xfrm>
            <a:custGeom>
              <a:avLst/>
              <a:gdLst/>
              <a:ahLst/>
              <a:cxnLst/>
              <a:rect l="l" t="t" r="r" b="b"/>
              <a:pathLst>
                <a:path w="985" h="825" extrusionOk="0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3" name="Google Shape;15923;p35"/>
            <p:cNvSpPr/>
            <p:nvPr/>
          </p:nvSpPr>
          <p:spPr>
            <a:xfrm>
              <a:off x="7711550" y="3810525"/>
              <a:ext cx="23025" cy="21375"/>
            </a:xfrm>
            <a:custGeom>
              <a:avLst/>
              <a:gdLst/>
              <a:ahLst/>
              <a:cxnLst/>
              <a:rect l="l" t="t" r="r" b="b"/>
              <a:pathLst>
                <a:path w="921" h="855" extrusionOk="0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4" name="Google Shape;15924;p35"/>
            <p:cNvSpPr/>
            <p:nvPr/>
          </p:nvSpPr>
          <p:spPr>
            <a:xfrm>
              <a:off x="8108700" y="2112275"/>
              <a:ext cx="26150" cy="20775"/>
            </a:xfrm>
            <a:custGeom>
              <a:avLst/>
              <a:gdLst/>
              <a:ahLst/>
              <a:cxnLst/>
              <a:rect l="l" t="t" r="r" b="b"/>
              <a:pathLst>
                <a:path w="1046" h="831" extrusionOk="0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5" name="Google Shape;15925;p35"/>
            <p:cNvSpPr/>
            <p:nvPr/>
          </p:nvSpPr>
          <p:spPr>
            <a:xfrm>
              <a:off x="7454350" y="4887975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6" name="Google Shape;15926;p35"/>
            <p:cNvSpPr/>
            <p:nvPr/>
          </p:nvSpPr>
          <p:spPr>
            <a:xfrm>
              <a:off x="7936600" y="4793775"/>
              <a:ext cx="44800" cy="38500"/>
            </a:xfrm>
            <a:custGeom>
              <a:avLst/>
              <a:gdLst/>
              <a:ahLst/>
              <a:cxnLst/>
              <a:rect l="l" t="t" r="r" b="b"/>
              <a:pathLst>
                <a:path w="1792" h="1540" extrusionOk="0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7" name="Google Shape;15927;p35"/>
            <p:cNvSpPr/>
            <p:nvPr/>
          </p:nvSpPr>
          <p:spPr>
            <a:xfrm>
              <a:off x="5984125" y="4653325"/>
              <a:ext cx="44025" cy="38125"/>
            </a:xfrm>
            <a:custGeom>
              <a:avLst/>
              <a:gdLst/>
              <a:ahLst/>
              <a:cxnLst/>
              <a:rect l="l" t="t" r="r" b="b"/>
              <a:pathLst>
                <a:path w="1761" h="1525" extrusionOk="0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8" name="Google Shape;15928;p35"/>
            <p:cNvSpPr/>
            <p:nvPr/>
          </p:nvSpPr>
          <p:spPr>
            <a:xfrm>
              <a:off x="5495625" y="4410425"/>
              <a:ext cx="47375" cy="38350"/>
            </a:xfrm>
            <a:custGeom>
              <a:avLst/>
              <a:gdLst/>
              <a:ahLst/>
              <a:cxnLst/>
              <a:rect l="l" t="t" r="r" b="b"/>
              <a:pathLst>
                <a:path w="1895" h="1534" extrusionOk="0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9" name="Google Shape;15929;p35"/>
            <p:cNvSpPr/>
            <p:nvPr/>
          </p:nvSpPr>
          <p:spPr>
            <a:xfrm>
              <a:off x="7260875" y="3364475"/>
              <a:ext cx="43375" cy="38025"/>
            </a:xfrm>
            <a:custGeom>
              <a:avLst/>
              <a:gdLst/>
              <a:ahLst/>
              <a:cxnLst/>
              <a:rect l="l" t="t" r="r" b="b"/>
              <a:pathLst>
                <a:path w="1735" h="1521" extrusionOk="0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0" name="Google Shape;15930;p35"/>
            <p:cNvSpPr/>
            <p:nvPr/>
          </p:nvSpPr>
          <p:spPr>
            <a:xfrm>
              <a:off x="7432725" y="2516450"/>
              <a:ext cx="45000" cy="37875"/>
            </a:xfrm>
            <a:custGeom>
              <a:avLst/>
              <a:gdLst/>
              <a:ahLst/>
              <a:cxnLst/>
              <a:rect l="l" t="t" r="r" b="b"/>
              <a:pathLst>
                <a:path w="1800" h="1515" extrusionOk="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1" name="Google Shape;15931;p35"/>
            <p:cNvSpPr/>
            <p:nvPr/>
          </p:nvSpPr>
          <p:spPr>
            <a:xfrm>
              <a:off x="7765300" y="2445900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2" name="Google Shape;15932;p35"/>
            <p:cNvSpPr/>
            <p:nvPr/>
          </p:nvSpPr>
          <p:spPr>
            <a:xfrm>
              <a:off x="8059775" y="3876125"/>
              <a:ext cx="15675" cy="11950"/>
            </a:xfrm>
            <a:custGeom>
              <a:avLst/>
              <a:gdLst/>
              <a:ahLst/>
              <a:cxnLst/>
              <a:rect l="l" t="t" r="r" b="b"/>
              <a:pathLst>
                <a:path w="627" h="478" extrusionOk="0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3" name="Google Shape;15933;p35"/>
            <p:cNvSpPr/>
            <p:nvPr/>
          </p:nvSpPr>
          <p:spPr>
            <a:xfrm>
              <a:off x="7967200" y="3380650"/>
              <a:ext cx="15150" cy="12250"/>
            </a:xfrm>
            <a:custGeom>
              <a:avLst/>
              <a:gdLst/>
              <a:ahLst/>
              <a:cxnLst/>
              <a:rect l="l" t="t" r="r" b="b"/>
              <a:pathLst>
                <a:path w="606" h="490" extrusionOk="0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4" name="Google Shape;15934;p35"/>
            <p:cNvSpPr/>
            <p:nvPr/>
          </p:nvSpPr>
          <p:spPr>
            <a:xfrm>
              <a:off x="7610275" y="2819725"/>
              <a:ext cx="11925" cy="10225"/>
            </a:xfrm>
            <a:custGeom>
              <a:avLst/>
              <a:gdLst/>
              <a:ahLst/>
              <a:cxnLst/>
              <a:rect l="l" t="t" r="r" b="b"/>
              <a:pathLst>
                <a:path w="477" h="409" extrusionOk="0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5" name="Google Shape;15935;p35"/>
            <p:cNvSpPr/>
            <p:nvPr/>
          </p:nvSpPr>
          <p:spPr>
            <a:xfrm>
              <a:off x="8060125" y="2302950"/>
              <a:ext cx="16350" cy="12525"/>
            </a:xfrm>
            <a:custGeom>
              <a:avLst/>
              <a:gdLst/>
              <a:ahLst/>
              <a:cxnLst/>
              <a:rect l="l" t="t" r="r" b="b"/>
              <a:pathLst>
                <a:path w="654" h="501" extrusionOk="0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6" name="Google Shape;15936;p35"/>
            <p:cNvSpPr/>
            <p:nvPr/>
          </p:nvSpPr>
          <p:spPr>
            <a:xfrm>
              <a:off x="8283225" y="2064975"/>
              <a:ext cx="16750" cy="12825"/>
            </a:xfrm>
            <a:custGeom>
              <a:avLst/>
              <a:gdLst/>
              <a:ahLst/>
              <a:cxnLst/>
              <a:rect l="l" t="t" r="r" b="b"/>
              <a:pathLst>
                <a:path w="670" h="513" extrusionOk="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7" name="Google Shape;15937;p35"/>
            <p:cNvSpPr/>
            <p:nvPr/>
          </p:nvSpPr>
          <p:spPr>
            <a:xfrm>
              <a:off x="7496875" y="206505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8" name="Google Shape;15938;p35"/>
            <p:cNvSpPr/>
            <p:nvPr/>
          </p:nvSpPr>
          <p:spPr>
            <a:xfrm>
              <a:off x="6738000" y="2077350"/>
              <a:ext cx="14200" cy="12125"/>
            </a:xfrm>
            <a:custGeom>
              <a:avLst/>
              <a:gdLst/>
              <a:ahLst/>
              <a:cxnLst/>
              <a:rect l="l" t="t" r="r" b="b"/>
              <a:pathLst>
                <a:path w="568" h="485" extrusionOk="0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9" name="Google Shape;15939;p35"/>
            <p:cNvSpPr/>
            <p:nvPr/>
          </p:nvSpPr>
          <p:spPr>
            <a:xfrm>
              <a:off x="6400250" y="2372275"/>
              <a:ext cx="13150" cy="12625"/>
            </a:xfrm>
            <a:custGeom>
              <a:avLst/>
              <a:gdLst/>
              <a:ahLst/>
              <a:cxnLst/>
              <a:rect l="l" t="t" r="r" b="b"/>
              <a:pathLst>
                <a:path w="526" h="505" extrusionOk="0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0" name="Google Shape;15940;p35"/>
            <p:cNvSpPr/>
            <p:nvPr/>
          </p:nvSpPr>
          <p:spPr>
            <a:xfrm>
              <a:off x="7253350" y="2963125"/>
              <a:ext cx="15725" cy="12450"/>
            </a:xfrm>
            <a:custGeom>
              <a:avLst/>
              <a:gdLst/>
              <a:ahLst/>
              <a:cxnLst/>
              <a:rect l="l" t="t" r="r" b="b"/>
              <a:pathLst>
                <a:path w="629" h="498" extrusionOk="0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1" name="Google Shape;15941;p35"/>
            <p:cNvSpPr/>
            <p:nvPr/>
          </p:nvSpPr>
          <p:spPr>
            <a:xfrm>
              <a:off x="7628625" y="330845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2" name="Google Shape;15942;p35"/>
            <p:cNvSpPr/>
            <p:nvPr/>
          </p:nvSpPr>
          <p:spPr>
            <a:xfrm>
              <a:off x="7041550" y="352087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3" name="Google Shape;15943;p35"/>
            <p:cNvSpPr/>
            <p:nvPr/>
          </p:nvSpPr>
          <p:spPr>
            <a:xfrm>
              <a:off x="7300900" y="2835400"/>
              <a:ext cx="13375" cy="12200"/>
            </a:xfrm>
            <a:custGeom>
              <a:avLst/>
              <a:gdLst/>
              <a:ahLst/>
              <a:cxnLst/>
              <a:rect l="l" t="t" r="r" b="b"/>
              <a:pathLst>
                <a:path w="535" h="488" extrusionOk="0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4" name="Google Shape;15944;p35"/>
            <p:cNvSpPr/>
            <p:nvPr/>
          </p:nvSpPr>
          <p:spPr>
            <a:xfrm>
              <a:off x="7146625" y="2396750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5" name="Google Shape;15945;p35"/>
            <p:cNvSpPr/>
            <p:nvPr/>
          </p:nvSpPr>
          <p:spPr>
            <a:xfrm>
              <a:off x="6674025" y="2247475"/>
              <a:ext cx="14800" cy="12275"/>
            </a:xfrm>
            <a:custGeom>
              <a:avLst/>
              <a:gdLst/>
              <a:ahLst/>
              <a:cxnLst/>
              <a:rect l="l" t="t" r="r" b="b"/>
              <a:pathLst>
                <a:path w="592" h="491" extrusionOk="0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6" name="Google Shape;15946;p35"/>
            <p:cNvSpPr/>
            <p:nvPr/>
          </p:nvSpPr>
          <p:spPr>
            <a:xfrm>
              <a:off x="6623075" y="2036025"/>
              <a:ext cx="14225" cy="12425"/>
            </a:xfrm>
            <a:custGeom>
              <a:avLst/>
              <a:gdLst/>
              <a:ahLst/>
              <a:cxnLst/>
              <a:rect l="l" t="t" r="r" b="b"/>
              <a:pathLst>
                <a:path w="569" h="497" extrusionOk="0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7" name="Google Shape;15947;p35"/>
            <p:cNvSpPr/>
            <p:nvPr/>
          </p:nvSpPr>
          <p:spPr>
            <a:xfrm>
              <a:off x="5813175" y="2152275"/>
              <a:ext cx="13850" cy="12075"/>
            </a:xfrm>
            <a:custGeom>
              <a:avLst/>
              <a:gdLst/>
              <a:ahLst/>
              <a:cxnLst/>
              <a:rect l="l" t="t" r="r" b="b"/>
              <a:pathLst>
                <a:path w="554" h="483" extrusionOk="0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8" name="Google Shape;15948;p35"/>
            <p:cNvSpPr/>
            <p:nvPr/>
          </p:nvSpPr>
          <p:spPr>
            <a:xfrm>
              <a:off x="5915850" y="255762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9" name="Google Shape;15949;p35"/>
            <p:cNvSpPr/>
            <p:nvPr/>
          </p:nvSpPr>
          <p:spPr>
            <a:xfrm>
              <a:off x="6492250" y="2926350"/>
              <a:ext cx="17825" cy="12025"/>
            </a:xfrm>
            <a:custGeom>
              <a:avLst/>
              <a:gdLst/>
              <a:ahLst/>
              <a:cxnLst/>
              <a:rect l="l" t="t" r="r" b="b"/>
              <a:pathLst>
                <a:path w="713" h="481" extrusionOk="0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0" name="Google Shape;15950;p35"/>
            <p:cNvSpPr/>
            <p:nvPr/>
          </p:nvSpPr>
          <p:spPr>
            <a:xfrm>
              <a:off x="6717150" y="2748575"/>
              <a:ext cx="15600" cy="11850"/>
            </a:xfrm>
            <a:custGeom>
              <a:avLst/>
              <a:gdLst/>
              <a:ahLst/>
              <a:cxnLst/>
              <a:rect l="l" t="t" r="r" b="b"/>
              <a:pathLst>
                <a:path w="624" h="474" extrusionOk="0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1" name="Google Shape;15951;p35"/>
            <p:cNvSpPr/>
            <p:nvPr/>
          </p:nvSpPr>
          <p:spPr>
            <a:xfrm>
              <a:off x="6538675" y="2427775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2" name="Google Shape;15952;p35"/>
            <p:cNvSpPr/>
            <p:nvPr/>
          </p:nvSpPr>
          <p:spPr>
            <a:xfrm>
              <a:off x="6043325" y="2371950"/>
              <a:ext cx="12550" cy="11850"/>
            </a:xfrm>
            <a:custGeom>
              <a:avLst/>
              <a:gdLst/>
              <a:ahLst/>
              <a:cxnLst/>
              <a:rect l="l" t="t" r="r" b="b"/>
              <a:pathLst>
                <a:path w="502" h="474" extrusionOk="0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3" name="Google Shape;15953;p35"/>
            <p:cNvSpPr/>
            <p:nvPr/>
          </p:nvSpPr>
          <p:spPr>
            <a:xfrm>
              <a:off x="5906575" y="2652125"/>
              <a:ext cx="13950" cy="12075"/>
            </a:xfrm>
            <a:custGeom>
              <a:avLst/>
              <a:gdLst/>
              <a:ahLst/>
              <a:cxnLst/>
              <a:rect l="l" t="t" r="r" b="b"/>
              <a:pathLst>
                <a:path w="558" h="483" extrusionOk="0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4" name="Google Shape;15954;p35"/>
            <p:cNvSpPr/>
            <p:nvPr/>
          </p:nvSpPr>
          <p:spPr>
            <a:xfrm>
              <a:off x="5827350" y="3269075"/>
              <a:ext cx="14550" cy="12025"/>
            </a:xfrm>
            <a:custGeom>
              <a:avLst/>
              <a:gdLst/>
              <a:ahLst/>
              <a:cxnLst/>
              <a:rect l="l" t="t" r="r" b="b"/>
              <a:pathLst>
                <a:path w="582" h="481" extrusionOk="0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5" name="Google Shape;15955;p35"/>
            <p:cNvSpPr/>
            <p:nvPr/>
          </p:nvSpPr>
          <p:spPr>
            <a:xfrm>
              <a:off x="6250425" y="3786550"/>
              <a:ext cx="14750" cy="11750"/>
            </a:xfrm>
            <a:custGeom>
              <a:avLst/>
              <a:gdLst/>
              <a:ahLst/>
              <a:cxnLst/>
              <a:rect l="l" t="t" r="r" b="b"/>
              <a:pathLst>
                <a:path w="590" h="470" extrusionOk="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6" name="Google Shape;15956;p35"/>
            <p:cNvSpPr/>
            <p:nvPr/>
          </p:nvSpPr>
          <p:spPr>
            <a:xfrm>
              <a:off x="6830775" y="3420100"/>
              <a:ext cx="15650" cy="12625"/>
            </a:xfrm>
            <a:custGeom>
              <a:avLst/>
              <a:gdLst/>
              <a:ahLst/>
              <a:cxnLst/>
              <a:rect l="l" t="t" r="r" b="b"/>
              <a:pathLst>
                <a:path w="626" h="505" extrusionOk="0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7" name="Google Shape;15957;p35"/>
            <p:cNvSpPr/>
            <p:nvPr/>
          </p:nvSpPr>
          <p:spPr>
            <a:xfrm>
              <a:off x="6683800" y="288542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8" name="Google Shape;15958;p35"/>
            <p:cNvSpPr/>
            <p:nvPr/>
          </p:nvSpPr>
          <p:spPr>
            <a:xfrm>
              <a:off x="6211300" y="2631000"/>
              <a:ext cx="17675" cy="12275"/>
            </a:xfrm>
            <a:custGeom>
              <a:avLst/>
              <a:gdLst/>
              <a:ahLst/>
              <a:cxnLst/>
              <a:rect l="l" t="t" r="r" b="b"/>
              <a:pathLst>
                <a:path w="707" h="491" extrusionOk="0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9" name="Google Shape;15959;p35"/>
            <p:cNvSpPr/>
            <p:nvPr/>
          </p:nvSpPr>
          <p:spPr>
            <a:xfrm>
              <a:off x="5730600" y="2838275"/>
              <a:ext cx="14575" cy="11950"/>
            </a:xfrm>
            <a:custGeom>
              <a:avLst/>
              <a:gdLst/>
              <a:ahLst/>
              <a:cxnLst/>
              <a:rect l="l" t="t" r="r" b="b"/>
              <a:pathLst>
                <a:path w="583" h="478" extrusionOk="0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0" name="Google Shape;15960;p35"/>
            <p:cNvSpPr/>
            <p:nvPr/>
          </p:nvSpPr>
          <p:spPr>
            <a:xfrm>
              <a:off x="5512125" y="3208325"/>
              <a:ext cx="15575" cy="11900"/>
            </a:xfrm>
            <a:custGeom>
              <a:avLst/>
              <a:gdLst/>
              <a:ahLst/>
              <a:cxnLst/>
              <a:rect l="l" t="t" r="r" b="b"/>
              <a:pathLst>
                <a:path w="623" h="476" extrusionOk="0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1" name="Google Shape;15961;p35"/>
            <p:cNvSpPr/>
            <p:nvPr/>
          </p:nvSpPr>
          <p:spPr>
            <a:xfrm>
              <a:off x="5732275" y="3482725"/>
              <a:ext cx="15875" cy="12375"/>
            </a:xfrm>
            <a:custGeom>
              <a:avLst/>
              <a:gdLst/>
              <a:ahLst/>
              <a:cxnLst/>
              <a:rect l="l" t="t" r="r" b="b"/>
              <a:pathLst>
                <a:path w="635" h="495" extrusionOk="0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2" name="Google Shape;15962;p35"/>
            <p:cNvSpPr/>
            <p:nvPr/>
          </p:nvSpPr>
          <p:spPr>
            <a:xfrm>
              <a:off x="6486850" y="3283900"/>
              <a:ext cx="13500" cy="12050"/>
            </a:xfrm>
            <a:custGeom>
              <a:avLst/>
              <a:gdLst/>
              <a:ahLst/>
              <a:cxnLst/>
              <a:rect l="l" t="t" r="r" b="b"/>
              <a:pathLst>
                <a:path w="540" h="482" extrusionOk="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3" name="Google Shape;15963;p35"/>
            <p:cNvSpPr/>
            <p:nvPr/>
          </p:nvSpPr>
          <p:spPr>
            <a:xfrm>
              <a:off x="6651275" y="2626625"/>
              <a:ext cx="13975" cy="12400"/>
            </a:xfrm>
            <a:custGeom>
              <a:avLst/>
              <a:gdLst/>
              <a:ahLst/>
              <a:cxnLst/>
              <a:rect l="l" t="t" r="r" b="b"/>
              <a:pathLst>
                <a:path w="559" h="496" extrusionOk="0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4" name="Google Shape;15964;p35"/>
            <p:cNvSpPr/>
            <p:nvPr/>
          </p:nvSpPr>
          <p:spPr>
            <a:xfrm>
              <a:off x="6368000" y="2181775"/>
              <a:ext cx="15600" cy="11900"/>
            </a:xfrm>
            <a:custGeom>
              <a:avLst/>
              <a:gdLst/>
              <a:ahLst/>
              <a:cxnLst/>
              <a:rect l="l" t="t" r="r" b="b"/>
              <a:pathLst>
                <a:path w="624" h="476" extrusionOk="0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5" name="Google Shape;15965;p35"/>
            <p:cNvSpPr/>
            <p:nvPr/>
          </p:nvSpPr>
          <p:spPr>
            <a:xfrm>
              <a:off x="5917400" y="2215125"/>
              <a:ext cx="16450" cy="12575"/>
            </a:xfrm>
            <a:custGeom>
              <a:avLst/>
              <a:gdLst/>
              <a:ahLst/>
              <a:cxnLst/>
              <a:rect l="l" t="t" r="r" b="b"/>
              <a:pathLst>
                <a:path w="658" h="503" extrusionOk="0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6" name="Google Shape;15966;p35"/>
            <p:cNvSpPr/>
            <p:nvPr/>
          </p:nvSpPr>
          <p:spPr>
            <a:xfrm>
              <a:off x="5521300" y="2595225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7" name="Google Shape;15967;p35"/>
            <p:cNvSpPr/>
            <p:nvPr/>
          </p:nvSpPr>
          <p:spPr>
            <a:xfrm>
              <a:off x="5501275" y="3131500"/>
              <a:ext cx="11700" cy="12275"/>
            </a:xfrm>
            <a:custGeom>
              <a:avLst/>
              <a:gdLst/>
              <a:ahLst/>
              <a:cxnLst/>
              <a:rect l="l" t="t" r="r" b="b"/>
              <a:pathLst>
                <a:path w="468" h="491" extrusionOk="0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8" name="Google Shape;15968;p35"/>
            <p:cNvSpPr/>
            <p:nvPr/>
          </p:nvSpPr>
          <p:spPr>
            <a:xfrm>
              <a:off x="6099200" y="3701025"/>
              <a:ext cx="13375" cy="12100"/>
            </a:xfrm>
            <a:custGeom>
              <a:avLst/>
              <a:gdLst/>
              <a:ahLst/>
              <a:cxnLst/>
              <a:rect l="l" t="t" r="r" b="b"/>
              <a:pathLst>
                <a:path w="535" h="484" extrusionOk="0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9" name="Google Shape;15969;p35"/>
            <p:cNvSpPr/>
            <p:nvPr/>
          </p:nvSpPr>
          <p:spPr>
            <a:xfrm>
              <a:off x="6966500" y="3545200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0" name="Google Shape;15970;p35"/>
            <p:cNvSpPr/>
            <p:nvPr/>
          </p:nvSpPr>
          <p:spPr>
            <a:xfrm>
              <a:off x="7250675" y="2937500"/>
              <a:ext cx="15225" cy="11825"/>
            </a:xfrm>
            <a:custGeom>
              <a:avLst/>
              <a:gdLst/>
              <a:ahLst/>
              <a:cxnLst/>
              <a:rect l="l" t="t" r="r" b="b"/>
              <a:pathLst>
                <a:path w="609" h="473" extrusionOk="0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1" name="Google Shape;15971;p35"/>
            <p:cNvSpPr/>
            <p:nvPr/>
          </p:nvSpPr>
          <p:spPr>
            <a:xfrm>
              <a:off x="7016525" y="2532050"/>
              <a:ext cx="14825" cy="12025"/>
            </a:xfrm>
            <a:custGeom>
              <a:avLst/>
              <a:gdLst/>
              <a:ahLst/>
              <a:cxnLst/>
              <a:rect l="l" t="t" r="r" b="b"/>
              <a:pathLst>
                <a:path w="593" h="481" extrusionOk="0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2" name="Google Shape;15972;p35"/>
            <p:cNvSpPr/>
            <p:nvPr/>
          </p:nvSpPr>
          <p:spPr>
            <a:xfrm>
              <a:off x="6149700" y="2426000"/>
              <a:ext cx="14575" cy="12000"/>
            </a:xfrm>
            <a:custGeom>
              <a:avLst/>
              <a:gdLst/>
              <a:ahLst/>
              <a:cxnLst/>
              <a:rect l="l" t="t" r="r" b="b"/>
              <a:pathLst>
                <a:path w="583" h="480" extrusionOk="0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3" name="Google Shape;15973;p35"/>
            <p:cNvSpPr/>
            <p:nvPr/>
          </p:nvSpPr>
          <p:spPr>
            <a:xfrm>
              <a:off x="5920750" y="3707050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4" name="Google Shape;15974;p35"/>
            <p:cNvSpPr/>
            <p:nvPr/>
          </p:nvSpPr>
          <p:spPr>
            <a:xfrm>
              <a:off x="6843350" y="3549450"/>
              <a:ext cx="13075" cy="12700"/>
            </a:xfrm>
            <a:custGeom>
              <a:avLst/>
              <a:gdLst/>
              <a:ahLst/>
              <a:cxnLst/>
              <a:rect l="l" t="t" r="r" b="b"/>
              <a:pathLst>
                <a:path w="523" h="508" extrusionOk="0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35"/>
            <p:cNvSpPr/>
            <p:nvPr/>
          </p:nvSpPr>
          <p:spPr>
            <a:xfrm>
              <a:off x="6896375" y="3010575"/>
              <a:ext cx="12600" cy="12625"/>
            </a:xfrm>
            <a:custGeom>
              <a:avLst/>
              <a:gdLst/>
              <a:ahLst/>
              <a:cxnLst/>
              <a:rect l="l" t="t" r="r" b="b"/>
              <a:pathLst>
                <a:path w="504" h="505" extrusionOk="0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6" name="Google Shape;15976;p35"/>
            <p:cNvSpPr/>
            <p:nvPr/>
          </p:nvSpPr>
          <p:spPr>
            <a:xfrm>
              <a:off x="6679625" y="2642100"/>
              <a:ext cx="13350" cy="11775"/>
            </a:xfrm>
            <a:custGeom>
              <a:avLst/>
              <a:gdLst/>
              <a:ahLst/>
              <a:cxnLst/>
              <a:rect l="l" t="t" r="r" b="b"/>
              <a:pathLst>
                <a:path w="534" h="471" extrusionOk="0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7" name="Google Shape;15977;p35"/>
            <p:cNvSpPr/>
            <p:nvPr/>
          </p:nvSpPr>
          <p:spPr>
            <a:xfrm>
              <a:off x="5993300" y="2555250"/>
              <a:ext cx="12525" cy="12025"/>
            </a:xfrm>
            <a:custGeom>
              <a:avLst/>
              <a:gdLst/>
              <a:ahLst/>
              <a:cxnLst/>
              <a:rect l="l" t="t" r="r" b="b"/>
              <a:pathLst>
                <a:path w="501" h="481" extrusionOk="0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8" name="Google Shape;15978;p35"/>
            <p:cNvSpPr/>
            <p:nvPr/>
          </p:nvSpPr>
          <p:spPr>
            <a:xfrm>
              <a:off x="5384525" y="2805750"/>
              <a:ext cx="13375" cy="12175"/>
            </a:xfrm>
            <a:custGeom>
              <a:avLst/>
              <a:gdLst/>
              <a:ahLst/>
              <a:cxnLst/>
              <a:rect l="l" t="t" r="r" b="b"/>
              <a:pathLst>
                <a:path w="535" h="487" extrusionOk="0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9" name="Google Shape;15979;p35"/>
            <p:cNvSpPr/>
            <p:nvPr/>
          </p:nvSpPr>
          <p:spPr>
            <a:xfrm>
              <a:off x="5969100" y="3866300"/>
              <a:ext cx="15000" cy="11975"/>
            </a:xfrm>
            <a:custGeom>
              <a:avLst/>
              <a:gdLst/>
              <a:ahLst/>
              <a:cxnLst/>
              <a:rect l="l" t="t" r="r" b="b"/>
              <a:pathLst>
                <a:path w="600" h="479" extrusionOk="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0" name="Google Shape;15980;p35"/>
            <p:cNvSpPr/>
            <p:nvPr/>
          </p:nvSpPr>
          <p:spPr>
            <a:xfrm>
              <a:off x="7143250" y="3753175"/>
              <a:ext cx="12575" cy="9825"/>
            </a:xfrm>
            <a:custGeom>
              <a:avLst/>
              <a:gdLst/>
              <a:ahLst/>
              <a:cxnLst/>
              <a:rect l="l" t="t" r="r" b="b"/>
              <a:pathLst>
                <a:path w="503" h="393" extrusionOk="0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1" name="Google Shape;15981;p35"/>
            <p:cNvSpPr/>
            <p:nvPr/>
          </p:nvSpPr>
          <p:spPr>
            <a:xfrm>
              <a:off x="7211725" y="2953150"/>
              <a:ext cx="12475" cy="9100"/>
            </a:xfrm>
            <a:custGeom>
              <a:avLst/>
              <a:gdLst/>
              <a:ahLst/>
              <a:cxnLst/>
              <a:rect l="l" t="t" r="r" b="b"/>
              <a:pathLst>
                <a:path w="499" h="364" extrusionOk="0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2" name="Google Shape;15982;p35"/>
            <p:cNvSpPr/>
            <p:nvPr/>
          </p:nvSpPr>
          <p:spPr>
            <a:xfrm>
              <a:off x="6864750" y="2408600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3" name="Google Shape;15983;p35"/>
            <p:cNvSpPr/>
            <p:nvPr/>
          </p:nvSpPr>
          <p:spPr>
            <a:xfrm>
              <a:off x="6595400" y="2618100"/>
              <a:ext cx="15900" cy="12850"/>
            </a:xfrm>
            <a:custGeom>
              <a:avLst/>
              <a:gdLst/>
              <a:ahLst/>
              <a:cxnLst/>
              <a:rect l="l" t="t" r="r" b="b"/>
              <a:pathLst>
                <a:path w="636" h="514" extrusionOk="0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4" name="Google Shape;15984;p35"/>
            <p:cNvSpPr/>
            <p:nvPr/>
          </p:nvSpPr>
          <p:spPr>
            <a:xfrm>
              <a:off x="5583600" y="3375725"/>
              <a:ext cx="16100" cy="12500"/>
            </a:xfrm>
            <a:custGeom>
              <a:avLst/>
              <a:gdLst/>
              <a:ahLst/>
              <a:cxnLst/>
              <a:rect l="l" t="t" r="r" b="b"/>
              <a:pathLst>
                <a:path w="644" h="500" extrusionOk="0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5" name="Google Shape;15985;p35"/>
            <p:cNvSpPr/>
            <p:nvPr/>
          </p:nvSpPr>
          <p:spPr>
            <a:xfrm>
              <a:off x="5760625" y="3895200"/>
              <a:ext cx="13975" cy="12450"/>
            </a:xfrm>
            <a:custGeom>
              <a:avLst/>
              <a:gdLst/>
              <a:ahLst/>
              <a:cxnLst/>
              <a:rect l="l" t="t" r="r" b="b"/>
              <a:pathLst>
                <a:path w="559" h="498" extrusionOk="0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6" name="Google Shape;15986;p35"/>
            <p:cNvSpPr/>
            <p:nvPr/>
          </p:nvSpPr>
          <p:spPr>
            <a:xfrm>
              <a:off x="6544050" y="3766600"/>
              <a:ext cx="14375" cy="8200"/>
            </a:xfrm>
            <a:custGeom>
              <a:avLst/>
              <a:gdLst/>
              <a:ahLst/>
              <a:cxnLst/>
              <a:rect l="l" t="t" r="r" b="b"/>
              <a:pathLst>
                <a:path w="575" h="328" extrusionOk="0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7" name="Google Shape;15987;p35"/>
            <p:cNvSpPr/>
            <p:nvPr/>
          </p:nvSpPr>
          <p:spPr>
            <a:xfrm>
              <a:off x="6748975" y="3073875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8" name="Google Shape;15988;p35"/>
            <p:cNvSpPr/>
            <p:nvPr/>
          </p:nvSpPr>
          <p:spPr>
            <a:xfrm>
              <a:off x="6283300" y="2373350"/>
              <a:ext cx="17100" cy="12225"/>
            </a:xfrm>
            <a:custGeom>
              <a:avLst/>
              <a:gdLst/>
              <a:ahLst/>
              <a:cxnLst/>
              <a:rect l="l" t="t" r="r" b="b"/>
              <a:pathLst>
                <a:path w="684" h="489" extrusionOk="0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9" name="Google Shape;15989;p35"/>
            <p:cNvSpPr/>
            <p:nvPr/>
          </p:nvSpPr>
          <p:spPr>
            <a:xfrm>
              <a:off x="5384525" y="2532675"/>
              <a:ext cx="12525" cy="12075"/>
            </a:xfrm>
            <a:custGeom>
              <a:avLst/>
              <a:gdLst/>
              <a:ahLst/>
              <a:cxnLst/>
              <a:rect l="l" t="t" r="r" b="b"/>
              <a:pathLst>
                <a:path w="501" h="483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0" name="Google Shape;15990;p35"/>
            <p:cNvSpPr/>
            <p:nvPr/>
          </p:nvSpPr>
          <p:spPr>
            <a:xfrm>
              <a:off x="5870700" y="3356400"/>
              <a:ext cx="13900" cy="11950"/>
            </a:xfrm>
            <a:custGeom>
              <a:avLst/>
              <a:gdLst/>
              <a:ahLst/>
              <a:cxnLst/>
              <a:rect l="l" t="t" r="r" b="b"/>
              <a:pathLst>
                <a:path w="556" h="478" extrusionOk="0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1" name="Google Shape;15991;p35"/>
            <p:cNvSpPr/>
            <p:nvPr/>
          </p:nvSpPr>
          <p:spPr>
            <a:xfrm>
              <a:off x="6813875" y="3151575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2" name="Google Shape;15992;p35"/>
            <p:cNvSpPr/>
            <p:nvPr/>
          </p:nvSpPr>
          <p:spPr>
            <a:xfrm>
              <a:off x="6853625" y="2654900"/>
              <a:ext cx="13850" cy="8950"/>
            </a:xfrm>
            <a:custGeom>
              <a:avLst/>
              <a:gdLst/>
              <a:ahLst/>
              <a:cxnLst/>
              <a:rect l="l" t="t" r="r" b="b"/>
              <a:pathLst>
                <a:path w="554" h="358" extrusionOk="0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3" name="Google Shape;15993;p35"/>
            <p:cNvSpPr/>
            <p:nvPr/>
          </p:nvSpPr>
          <p:spPr>
            <a:xfrm>
              <a:off x="6452375" y="2406800"/>
              <a:ext cx="17725" cy="11975"/>
            </a:xfrm>
            <a:custGeom>
              <a:avLst/>
              <a:gdLst/>
              <a:ahLst/>
              <a:cxnLst/>
              <a:rect l="l" t="t" r="r" b="b"/>
              <a:pathLst>
                <a:path w="709" h="479" extrusionOk="0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4" name="Google Shape;15994;p35"/>
            <p:cNvSpPr/>
            <p:nvPr/>
          </p:nvSpPr>
          <p:spPr>
            <a:xfrm>
              <a:off x="5277775" y="2962400"/>
              <a:ext cx="14975" cy="11950"/>
            </a:xfrm>
            <a:custGeom>
              <a:avLst/>
              <a:gdLst/>
              <a:ahLst/>
              <a:cxnLst/>
              <a:rect l="l" t="t" r="r" b="b"/>
              <a:pathLst>
                <a:path w="599" h="478" extrusionOk="0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5" name="Google Shape;15995;p35"/>
            <p:cNvSpPr/>
            <p:nvPr/>
          </p:nvSpPr>
          <p:spPr>
            <a:xfrm>
              <a:off x="5272775" y="3564450"/>
              <a:ext cx="12550" cy="11700"/>
            </a:xfrm>
            <a:custGeom>
              <a:avLst/>
              <a:gdLst/>
              <a:ahLst/>
              <a:cxnLst/>
              <a:rect l="l" t="t" r="r" b="b"/>
              <a:pathLst>
                <a:path w="50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6" name="Google Shape;15996;p35"/>
            <p:cNvSpPr/>
            <p:nvPr/>
          </p:nvSpPr>
          <p:spPr>
            <a:xfrm>
              <a:off x="6536250" y="3854150"/>
              <a:ext cx="14000" cy="8200"/>
            </a:xfrm>
            <a:custGeom>
              <a:avLst/>
              <a:gdLst/>
              <a:ahLst/>
              <a:cxnLst/>
              <a:rect l="l" t="t" r="r" b="b"/>
              <a:pathLst>
                <a:path w="560" h="328" extrusionOk="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7" name="Google Shape;15997;p35"/>
            <p:cNvSpPr/>
            <p:nvPr/>
          </p:nvSpPr>
          <p:spPr>
            <a:xfrm>
              <a:off x="6898950" y="3558200"/>
              <a:ext cx="13850" cy="12450"/>
            </a:xfrm>
            <a:custGeom>
              <a:avLst/>
              <a:gdLst/>
              <a:ahLst/>
              <a:cxnLst/>
              <a:rect l="l" t="t" r="r" b="b"/>
              <a:pathLst>
                <a:path w="554" h="498" extrusionOk="0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8" name="Google Shape;15998;p35"/>
            <p:cNvSpPr/>
            <p:nvPr/>
          </p:nvSpPr>
          <p:spPr>
            <a:xfrm>
              <a:off x="6953000" y="3455625"/>
              <a:ext cx="15175" cy="12125"/>
            </a:xfrm>
            <a:custGeom>
              <a:avLst/>
              <a:gdLst/>
              <a:ahLst/>
              <a:cxnLst/>
              <a:rect l="l" t="t" r="r" b="b"/>
              <a:pathLst>
                <a:path w="607" h="485" extrusionOk="0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9" name="Google Shape;15999;p35"/>
            <p:cNvSpPr/>
            <p:nvPr/>
          </p:nvSpPr>
          <p:spPr>
            <a:xfrm>
              <a:off x="6989850" y="3365950"/>
              <a:ext cx="13350" cy="11725"/>
            </a:xfrm>
            <a:custGeom>
              <a:avLst/>
              <a:gdLst/>
              <a:ahLst/>
              <a:cxnLst/>
              <a:rect l="l" t="t" r="r" b="b"/>
              <a:pathLst>
                <a:path w="534" h="469" extrusionOk="0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0" name="Google Shape;16000;p35"/>
            <p:cNvSpPr/>
            <p:nvPr/>
          </p:nvSpPr>
          <p:spPr>
            <a:xfrm>
              <a:off x="6923125" y="3484375"/>
              <a:ext cx="14200" cy="11750"/>
            </a:xfrm>
            <a:custGeom>
              <a:avLst/>
              <a:gdLst/>
              <a:ahLst/>
              <a:cxnLst/>
              <a:rect l="l" t="t" r="r" b="b"/>
              <a:pathLst>
                <a:path w="568" h="470" extrusionOk="0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1" name="Google Shape;16001;p35"/>
            <p:cNvSpPr/>
            <p:nvPr/>
          </p:nvSpPr>
          <p:spPr>
            <a:xfrm>
              <a:off x="6928975" y="3460975"/>
              <a:ext cx="15650" cy="12100"/>
            </a:xfrm>
            <a:custGeom>
              <a:avLst/>
              <a:gdLst/>
              <a:ahLst/>
              <a:cxnLst/>
              <a:rect l="l" t="t" r="r" b="b"/>
              <a:pathLst>
                <a:path w="626" h="484" extrusionOk="0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2" name="Google Shape;16002;p35"/>
            <p:cNvSpPr/>
            <p:nvPr/>
          </p:nvSpPr>
          <p:spPr>
            <a:xfrm>
              <a:off x="7024875" y="3300275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3" name="Google Shape;16003;p35"/>
            <p:cNvSpPr/>
            <p:nvPr/>
          </p:nvSpPr>
          <p:spPr>
            <a:xfrm>
              <a:off x="7021525" y="3386675"/>
              <a:ext cx="14775" cy="11900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4" name="Google Shape;16004;p35"/>
            <p:cNvSpPr/>
            <p:nvPr/>
          </p:nvSpPr>
          <p:spPr>
            <a:xfrm>
              <a:off x="7034725" y="3437350"/>
              <a:ext cx="14150" cy="11925"/>
            </a:xfrm>
            <a:custGeom>
              <a:avLst/>
              <a:gdLst/>
              <a:ahLst/>
              <a:cxnLst/>
              <a:rect l="l" t="t" r="r" b="b"/>
              <a:pathLst>
                <a:path w="566" h="477" extrusionOk="0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35"/>
            <p:cNvSpPr/>
            <p:nvPr/>
          </p:nvSpPr>
          <p:spPr>
            <a:xfrm>
              <a:off x="7119925" y="3309850"/>
              <a:ext cx="14200" cy="12000"/>
            </a:xfrm>
            <a:custGeom>
              <a:avLst/>
              <a:gdLst/>
              <a:ahLst/>
              <a:cxnLst/>
              <a:rect l="l" t="t" r="r" b="b"/>
              <a:pathLst>
                <a:path w="568" h="480" extrusionOk="0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6" name="Google Shape;16006;p35"/>
            <p:cNvSpPr/>
            <p:nvPr/>
          </p:nvSpPr>
          <p:spPr>
            <a:xfrm>
              <a:off x="7138375" y="3372225"/>
              <a:ext cx="14700" cy="8175"/>
            </a:xfrm>
            <a:custGeom>
              <a:avLst/>
              <a:gdLst/>
              <a:ahLst/>
              <a:cxnLst/>
              <a:rect l="l" t="t" r="r" b="b"/>
              <a:pathLst>
                <a:path w="588" h="327" extrusionOk="0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7" name="Google Shape;16007;p35"/>
            <p:cNvSpPr/>
            <p:nvPr/>
          </p:nvSpPr>
          <p:spPr>
            <a:xfrm>
              <a:off x="7132775" y="3151000"/>
              <a:ext cx="14700" cy="12750"/>
            </a:xfrm>
            <a:custGeom>
              <a:avLst/>
              <a:gdLst/>
              <a:ahLst/>
              <a:cxnLst/>
              <a:rect l="l" t="t" r="r" b="b"/>
              <a:pathLst>
                <a:path w="588" h="510" extrusionOk="0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8" name="Google Shape;16008;p35"/>
            <p:cNvSpPr/>
            <p:nvPr/>
          </p:nvSpPr>
          <p:spPr>
            <a:xfrm>
              <a:off x="7222725" y="3047900"/>
              <a:ext cx="13150" cy="12500"/>
            </a:xfrm>
            <a:custGeom>
              <a:avLst/>
              <a:gdLst/>
              <a:ahLst/>
              <a:cxnLst/>
              <a:rect l="l" t="t" r="r" b="b"/>
              <a:pathLst>
                <a:path w="526" h="500" extrusionOk="0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9" name="Google Shape;16009;p35"/>
            <p:cNvSpPr/>
            <p:nvPr/>
          </p:nvSpPr>
          <p:spPr>
            <a:xfrm>
              <a:off x="7119925" y="3180150"/>
              <a:ext cx="13800" cy="11925"/>
            </a:xfrm>
            <a:custGeom>
              <a:avLst/>
              <a:gdLst/>
              <a:ahLst/>
              <a:cxnLst/>
              <a:rect l="l" t="t" r="r" b="b"/>
              <a:pathLst>
                <a:path w="552" h="477" extrusionOk="0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0" name="Google Shape;16010;p35"/>
            <p:cNvSpPr/>
            <p:nvPr/>
          </p:nvSpPr>
          <p:spPr>
            <a:xfrm>
              <a:off x="7108175" y="3131475"/>
              <a:ext cx="15950" cy="12175"/>
            </a:xfrm>
            <a:custGeom>
              <a:avLst/>
              <a:gdLst/>
              <a:ahLst/>
              <a:cxnLst/>
              <a:rect l="l" t="t" r="r" b="b"/>
              <a:pathLst>
                <a:path w="638" h="487" extrusionOk="0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1" name="Google Shape;16011;p35"/>
            <p:cNvSpPr/>
            <p:nvPr/>
          </p:nvSpPr>
          <p:spPr>
            <a:xfrm>
              <a:off x="7112425" y="2972375"/>
              <a:ext cx="13375" cy="12525"/>
            </a:xfrm>
            <a:custGeom>
              <a:avLst/>
              <a:gdLst/>
              <a:ahLst/>
              <a:cxnLst/>
              <a:rect l="l" t="t" r="r" b="b"/>
              <a:pathLst>
                <a:path w="535" h="501" extrusionOk="0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2" name="Google Shape;16012;p35"/>
            <p:cNvSpPr/>
            <p:nvPr/>
          </p:nvSpPr>
          <p:spPr>
            <a:xfrm>
              <a:off x="7101125" y="3016350"/>
              <a:ext cx="14625" cy="7900"/>
            </a:xfrm>
            <a:custGeom>
              <a:avLst/>
              <a:gdLst/>
              <a:ahLst/>
              <a:cxnLst/>
              <a:rect l="l" t="t" r="r" b="b"/>
              <a:pathLst>
                <a:path w="585" h="316" extrusionOk="0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3" name="Google Shape;16013;p35"/>
            <p:cNvSpPr/>
            <p:nvPr/>
          </p:nvSpPr>
          <p:spPr>
            <a:xfrm>
              <a:off x="7072400" y="3147325"/>
              <a:ext cx="14775" cy="11925"/>
            </a:xfrm>
            <a:custGeom>
              <a:avLst/>
              <a:gdLst/>
              <a:ahLst/>
              <a:cxnLst/>
              <a:rect l="l" t="t" r="r" b="b"/>
              <a:pathLst>
                <a:path w="591" h="477" extrusionOk="0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35"/>
            <p:cNvSpPr/>
            <p:nvPr/>
          </p:nvSpPr>
          <p:spPr>
            <a:xfrm>
              <a:off x="7082375" y="2959850"/>
              <a:ext cx="12575" cy="12550"/>
            </a:xfrm>
            <a:custGeom>
              <a:avLst/>
              <a:gdLst/>
              <a:ahLst/>
              <a:cxnLst/>
              <a:rect l="l" t="t" r="r" b="b"/>
              <a:pathLst>
                <a:path w="503" h="502" extrusionOk="0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35"/>
            <p:cNvSpPr/>
            <p:nvPr/>
          </p:nvSpPr>
          <p:spPr>
            <a:xfrm>
              <a:off x="7109400" y="2871425"/>
              <a:ext cx="14725" cy="11950"/>
            </a:xfrm>
            <a:custGeom>
              <a:avLst/>
              <a:gdLst/>
              <a:ahLst/>
              <a:cxnLst/>
              <a:rect l="l" t="t" r="r" b="b"/>
              <a:pathLst>
                <a:path w="589" h="478" extrusionOk="0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35"/>
            <p:cNvSpPr/>
            <p:nvPr/>
          </p:nvSpPr>
          <p:spPr>
            <a:xfrm>
              <a:off x="7190275" y="2995425"/>
              <a:ext cx="14750" cy="12300"/>
            </a:xfrm>
            <a:custGeom>
              <a:avLst/>
              <a:gdLst/>
              <a:ahLst/>
              <a:cxnLst/>
              <a:rect l="l" t="t" r="r" b="b"/>
              <a:pathLst>
                <a:path w="590" h="492" extrusionOk="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7" name="Google Shape;16017;p35"/>
            <p:cNvSpPr/>
            <p:nvPr/>
          </p:nvSpPr>
          <p:spPr>
            <a:xfrm>
              <a:off x="7173300" y="3020700"/>
              <a:ext cx="13900" cy="12400"/>
            </a:xfrm>
            <a:custGeom>
              <a:avLst/>
              <a:gdLst/>
              <a:ahLst/>
              <a:cxnLst/>
              <a:rect l="l" t="t" r="r" b="b"/>
              <a:pathLst>
                <a:path w="556" h="496" extrusionOk="0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8" name="Google Shape;16018;p35"/>
            <p:cNvSpPr/>
            <p:nvPr/>
          </p:nvSpPr>
          <p:spPr>
            <a:xfrm>
              <a:off x="7144675" y="2866050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9" name="Google Shape;16019;p35"/>
            <p:cNvSpPr/>
            <p:nvPr/>
          </p:nvSpPr>
          <p:spPr>
            <a:xfrm>
              <a:off x="7159875" y="2836900"/>
              <a:ext cx="10950" cy="10775"/>
            </a:xfrm>
            <a:custGeom>
              <a:avLst/>
              <a:gdLst/>
              <a:ahLst/>
              <a:cxnLst/>
              <a:rect l="l" t="t" r="r" b="b"/>
              <a:pathLst>
                <a:path w="438" h="431" extrusionOk="0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0" name="Google Shape;16020;p35"/>
            <p:cNvSpPr/>
            <p:nvPr/>
          </p:nvSpPr>
          <p:spPr>
            <a:xfrm>
              <a:off x="7162375" y="2978550"/>
              <a:ext cx="13075" cy="12050"/>
            </a:xfrm>
            <a:custGeom>
              <a:avLst/>
              <a:gdLst/>
              <a:ahLst/>
              <a:cxnLst/>
              <a:rect l="l" t="t" r="r" b="b"/>
              <a:pathLst>
                <a:path w="523" h="482" extrusionOk="0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1" name="Google Shape;16021;p35"/>
            <p:cNvSpPr/>
            <p:nvPr/>
          </p:nvSpPr>
          <p:spPr>
            <a:xfrm>
              <a:off x="7123125" y="2812725"/>
              <a:ext cx="14100" cy="12200"/>
            </a:xfrm>
            <a:custGeom>
              <a:avLst/>
              <a:gdLst/>
              <a:ahLst/>
              <a:cxnLst/>
              <a:rect l="l" t="t" r="r" b="b"/>
              <a:pathLst>
                <a:path w="564" h="488" extrusionOk="0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2" name="Google Shape;16022;p35"/>
            <p:cNvSpPr/>
            <p:nvPr/>
          </p:nvSpPr>
          <p:spPr>
            <a:xfrm>
              <a:off x="7121600" y="267882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3" name="Google Shape;16023;p35"/>
            <p:cNvSpPr/>
            <p:nvPr/>
          </p:nvSpPr>
          <p:spPr>
            <a:xfrm>
              <a:off x="7113475" y="2652975"/>
              <a:ext cx="12325" cy="10250"/>
            </a:xfrm>
            <a:custGeom>
              <a:avLst/>
              <a:gdLst/>
              <a:ahLst/>
              <a:cxnLst/>
              <a:rect l="l" t="t" r="r" b="b"/>
              <a:pathLst>
                <a:path w="493" h="410" extrusionOk="0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4" name="Google Shape;16024;p35"/>
            <p:cNvSpPr/>
            <p:nvPr/>
          </p:nvSpPr>
          <p:spPr>
            <a:xfrm>
              <a:off x="7058525" y="2566275"/>
              <a:ext cx="9725" cy="10775"/>
            </a:xfrm>
            <a:custGeom>
              <a:avLst/>
              <a:gdLst/>
              <a:ahLst/>
              <a:cxnLst/>
              <a:rect l="l" t="t" r="r" b="b"/>
              <a:pathLst>
                <a:path w="389" h="431" extrusionOk="0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5" name="Google Shape;16025;p35"/>
            <p:cNvSpPr/>
            <p:nvPr/>
          </p:nvSpPr>
          <p:spPr>
            <a:xfrm>
              <a:off x="7048225" y="2686300"/>
              <a:ext cx="13150" cy="12575"/>
            </a:xfrm>
            <a:custGeom>
              <a:avLst/>
              <a:gdLst/>
              <a:ahLst/>
              <a:cxnLst/>
              <a:rect l="l" t="t" r="r" b="b"/>
              <a:pathLst>
                <a:path w="526" h="503" extrusionOk="0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6" name="Google Shape;16026;p35"/>
            <p:cNvSpPr/>
            <p:nvPr/>
          </p:nvSpPr>
          <p:spPr>
            <a:xfrm>
              <a:off x="7078650" y="2708700"/>
              <a:ext cx="16300" cy="12675"/>
            </a:xfrm>
            <a:custGeom>
              <a:avLst/>
              <a:gdLst/>
              <a:ahLst/>
              <a:cxnLst/>
              <a:rect l="l" t="t" r="r" b="b"/>
              <a:pathLst>
                <a:path w="652" h="507" extrusionOk="0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7" name="Google Shape;16027;p35"/>
            <p:cNvSpPr/>
            <p:nvPr/>
          </p:nvSpPr>
          <p:spPr>
            <a:xfrm>
              <a:off x="7086800" y="2583725"/>
              <a:ext cx="13150" cy="11775"/>
            </a:xfrm>
            <a:custGeom>
              <a:avLst/>
              <a:gdLst/>
              <a:ahLst/>
              <a:cxnLst/>
              <a:rect l="l" t="t" r="r" b="b"/>
              <a:pathLst>
                <a:path w="526" h="471" extrusionOk="0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8" name="Google Shape;16028;p35"/>
            <p:cNvSpPr/>
            <p:nvPr/>
          </p:nvSpPr>
          <p:spPr>
            <a:xfrm>
              <a:off x="6933275" y="2550250"/>
              <a:ext cx="14875" cy="8650"/>
            </a:xfrm>
            <a:custGeom>
              <a:avLst/>
              <a:gdLst/>
              <a:ahLst/>
              <a:cxnLst/>
              <a:rect l="l" t="t" r="r" b="b"/>
              <a:pathLst>
                <a:path w="595" h="346" extrusionOk="0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9" name="Google Shape;16029;p35"/>
            <p:cNvSpPr/>
            <p:nvPr/>
          </p:nvSpPr>
          <p:spPr>
            <a:xfrm>
              <a:off x="6983175" y="2637850"/>
              <a:ext cx="15650" cy="12475"/>
            </a:xfrm>
            <a:custGeom>
              <a:avLst/>
              <a:gdLst/>
              <a:ahLst/>
              <a:cxnLst/>
              <a:rect l="l" t="t" r="r" b="b"/>
              <a:pathLst>
                <a:path w="626" h="499" extrusionOk="0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0" name="Google Shape;16030;p35"/>
            <p:cNvSpPr/>
            <p:nvPr/>
          </p:nvSpPr>
          <p:spPr>
            <a:xfrm>
              <a:off x="7041550" y="2545400"/>
              <a:ext cx="13350" cy="12525"/>
            </a:xfrm>
            <a:custGeom>
              <a:avLst/>
              <a:gdLst/>
              <a:ahLst/>
              <a:cxnLst/>
              <a:rect l="l" t="t" r="r" b="b"/>
              <a:pathLst>
                <a:path w="534" h="501" extrusionOk="0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1" name="Google Shape;16031;p35"/>
            <p:cNvSpPr/>
            <p:nvPr/>
          </p:nvSpPr>
          <p:spPr>
            <a:xfrm>
              <a:off x="6938675" y="2419375"/>
              <a:ext cx="15325" cy="12475"/>
            </a:xfrm>
            <a:custGeom>
              <a:avLst/>
              <a:gdLst/>
              <a:ahLst/>
              <a:cxnLst/>
              <a:rect l="l" t="t" r="r" b="b"/>
              <a:pathLst>
                <a:path w="613" h="499" extrusionOk="0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2" name="Google Shape;16032;p35"/>
            <p:cNvSpPr/>
            <p:nvPr/>
          </p:nvSpPr>
          <p:spPr>
            <a:xfrm>
              <a:off x="6865225" y="2438500"/>
              <a:ext cx="14550" cy="12000"/>
            </a:xfrm>
            <a:custGeom>
              <a:avLst/>
              <a:gdLst/>
              <a:ahLst/>
              <a:cxnLst/>
              <a:rect l="l" t="t" r="r" b="b"/>
              <a:pathLst>
                <a:path w="582" h="480" extrusionOk="0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3" name="Google Shape;16033;p35"/>
            <p:cNvSpPr/>
            <p:nvPr/>
          </p:nvSpPr>
          <p:spPr>
            <a:xfrm>
              <a:off x="6911850" y="2451200"/>
              <a:ext cx="16300" cy="12700"/>
            </a:xfrm>
            <a:custGeom>
              <a:avLst/>
              <a:gdLst/>
              <a:ahLst/>
              <a:cxnLst/>
              <a:rect l="l" t="t" r="r" b="b"/>
              <a:pathLst>
                <a:path w="652" h="508" extrusionOk="0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4" name="Google Shape;16034;p35"/>
            <p:cNvSpPr/>
            <p:nvPr/>
          </p:nvSpPr>
          <p:spPr>
            <a:xfrm>
              <a:off x="6966600" y="2335700"/>
              <a:ext cx="11600" cy="10350"/>
            </a:xfrm>
            <a:custGeom>
              <a:avLst/>
              <a:gdLst/>
              <a:ahLst/>
              <a:cxnLst/>
              <a:rect l="l" t="t" r="r" b="b"/>
              <a:pathLst>
                <a:path w="464" h="414" extrusionOk="0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5" name="Google Shape;16035;p35"/>
            <p:cNvSpPr/>
            <p:nvPr/>
          </p:nvSpPr>
          <p:spPr>
            <a:xfrm>
              <a:off x="6884225" y="2308250"/>
              <a:ext cx="14750" cy="11850"/>
            </a:xfrm>
            <a:custGeom>
              <a:avLst/>
              <a:gdLst/>
              <a:ahLst/>
              <a:cxnLst/>
              <a:rect l="l" t="t" r="r" b="b"/>
              <a:pathLst>
                <a:path w="590" h="474" extrusionOk="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6" name="Google Shape;16036;p35"/>
            <p:cNvSpPr/>
            <p:nvPr/>
          </p:nvSpPr>
          <p:spPr>
            <a:xfrm>
              <a:off x="6868925" y="232772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7" name="Google Shape;16037;p35"/>
            <p:cNvSpPr/>
            <p:nvPr/>
          </p:nvSpPr>
          <p:spPr>
            <a:xfrm>
              <a:off x="6895750" y="2263300"/>
              <a:ext cx="11550" cy="10250"/>
            </a:xfrm>
            <a:custGeom>
              <a:avLst/>
              <a:gdLst/>
              <a:ahLst/>
              <a:cxnLst/>
              <a:rect l="l" t="t" r="r" b="b"/>
              <a:pathLst>
                <a:path w="462" h="410" extrusionOk="0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35"/>
            <p:cNvSpPr/>
            <p:nvPr/>
          </p:nvSpPr>
          <p:spPr>
            <a:xfrm>
              <a:off x="6772125" y="2166675"/>
              <a:ext cx="16775" cy="12850"/>
            </a:xfrm>
            <a:custGeom>
              <a:avLst/>
              <a:gdLst/>
              <a:ahLst/>
              <a:cxnLst/>
              <a:rect l="l" t="t" r="r" b="b"/>
              <a:pathLst>
                <a:path w="671" h="514" extrusionOk="0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9" name="Google Shape;16039;p35"/>
            <p:cNvSpPr/>
            <p:nvPr/>
          </p:nvSpPr>
          <p:spPr>
            <a:xfrm>
              <a:off x="6738000" y="2180425"/>
              <a:ext cx="13350" cy="12400"/>
            </a:xfrm>
            <a:custGeom>
              <a:avLst/>
              <a:gdLst/>
              <a:ahLst/>
              <a:cxnLst/>
              <a:rect l="l" t="t" r="r" b="b"/>
              <a:pathLst>
                <a:path w="534" h="496" extrusionOk="0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0" name="Google Shape;16040;p35"/>
            <p:cNvSpPr/>
            <p:nvPr/>
          </p:nvSpPr>
          <p:spPr>
            <a:xfrm>
              <a:off x="6841400" y="2189325"/>
              <a:ext cx="13100" cy="12675"/>
            </a:xfrm>
            <a:custGeom>
              <a:avLst/>
              <a:gdLst/>
              <a:ahLst/>
              <a:cxnLst/>
              <a:rect l="l" t="t" r="r" b="b"/>
              <a:pathLst>
                <a:path w="524" h="507" extrusionOk="0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1" name="Google Shape;16041;p35"/>
            <p:cNvSpPr/>
            <p:nvPr/>
          </p:nvSpPr>
          <p:spPr>
            <a:xfrm>
              <a:off x="6831650" y="2120775"/>
              <a:ext cx="13950" cy="11900"/>
            </a:xfrm>
            <a:custGeom>
              <a:avLst/>
              <a:gdLst/>
              <a:ahLst/>
              <a:cxnLst/>
              <a:rect l="l" t="t" r="r" b="b"/>
              <a:pathLst>
                <a:path w="558" h="476" extrusionOk="0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2" name="Google Shape;16042;p35"/>
            <p:cNvSpPr/>
            <p:nvPr/>
          </p:nvSpPr>
          <p:spPr>
            <a:xfrm>
              <a:off x="6687550" y="2129275"/>
              <a:ext cx="13350" cy="11700"/>
            </a:xfrm>
            <a:custGeom>
              <a:avLst/>
              <a:gdLst/>
              <a:ahLst/>
              <a:cxnLst/>
              <a:rect l="l" t="t" r="r" b="b"/>
              <a:pathLst>
                <a:path w="534" h="468" extrusionOk="0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3" name="Google Shape;16043;p35"/>
            <p:cNvSpPr/>
            <p:nvPr/>
          </p:nvSpPr>
          <p:spPr>
            <a:xfrm>
              <a:off x="6703800" y="2114875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35"/>
            <p:cNvSpPr/>
            <p:nvPr/>
          </p:nvSpPr>
          <p:spPr>
            <a:xfrm>
              <a:off x="6727150" y="2040500"/>
              <a:ext cx="14600" cy="13125"/>
            </a:xfrm>
            <a:custGeom>
              <a:avLst/>
              <a:gdLst/>
              <a:ahLst/>
              <a:cxnLst/>
              <a:rect l="l" t="t" r="r" b="b"/>
              <a:pathLst>
                <a:path w="584" h="525" extrusionOk="0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5" name="Google Shape;16045;p35"/>
            <p:cNvSpPr/>
            <p:nvPr/>
          </p:nvSpPr>
          <p:spPr>
            <a:xfrm>
              <a:off x="6768575" y="3719775"/>
              <a:ext cx="15300" cy="12450"/>
            </a:xfrm>
            <a:custGeom>
              <a:avLst/>
              <a:gdLst/>
              <a:ahLst/>
              <a:cxnLst/>
              <a:rect l="l" t="t" r="r" b="b"/>
              <a:pathLst>
                <a:path w="612" h="498" extrusionOk="0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6" name="Google Shape;16046;p35"/>
            <p:cNvSpPr/>
            <p:nvPr/>
          </p:nvSpPr>
          <p:spPr>
            <a:xfrm>
              <a:off x="6776400" y="3674425"/>
              <a:ext cx="12500" cy="10225"/>
            </a:xfrm>
            <a:custGeom>
              <a:avLst/>
              <a:gdLst/>
              <a:ahLst/>
              <a:cxnLst/>
              <a:rect l="l" t="t" r="r" b="b"/>
              <a:pathLst>
                <a:path w="500" h="409" extrusionOk="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7" name="Google Shape;16047;p35"/>
            <p:cNvSpPr/>
            <p:nvPr/>
          </p:nvSpPr>
          <p:spPr>
            <a:xfrm>
              <a:off x="6855025" y="3571425"/>
              <a:ext cx="15600" cy="12500"/>
            </a:xfrm>
            <a:custGeom>
              <a:avLst/>
              <a:gdLst/>
              <a:ahLst/>
              <a:cxnLst/>
              <a:rect l="l" t="t" r="r" b="b"/>
              <a:pathLst>
                <a:path w="624" h="500" extrusionOk="0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8" name="Google Shape;16048;p35"/>
            <p:cNvSpPr/>
            <p:nvPr/>
          </p:nvSpPr>
          <p:spPr>
            <a:xfrm>
              <a:off x="6803050" y="3645325"/>
              <a:ext cx="14200" cy="12050"/>
            </a:xfrm>
            <a:custGeom>
              <a:avLst/>
              <a:gdLst/>
              <a:ahLst/>
              <a:cxnLst/>
              <a:rect l="l" t="t" r="r" b="b"/>
              <a:pathLst>
                <a:path w="568" h="482" extrusionOk="0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35"/>
            <p:cNvSpPr/>
            <p:nvPr/>
          </p:nvSpPr>
          <p:spPr>
            <a:xfrm>
              <a:off x="6660575" y="3707275"/>
              <a:ext cx="18075" cy="12125"/>
            </a:xfrm>
            <a:custGeom>
              <a:avLst/>
              <a:gdLst/>
              <a:ahLst/>
              <a:cxnLst/>
              <a:rect l="l" t="t" r="r" b="b"/>
              <a:pathLst>
                <a:path w="723" h="485" extrusionOk="0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35"/>
            <p:cNvSpPr/>
            <p:nvPr/>
          </p:nvSpPr>
          <p:spPr>
            <a:xfrm>
              <a:off x="6675450" y="3585100"/>
              <a:ext cx="13000" cy="12075"/>
            </a:xfrm>
            <a:custGeom>
              <a:avLst/>
              <a:gdLst/>
              <a:ahLst/>
              <a:cxnLst/>
              <a:rect l="l" t="t" r="r" b="b"/>
              <a:pathLst>
                <a:path w="520" h="483" extrusionOk="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1" name="Google Shape;16051;p35"/>
            <p:cNvSpPr/>
            <p:nvPr/>
          </p:nvSpPr>
          <p:spPr>
            <a:xfrm>
              <a:off x="6732400" y="3611550"/>
              <a:ext cx="14950" cy="8175"/>
            </a:xfrm>
            <a:custGeom>
              <a:avLst/>
              <a:gdLst/>
              <a:ahLst/>
              <a:cxnLst/>
              <a:rect l="l" t="t" r="r" b="b"/>
              <a:pathLst>
                <a:path w="598" h="327" extrusionOk="0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2" name="Google Shape;16052;p35"/>
            <p:cNvSpPr/>
            <p:nvPr/>
          </p:nvSpPr>
          <p:spPr>
            <a:xfrm>
              <a:off x="6585375" y="3747625"/>
              <a:ext cx="14925" cy="11850"/>
            </a:xfrm>
            <a:custGeom>
              <a:avLst/>
              <a:gdLst/>
              <a:ahLst/>
              <a:cxnLst/>
              <a:rect l="l" t="t" r="r" b="b"/>
              <a:pathLst>
                <a:path w="597" h="474" extrusionOk="0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3" name="Google Shape;16053;p35"/>
            <p:cNvSpPr/>
            <p:nvPr/>
          </p:nvSpPr>
          <p:spPr>
            <a:xfrm>
              <a:off x="6537850" y="3738750"/>
              <a:ext cx="13000" cy="12175"/>
            </a:xfrm>
            <a:custGeom>
              <a:avLst/>
              <a:gdLst/>
              <a:ahLst/>
              <a:cxnLst/>
              <a:rect l="l" t="t" r="r" b="b"/>
              <a:pathLst>
                <a:path w="520" h="487" extrusionOk="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4" name="Google Shape;16054;p35"/>
            <p:cNvSpPr/>
            <p:nvPr/>
          </p:nvSpPr>
          <p:spPr>
            <a:xfrm>
              <a:off x="6586225" y="3715375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35"/>
            <p:cNvSpPr/>
            <p:nvPr/>
          </p:nvSpPr>
          <p:spPr>
            <a:xfrm>
              <a:off x="6497825" y="3793300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6" name="Google Shape;16056;p35"/>
            <p:cNvSpPr/>
            <p:nvPr/>
          </p:nvSpPr>
          <p:spPr>
            <a:xfrm>
              <a:off x="6233475" y="3810475"/>
              <a:ext cx="12525" cy="11850"/>
            </a:xfrm>
            <a:custGeom>
              <a:avLst/>
              <a:gdLst/>
              <a:ahLst/>
              <a:cxnLst/>
              <a:rect l="l" t="t" r="r" b="b"/>
              <a:pathLst>
                <a:path w="501" h="474" extrusionOk="0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7" name="Google Shape;16057;p35"/>
            <p:cNvSpPr/>
            <p:nvPr/>
          </p:nvSpPr>
          <p:spPr>
            <a:xfrm>
              <a:off x="6165175" y="3779025"/>
              <a:ext cx="18200" cy="12050"/>
            </a:xfrm>
            <a:custGeom>
              <a:avLst/>
              <a:gdLst/>
              <a:ahLst/>
              <a:cxnLst/>
              <a:rect l="l" t="t" r="r" b="b"/>
              <a:pathLst>
                <a:path w="728" h="482" extrusionOk="0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35"/>
            <p:cNvSpPr/>
            <p:nvPr/>
          </p:nvSpPr>
          <p:spPr>
            <a:xfrm>
              <a:off x="6284325" y="3781700"/>
              <a:ext cx="12550" cy="12125"/>
            </a:xfrm>
            <a:custGeom>
              <a:avLst/>
              <a:gdLst/>
              <a:ahLst/>
              <a:cxnLst/>
              <a:rect l="l" t="t" r="r" b="b"/>
              <a:pathLst>
                <a:path w="502" h="485" extrusionOk="0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35"/>
            <p:cNvSpPr/>
            <p:nvPr/>
          </p:nvSpPr>
          <p:spPr>
            <a:xfrm>
              <a:off x="6245975" y="3836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0" name="Google Shape;16060;p35"/>
            <p:cNvSpPr/>
            <p:nvPr/>
          </p:nvSpPr>
          <p:spPr>
            <a:xfrm>
              <a:off x="6090150" y="379357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1" name="Google Shape;16061;p35"/>
            <p:cNvSpPr/>
            <p:nvPr/>
          </p:nvSpPr>
          <p:spPr>
            <a:xfrm>
              <a:off x="6066200" y="3778025"/>
              <a:ext cx="13850" cy="11950"/>
            </a:xfrm>
            <a:custGeom>
              <a:avLst/>
              <a:gdLst/>
              <a:ahLst/>
              <a:cxnLst/>
              <a:rect l="l" t="t" r="r" b="b"/>
              <a:pathLst>
                <a:path w="554" h="478" extrusionOk="0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2" name="Google Shape;16062;p35"/>
            <p:cNvSpPr/>
            <p:nvPr/>
          </p:nvSpPr>
          <p:spPr>
            <a:xfrm>
              <a:off x="6411950" y="3833125"/>
              <a:ext cx="14400" cy="9050"/>
            </a:xfrm>
            <a:custGeom>
              <a:avLst/>
              <a:gdLst/>
              <a:ahLst/>
              <a:cxnLst/>
              <a:rect l="l" t="t" r="r" b="b"/>
              <a:pathLst>
                <a:path w="576" h="362" extrusionOk="0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3" name="Google Shape;16063;p35"/>
            <p:cNvSpPr/>
            <p:nvPr/>
          </p:nvSpPr>
          <p:spPr>
            <a:xfrm>
              <a:off x="6257650" y="3876175"/>
              <a:ext cx="13500" cy="12225"/>
            </a:xfrm>
            <a:custGeom>
              <a:avLst/>
              <a:gdLst/>
              <a:ahLst/>
              <a:cxnLst/>
              <a:rect l="l" t="t" r="r" b="b"/>
              <a:pathLst>
                <a:path w="540" h="489" extrusionOk="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4" name="Google Shape;16064;p35"/>
            <p:cNvSpPr/>
            <p:nvPr/>
          </p:nvSpPr>
          <p:spPr>
            <a:xfrm>
              <a:off x="6157900" y="3849425"/>
              <a:ext cx="11375" cy="9525"/>
            </a:xfrm>
            <a:custGeom>
              <a:avLst/>
              <a:gdLst/>
              <a:ahLst/>
              <a:cxnLst/>
              <a:rect l="l" t="t" r="r" b="b"/>
              <a:pathLst>
                <a:path w="455" h="381" extrusionOk="0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5" name="Google Shape;16065;p35"/>
            <p:cNvSpPr/>
            <p:nvPr/>
          </p:nvSpPr>
          <p:spPr>
            <a:xfrm>
              <a:off x="6178825" y="3869025"/>
              <a:ext cx="15250" cy="7350"/>
            </a:xfrm>
            <a:custGeom>
              <a:avLst/>
              <a:gdLst/>
              <a:ahLst/>
              <a:cxnLst/>
              <a:rect l="l" t="t" r="r" b="b"/>
              <a:pathLst>
                <a:path w="610" h="294" extrusionOk="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35"/>
            <p:cNvSpPr/>
            <p:nvPr/>
          </p:nvSpPr>
          <p:spPr>
            <a:xfrm>
              <a:off x="6010375" y="3796975"/>
              <a:ext cx="13975" cy="8375"/>
            </a:xfrm>
            <a:custGeom>
              <a:avLst/>
              <a:gdLst/>
              <a:ahLst/>
              <a:cxnLst/>
              <a:rect l="l" t="t" r="r" b="b"/>
              <a:pathLst>
                <a:path w="559" h="335" extrusionOk="0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35"/>
            <p:cNvSpPr/>
            <p:nvPr/>
          </p:nvSpPr>
          <p:spPr>
            <a:xfrm>
              <a:off x="5726650" y="3680525"/>
              <a:ext cx="14825" cy="11875"/>
            </a:xfrm>
            <a:custGeom>
              <a:avLst/>
              <a:gdLst/>
              <a:ahLst/>
              <a:cxnLst/>
              <a:rect l="l" t="t" r="r" b="b"/>
              <a:pathLst>
                <a:path w="593" h="475" extrusionOk="0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35"/>
            <p:cNvSpPr/>
            <p:nvPr/>
          </p:nvSpPr>
          <p:spPr>
            <a:xfrm>
              <a:off x="5723250" y="3652850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9" name="Google Shape;16069;p35"/>
            <p:cNvSpPr/>
            <p:nvPr/>
          </p:nvSpPr>
          <p:spPr>
            <a:xfrm>
              <a:off x="5810675" y="3717825"/>
              <a:ext cx="15700" cy="11800"/>
            </a:xfrm>
            <a:custGeom>
              <a:avLst/>
              <a:gdLst/>
              <a:ahLst/>
              <a:cxnLst/>
              <a:rect l="l" t="t" r="r" b="b"/>
              <a:pathLst>
                <a:path w="628" h="472" extrusionOk="0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0" name="Google Shape;16070;p35"/>
            <p:cNvSpPr/>
            <p:nvPr/>
          </p:nvSpPr>
          <p:spPr>
            <a:xfrm>
              <a:off x="5814000" y="3734575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1" name="Google Shape;16071;p35"/>
            <p:cNvSpPr/>
            <p:nvPr/>
          </p:nvSpPr>
          <p:spPr>
            <a:xfrm>
              <a:off x="5571525" y="3628900"/>
              <a:ext cx="18875" cy="12875"/>
            </a:xfrm>
            <a:custGeom>
              <a:avLst/>
              <a:gdLst/>
              <a:ahLst/>
              <a:cxnLst/>
              <a:rect l="l" t="t" r="r" b="b"/>
              <a:pathLst>
                <a:path w="755" h="515" extrusionOk="0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2" name="Google Shape;16072;p35"/>
            <p:cNvSpPr/>
            <p:nvPr/>
          </p:nvSpPr>
          <p:spPr>
            <a:xfrm>
              <a:off x="5408700" y="3487525"/>
              <a:ext cx="15525" cy="12525"/>
            </a:xfrm>
            <a:custGeom>
              <a:avLst/>
              <a:gdLst/>
              <a:ahLst/>
              <a:cxnLst/>
              <a:rect l="l" t="t" r="r" b="b"/>
              <a:pathLst>
                <a:path w="621" h="501" extrusionOk="0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3" name="Google Shape;16073;p35"/>
            <p:cNvSpPr/>
            <p:nvPr/>
          </p:nvSpPr>
          <p:spPr>
            <a:xfrm>
              <a:off x="5428725" y="35085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35"/>
            <p:cNvSpPr/>
            <p:nvPr/>
          </p:nvSpPr>
          <p:spPr>
            <a:xfrm>
              <a:off x="5536300" y="36872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35"/>
            <p:cNvSpPr/>
            <p:nvPr/>
          </p:nvSpPr>
          <p:spPr>
            <a:xfrm>
              <a:off x="5444575" y="3616325"/>
              <a:ext cx="14200" cy="12225"/>
            </a:xfrm>
            <a:custGeom>
              <a:avLst/>
              <a:gdLst/>
              <a:ahLst/>
              <a:cxnLst/>
              <a:rect l="l" t="t" r="r" b="b"/>
              <a:pathLst>
                <a:path w="568" h="489" extrusionOk="0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35"/>
            <p:cNvSpPr/>
            <p:nvPr/>
          </p:nvSpPr>
          <p:spPr>
            <a:xfrm>
              <a:off x="5277775" y="3390125"/>
              <a:ext cx="13375" cy="12000"/>
            </a:xfrm>
            <a:custGeom>
              <a:avLst/>
              <a:gdLst/>
              <a:ahLst/>
              <a:cxnLst/>
              <a:rect l="l" t="t" r="r" b="b"/>
              <a:pathLst>
                <a:path w="535" h="480" extrusionOk="0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35"/>
            <p:cNvSpPr/>
            <p:nvPr/>
          </p:nvSpPr>
          <p:spPr>
            <a:xfrm>
              <a:off x="5284450" y="3334975"/>
              <a:ext cx="13375" cy="12675"/>
            </a:xfrm>
            <a:custGeom>
              <a:avLst/>
              <a:gdLst/>
              <a:ahLst/>
              <a:cxnLst/>
              <a:rect l="l" t="t" r="r" b="b"/>
              <a:pathLst>
                <a:path w="535" h="507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8" name="Google Shape;16078;p35"/>
            <p:cNvSpPr/>
            <p:nvPr/>
          </p:nvSpPr>
          <p:spPr>
            <a:xfrm>
              <a:off x="5519625" y="3506825"/>
              <a:ext cx="14725" cy="12475"/>
            </a:xfrm>
            <a:custGeom>
              <a:avLst/>
              <a:gdLst/>
              <a:ahLst/>
              <a:cxnLst/>
              <a:rect l="l" t="t" r="r" b="b"/>
              <a:pathLst>
                <a:path w="589" h="499" extrusionOk="0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9" name="Google Shape;16079;p35"/>
            <p:cNvSpPr/>
            <p:nvPr/>
          </p:nvSpPr>
          <p:spPr>
            <a:xfrm>
              <a:off x="5525825" y="3543600"/>
              <a:ext cx="13600" cy="11850"/>
            </a:xfrm>
            <a:custGeom>
              <a:avLst/>
              <a:gdLst/>
              <a:ahLst/>
              <a:cxnLst/>
              <a:rect l="l" t="t" r="r" b="b"/>
              <a:pathLst>
                <a:path w="544" h="474" extrusionOk="0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35"/>
            <p:cNvSpPr/>
            <p:nvPr/>
          </p:nvSpPr>
          <p:spPr>
            <a:xfrm>
              <a:off x="5349525" y="3355800"/>
              <a:ext cx="17450" cy="12350"/>
            </a:xfrm>
            <a:custGeom>
              <a:avLst/>
              <a:gdLst/>
              <a:ahLst/>
              <a:cxnLst/>
              <a:rect l="l" t="t" r="r" b="b"/>
              <a:pathLst>
                <a:path w="698" h="494" extrusionOk="0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35"/>
            <p:cNvSpPr/>
            <p:nvPr/>
          </p:nvSpPr>
          <p:spPr>
            <a:xfrm>
              <a:off x="5275275" y="3156500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35"/>
            <p:cNvSpPr/>
            <p:nvPr/>
          </p:nvSpPr>
          <p:spPr>
            <a:xfrm>
              <a:off x="7538575" y="2058175"/>
              <a:ext cx="14075" cy="11875"/>
            </a:xfrm>
            <a:custGeom>
              <a:avLst/>
              <a:gdLst/>
              <a:ahLst/>
              <a:cxnLst/>
              <a:rect l="l" t="t" r="r" b="b"/>
              <a:pathLst>
                <a:path w="563" h="475" extrusionOk="0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3" name="Google Shape;16083;p35"/>
            <p:cNvSpPr/>
            <p:nvPr/>
          </p:nvSpPr>
          <p:spPr>
            <a:xfrm>
              <a:off x="7709300" y="2175325"/>
              <a:ext cx="14300" cy="7625"/>
            </a:xfrm>
            <a:custGeom>
              <a:avLst/>
              <a:gdLst/>
              <a:ahLst/>
              <a:cxnLst/>
              <a:rect l="l" t="t" r="r" b="b"/>
              <a:pathLst>
                <a:path w="572" h="305" extrusionOk="0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4" name="Google Shape;16084;p35"/>
            <p:cNvSpPr/>
            <p:nvPr/>
          </p:nvSpPr>
          <p:spPr>
            <a:xfrm>
              <a:off x="7726425" y="2157325"/>
              <a:ext cx="13150" cy="11225"/>
            </a:xfrm>
            <a:custGeom>
              <a:avLst/>
              <a:gdLst/>
              <a:ahLst/>
              <a:cxnLst/>
              <a:rect l="l" t="t" r="r" b="b"/>
              <a:pathLst>
                <a:path w="526" h="449" extrusionOk="0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35"/>
            <p:cNvSpPr/>
            <p:nvPr/>
          </p:nvSpPr>
          <p:spPr>
            <a:xfrm>
              <a:off x="7701500" y="2049675"/>
              <a:ext cx="15225" cy="12450"/>
            </a:xfrm>
            <a:custGeom>
              <a:avLst/>
              <a:gdLst/>
              <a:ahLst/>
              <a:cxnLst/>
              <a:rect l="l" t="t" r="r" b="b"/>
              <a:pathLst>
                <a:path w="609" h="498" extrusionOk="0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35"/>
            <p:cNvSpPr/>
            <p:nvPr/>
          </p:nvSpPr>
          <p:spPr>
            <a:xfrm>
              <a:off x="7586100" y="20915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35"/>
            <p:cNvSpPr/>
            <p:nvPr/>
          </p:nvSpPr>
          <p:spPr>
            <a:xfrm>
              <a:off x="7656150" y="2205325"/>
              <a:ext cx="13900" cy="12050"/>
            </a:xfrm>
            <a:custGeom>
              <a:avLst/>
              <a:gdLst/>
              <a:ahLst/>
              <a:cxnLst/>
              <a:rect l="l" t="t" r="r" b="b"/>
              <a:pathLst>
                <a:path w="556" h="482" extrusionOk="0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8" name="Google Shape;16088;p35"/>
            <p:cNvSpPr/>
            <p:nvPr/>
          </p:nvSpPr>
          <p:spPr>
            <a:xfrm>
              <a:off x="7747875" y="2147075"/>
              <a:ext cx="15425" cy="12275"/>
            </a:xfrm>
            <a:custGeom>
              <a:avLst/>
              <a:gdLst/>
              <a:ahLst/>
              <a:cxnLst/>
              <a:rect l="l" t="t" r="r" b="b"/>
              <a:pathLst>
                <a:path w="617" h="491" extrusionOk="0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9" name="Google Shape;16089;p35"/>
            <p:cNvSpPr/>
            <p:nvPr/>
          </p:nvSpPr>
          <p:spPr>
            <a:xfrm>
              <a:off x="7687850" y="2011375"/>
              <a:ext cx="14200" cy="12300"/>
            </a:xfrm>
            <a:custGeom>
              <a:avLst/>
              <a:gdLst/>
              <a:ahLst/>
              <a:cxnLst/>
              <a:rect l="l" t="t" r="r" b="b"/>
              <a:pathLst>
                <a:path w="568" h="492" extrusionOk="0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35"/>
            <p:cNvSpPr/>
            <p:nvPr/>
          </p:nvSpPr>
          <p:spPr>
            <a:xfrm>
              <a:off x="7613625" y="2045225"/>
              <a:ext cx="13350" cy="12175"/>
            </a:xfrm>
            <a:custGeom>
              <a:avLst/>
              <a:gdLst/>
              <a:ahLst/>
              <a:cxnLst/>
              <a:rect l="l" t="t" r="r" b="b"/>
              <a:pathLst>
                <a:path w="534" h="487" extrusionOk="0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1" name="Google Shape;16091;p35"/>
            <p:cNvSpPr/>
            <p:nvPr/>
          </p:nvSpPr>
          <p:spPr>
            <a:xfrm>
              <a:off x="7672350" y="2257900"/>
              <a:ext cx="14550" cy="7525"/>
            </a:xfrm>
            <a:custGeom>
              <a:avLst/>
              <a:gdLst/>
              <a:ahLst/>
              <a:cxnLst/>
              <a:rect l="l" t="t" r="r" b="b"/>
              <a:pathLst>
                <a:path w="582" h="301" extrusionOk="0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2" name="Google Shape;16092;p35"/>
            <p:cNvSpPr/>
            <p:nvPr/>
          </p:nvSpPr>
          <p:spPr>
            <a:xfrm>
              <a:off x="7797075" y="2225650"/>
              <a:ext cx="12550" cy="11375"/>
            </a:xfrm>
            <a:custGeom>
              <a:avLst/>
              <a:gdLst/>
              <a:ahLst/>
              <a:cxnLst/>
              <a:rect l="l" t="t" r="r" b="b"/>
              <a:pathLst>
                <a:path w="502" h="455" extrusionOk="0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3" name="Google Shape;16093;p35"/>
            <p:cNvSpPr/>
            <p:nvPr/>
          </p:nvSpPr>
          <p:spPr>
            <a:xfrm>
              <a:off x="7794575" y="2074225"/>
              <a:ext cx="15050" cy="12525"/>
            </a:xfrm>
            <a:custGeom>
              <a:avLst/>
              <a:gdLst/>
              <a:ahLst/>
              <a:cxnLst/>
              <a:rect l="l" t="t" r="r" b="b"/>
              <a:pathLst>
                <a:path w="602" h="501" extrusionOk="0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35"/>
            <p:cNvSpPr/>
            <p:nvPr/>
          </p:nvSpPr>
          <p:spPr>
            <a:xfrm>
              <a:off x="7734550" y="2080075"/>
              <a:ext cx="15025" cy="12525"/>
            </a:xfrm>
            <a:custGeom>
              <a:avLst/>
              <a:gdLst/>
              <a:ahLst/>
              <a:cxnLst/>
              <a:rect l="l" t="t" r="r" b="b"/>
              <a:pathLst>
                <a:path w="601" h="501" extrusionOk="0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35"/>
            <p:cNvSpPr/>
            <p:nvPr/>
          </p:nvSpPr>
          <p:spPr>
            <a:xfrm>
              <a:off x="7726950" y="2316425"/>
              <a:ext cx="13075" cy="12025"/>
            </a:xfrm>
            <a:custGeom>
              <a:avLst/>
              <a:gdLst/>
              <a:ahLst/>
              <a:cxnLst/>
              <a:rect l="l" t="t" r="r" b="b"/>
              <a:pathLst>
                <a:path w="523" h="481" extrusionOk="0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35"/>
            <p:cNvSpPr/>
            <p:nvPr/>
          </p:nvSpPr>
          <p:spPr>
            <a:xfrm>
              <a:off x="7908125" y="2349700"/>
              <a:ext cx="15750" cy="12475"/>
            </a:xfrm>
            <a:custGeom>
              <a:avLst/>
              <a:gdLst/>
              <a:ahLst/>
              <a:cxnLst/>
              <a:rect l="l" t="t" r="r" b="b"/>
              <a:pathLst>
                <a:path w="630" h="499" extrusionOk="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35"/>
            <p:cNvSpPr/>
            <p:nvPr/>
          </p:nvSpPr>
          <p:spPr>
            <a:xfrm>
              <a:off x="7882150" y="2238300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35"/>
            <p:cNvSpPr/>
            <p:nvPr/>
          </p:nvSpPr>
          <p:spPr>
            <a:xfrm>
              <a:off x="7815700" y="2245975"/>
              <a:ext cx="16425" cy="12575"/>
            </a:xfrm>
            <a:custGeom>
              <a:avLst/>
              <a:gdLst/>
              <a:ahLst/>
              <a:cxnLst/>
              <a:rect l="l" t="t" r="r" b="b"/>
              <a:pathLst>
                <a:path w="657" h="503" extrusionOk="0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35"/>
            <p:cNvSpPr/>
            <p:nvPr/>
          </p:nvSpPr>
          <p:spPr>
            <a:xfrm>
              <a:off x="7831475" y="2410550"/>
              <a:ext cx="14650" cy="10375"/>
            </a:xfrm>
            <a:custGeom>
              <a:avLst/>
              <a:gdLst/>
              <a:ahLst/>
              <a:cxnLst/>
              <a:rect l="l" t="t" r="r" b="b"/>
              <a:pathLst>
                <a:path w="586" h="415" extrusionOk="0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0" name="Google Shape;16100;p35"/>
            <p:cNvSpPr/>
            <p:nvPr/>
          </p:nvSpPr>
          <p:spPr>
            <a:xfrm>
              <a:off x="7903825" y="241112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1" name="Google Shape;16101;p35"/>
            <p:cNvSpPr/>
            <p:nvPr/>
          </p:nvSpPr>
          <p:spPr>
            <a:xfrm>
              <a:off x="7870975" y="2294200"/>
              <a:ext cx="14525" cy="12875"/>
            </a:xfrm>
            <a:custGeom>
              <a:avLst/>
              <a:gdLst/>
              <a:ahLst/>
              <a:cxnLst/>
              <a:rect l="l" t="t" r="r" b="b"/>
              <a:pathLst>
                <a:path w="581" h="515" extrusionOk="0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2" name="Google Shape;16102;p35"/>
            <p:cNvSpPr/>
            <p:nvPr/>
          </p:nvSpPr>
          <p:spPr>
            <a:xfrm>
              <a:off x="7820425" y="2441000"/>
              <a:ext cx="15925" cy="12175"/>
            </a:xfrm>
            <a:custGeom>
              <a:avLst/>
              <a:gdLst/>
              <a:ahLst/>
              <a:cxnLst/>
              <a:rect l="l" t="t" r="r" b="b"/>
              <a:pathLst>
                <a:path w="637" h="487" extrusionOk="0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3" name="Google Shape;16103;p35"/>
            <p:cNvSpPr/>
            <p:nvPr/>
          </p:nvSpPr>
          <p:spPr>
            <a:xfrm>
              <a:off x="7957700" y="2661600"/>
              <a:ext cx="14725" cy="10850"/>
            </a:xfrm>
            <a:custGeom>
              <a:avLst/>
              <a:gdLst/>
              <a:ahLst/>
              <a:cxnLst/>
              <a:rect l="l" t="t" r="r" b="b"/>
              <a:pathLst>
                <a:path w="589" h="434" extrusionOk="0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35"/>
            <p:cNvSpPr/>
            <p:nvPr/>
          </p:nvSpPr>
          <p:spPr>
            <a:xfrm>
              <a:off x="8072075" y="2646125"/>
              <a:ext cx="12750" cy="10225"/>
            </a:xfrm>
            <a:custGeom>
              <a:avLst/>
              <a:gdLst/>
              <a:ahLst/>
              <a:cxnLst/>
              <a:rect l="l" t="t" r="r" b="b"/>
              <a:pathLst>
                <a:path w="510" h="409" extrusionOk="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5" name="Google Shape;16105;p35"/>
            <p:cNvSpPr/>
            <p:nvPr/>
          </p:nvSpPr>
          <p:spPr>
            <a:xfrm>
              <a:off x="8003075" y="24580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6" name="Google Shape;16106;p35"/>
            <p:cNvSpPr/>
            <p:nvPr/>
          </p:nvSpPr>
          <p:spPr>
            <a:xfrm>
              <a:off x="7834600" y="2517350"/>
              <a:ext cx="14400" cy="12450"/>
            </a:xfrm>
            <a:custGeom>
              <a:avLst/>
              <a:gdLst/>
              <a:ahLst/>
              <a:cxnLst/>
              <a:rect l="l" t="t" r="r" b="b"/>
              <a:pathLst>
                <a:path w="576" h="498" extrusionOk="0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35"/>
            <p:cNvSpPr/>
            <p:nvPr/>
          </p:nvSpPr>
          <p:spPr>
            <a:xfrm>
              <a:off x="7869625" y="268195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8" name="Google Shape;16108;p35"/>
            <p:cNvSpPr/>
            <p:nvPr/>
          </p:nvSpPr>
          <p:spPr>
            <a:xfrm>
              <a:off x="8018075" y="26780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9" name="Google Shape;16109;p35"/>
            <p:cNvSpPr/>
            <p:nvPr/>
          </p:nvSpPr>
          <p:spPr>
            <a:xfrm>
              <a:off x="7963875" y="2501825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35"/>
            <p:cNvSpPr/>
            <p:nvPr/>
          </p:nvSpPr>
          <p:spPr>
            <a:xfrm>
              <a:off x="7877150" y="257270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1" name="Google Shape;16111;p35"/>
            <p:cNvSpPr/>
            <p:nvPr/>
          </p:nvSpPr>
          <p:spPr>
            <a:xfrm>
              <a:off x="7923000" y="2715750"/>
              <a:ext cx="15775" cy="12125"/>
            </a:xfrm>
            <a:custGeom>
              <a:avLst/>
              <a:gdLst/>
              <a:ahLst/>
              <a:cxnLst/>
              <a:rect l="l" t="t" r="r" b="b"/>
              <a:pathLst>
                <a:path w="631" h="485" extrusionOk="0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2" name="Google Shape;16112;p35"/>
            <p:cNvSpPr/>
            <p:nvPr/>
          </p:nvSpPr>
          <p:spPr>
            <a:xfrm>
              <a:off x="7981850" y="2612275"/>
              <a:ext cx="15225" cy="12800"/>
            </a:xfrm>
            <a:custGeom>
              <a:avLst/>
              <a:gdLst/>
              <a:ahLst/>
              <a:cxnLst/>
              <a:rect l="l" t="t" r="r" b="b"/>
              <a:pathLst>
                <a:path w="609" h="512" extrusionOk="0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3" name="Google Shape;16113;p35"/>
            <p:cNvSpPr/>
            <p:nvPr/>
          </p:nvSpPr>
          <p:spPr>
            <a:xfrm>
              <a:off x="7968875" y="2581050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35"/>
            <p:cNvSpPr/>
            <p:nvPr/>
          </p:nvSpPr>
          <p:spPr>
            <a:xfrm>
              <a:off x="8021400" y="2899650"/>
              <a:ext cx="13375" cy="12025"/>
            </a:xfrm>
            <a:custGeom>
              <a:avLst/>
              <a:gdLst/>
              <a:ahLst/>
              <a:cxnLst/>
              <a:rect l="l" t="t" r="r" b="b"/>
              <a:pathLst>
                <a:path w="535" h="481" extrusionOk="0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5" name="Google Shape;16115;p35"/>
            <p:cNvSpPr/>
            <p:nvPr/>
          </p:nvSpPr>
          <p:spPr>
            <a:xfrm>
              <a:off x="8018675" y="2944200"/>
              <a:ext cx="13600" cy="11550"/>
            </a:xfrm>
            <a:custGeom>
              <a:avLst/>
              <a:gdLst/>
              <a:ahLst/>
              <a:cxnLst/>
              <a:rect l="l" t="t" r="r" b="b"/>
              <a:pathLst>
                <a:path w="544" h="462" extrusionOk="0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6" name="Google Shape;16116;p35"/>
            <p:cNvSpPr/>
            <p:nvPr/>
          </p:nvSpPr>
          <p:spPr>
            <a:xfrm>
              <a:off x="8013900" y="3142850"/>
              <a:ext cx="13525" cy="8850"/>
            </a:xfrm>
            <a:custGeom>
              <a:avLst/>
              <a:gdLst/>
              <a:ahLst/>
              <a:cxnLst/>
              <a:rect l="l" t="t" r="r" b="b"/>
              <a:pathLst>
                <a:path w="541" h="354" extrusionOk="0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7" name="Google Shape;16117;p35"/>
            <p:cNvSpPr/>
            <p:nvPr/>
          </p:nvSpPr>
          <p:spPr>
            <a:xfrm>
              <a:off x="8099175" y="3050400"/>
              <a:ext cx="13150" cy="12225"/>
            </a:xfrm>
            <a:custGeom>
              <a:avLst/>
              <a:gdLst/>
              <a:ahLst/>
              <a:cxnLst/>
              <a:rect l="l" t="t" r="r" b="b"/>
              <a:pathLst>
                <a:path w="526" h="489" extrusionOk="0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8" name="Google Shape;16118;p35"/>
            <p:cNvSpPr/>
            <p:nvPr/>
          </p:nvSpPr>
          <p:spPr>
            <a:xfrm>
              <a:off x="8059075" y="2905450"/>
              <a:ext cx="14550" cy="8025"/>
            </a:xfrm>
            <a:custGeom>
              <a:avLst/>
              <a:gdLst/>
              <a:ahLst/>
              <a:cxnLst/>
              <a:rect l="l" t="t" r="r" b="b"/>
              <a:pathLst>
                <a:path w="582" h="321" extrusionOk="0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35"/>
            <p:cNvSpPr/>
            <p:nvPr/>
          </p:nvSpPr>
          <p:spPr>
            <a:xfrm>
              <a:off x="7906325" y="3033275"/>
              <a:ext cx="15175" cy="11875"/>
            </a:xfrm>
            <a:custGeom>
              <a:avLst/>
              <a:gdLst/>
              <a:ahLst/>
              <a:cxnLst/>
              <a:rect l="l" t="t" r="r" b="b"/>
              <a:pathLst>
                <a:path w="607" h="475" extrusionOk="0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35"/>
            <p:cNvSpPr/>
            <p:nvPr/>
          </p:nvSpPr>
          <p:spPr>
            <a:xfrm>
              <a:off x="7915500" y="3224925"/>
              <a:ext cx="11700" cy="11825"/>
            </a:xfrm>
            <a:custGeom>
              <a:avLst/>
              <a:gdLst/>
              <a:ahLst/>
              <a:cxnLst/>
              <a:rect l="l" t="t" r="r" b="b"/>
              <a:pathLst>
                <a:path w="468" h="473" extrusionOk="0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1" name="Google Shape;16121;p35"/>
            <p:cNvSpPr/>
            <p:nvPr/>
          </p:nvSpPr>
          <p:spPr>
            <a:xfrm>
              <a:off x="8007000" y="3173225"/>
              <a:ext cx="16100" cy="12750"/>
            </a:xfrm>
            <a:custGeom>
              <a:avLst/>
              <a:gdLst/>
              <a:ahLst/>
              <a:cxnLst/>
              <a:rect l="l" t="t" r="r" b="b"/>
              <a:pathLst>
                <a:path w="644" h="510" extrusionOk="0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2" name="Google Shape;16122;p35"/>
            <p:cNvSpPr/>
            <p:nvPr/>
          </p:nvSpPr>
          <p:spPr>
            <a:xfrm>
              <a:off x="7949600" y="2998000"/>
              <a:ext cx="15950" cy="12250"/>
            </a:xfrm>
            <a:custGeom>
              <a:avLst/>
              <a:gdLst/>
              <a:ahLst/>
              <a:cxnLst/>
              <a:rect l="l" t="t" r="r" b="b"/>
              <a:pathLst>
                <a:path w="638" h="490" extrusionOk="0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3" name="Google Shape;16123;p35"/>
            <p:cNvSpPr/>
            <p:nvPr/>
          </p:nvSpPr>
          <p:spPr>
            <a:xfrm>
              <a:off x="7869250" y="3088175"/>
              <a:ext cx="15425" cy="12250"/>
            </a:xfrm>
            <a:custGeom>
              <a:avLst/>
              <a:gdLst/>
              <a:ahLst/>
              <a:cxnLst/>
              <a:rect l="l" t="t" r="r" b="b"/>
              <a:pathLst>
                <a:path w="617" h="490" extrusionOk="0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35"/>
            <p:cNvSpPr/>
            <p:nvPr/>
          </p:nvSpPr>
          <p:spPr>
            <a:xfrm>
              <a:off x="7977075" y="3436500"/>
              <a:ext cx="12675" cy="12225"/>
            </a:xfrm>
            <a:custGeom>
              <a:avLst/>
              <a:gdLst/>
              <a:ahLst/>
              <a:cxnLst/>
              <a:rect l="l" t="t" r="r" b="b"/>
              <a:pathLst>
                <a:path w="507" h="489" extrusionOk="0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5" name="Google Shape;16125;p35"/>
            <p:cNvSpPr/>
            <p:nvPr/>
          </p:nvSpPr>
          <p:spPr>
            <a:xfrm>
              <a:off x="8081075" y="3391400"/>
              <a:ext cx="15425" cy="12125"/>
            </a:xfrm>
            <a:custGeom>
              <a:avLst/>
              <a:gdLst/>
              <a:ahLst/>
              <a:cxnLst/>
              <a:rect l="l" t="t" r="r" b="b"/>
              <a:pathLst>
                <a:path w="617" h="485" extrusionOk="0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6" name="Google Shape;16126;p35"/>
            <p:cNvSpPr/>
            <p:nvPr/>
          </p:nvSpPr>
          <p:spPr>
            <a:xfrm>
              <a:off x="8054650" y="3280775"/>
              <a:ext cx="13475" cy="12050"/>
            </a:xfrm>
            <a:custGeom>
              <a:avLst/>
              <a:gdLst/>
              <a:ahLst/>
              <a:cxnLst/>
              <a:rect l="l" t="t" r="r" b="b"/>
              <a:pathLst>
                <a:path w="539" h="482" extrusionOk="0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7" name="Google Shape;16127;p35"/>
            <p:cNvSpPr/>
            <p:nvPr/>
          </p:nvSpPr>
          <p:spPr>
            <a:xfrm>
              <a:off x="7950125" y="3424625"/>
              <a:ext cx="14925" cy="10075"/>
            </a:xfrm>
            <a:custGeom>
              <a:avLst/>
              <a:gdLst/>
              <a:ahLst/>
              <a:cxnLst/>
              <a:rect l="l" t="t" r="r" b="b"/>
              <a:pathLst>
                <a:path w="597" h="403" extrusionOk="0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8" name="Google Shape;16128;p35"/>
            <p:cNvSpPr/>
            <p:nvPr/>
          </p:nvSpPr>
          <p:spPr>
            <a:xfrm>
              <a:off x="7963025" y="3640300"/>
              <a:ext cx="13175" cy="11775"/>
            </a:xfrm>
            <a:custGeom>
              <a:avLst/>
              <a:gdLst/>
              <a:ahLst/>
              <a:cxnLst/>
              <a:rect l="l" t="t" r="r" b="b"/>
              <a:pathLst>
                <a:path w="527" h="471" extrusionOk="0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35"/>
            <p:cNvSpPr/>
            <p:nvPr/>
          </p:nvSpPr>
          <p:spPr>
            <a:xfrm>
              <a:off x="8072725" y="3559000"/>
              <a:ext cx="15425" cy="12425"/>
            </a:xfrm>
            <a:custGeom>
              <a:avLst/>
              <a:gdLst/>
              <a:ahLst/>
              <a:cxnLst/>
              <a:rect l="l" t="t" r="r" b="b"/>
              <a:pathLst>
                <a:path w="617" h="497" extrusionOk="0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35"/>
            <p:cNvSpPr/>
            <p:nvPr/>
          </p:nvSpPr>
          <p:spPr>
            <a:xfrm>
              <a:off x="8045600" y="3352425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35"/>
            <p:cNvSpPr/>
            <p:nvPr/>
          </p:nvSpPr>
          <p:spPr>
            <a:xfrm>
              <a:off x="7882150" y="3492525"/>
              <a:ext cx="13350" cy="12250"/>
            </a:xfrm>
            <a:custGeom>
              <a:avLst/>
              <a:gdLst/>
              <a:ahLst/>
              <a:cxnLst/>
              <a:rect l="l" t="t" r="r" b="b"/>
              <a:pathLst>
                <a:path w="534" h="490" extrusionOk="0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35"/>
            <p:cNvSpPr/>
            <p:nvPr/>
          </p:nvSpPr>
          <p:spPr>
            <a:xfrm>
              <a:off x="7887150" y="3718125"/>
              <a:ext cx="12225" cy="9100"/>
            </a:xfrm>
            <a:custGeom>
              <a:avLst/>
              <a:gdLst/>
              <a:ahLst/>
              <a:cxnLst/>
              <a:rect l="l" t="t" r="r" b="b"/>
              <a:pathLst>
                <a:path w="489" h="364" extrusionOk="0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35"/>
            <p:cNvSpPr/>
            <p:nvPr/>
          </p:nvSpPr>
          <p:spPr>
            <a:xfrm>
              <a:off x="7717025" y="3831500"/>
              <a:ext cx="12525" cy="12200"/>
            </a:xfrm>
            <a:custGeom>
              <a:avLst/>
              <a:gdLst/>
              <a:ahLst/>
              <a:cxnLst/>
              <a:rect l="l" t="t" r="r" b="b"/>
              <a:pathLst>
                <a:path w="501" h="488" extrusionOk="0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4" name="Google Shape;16134;p35"/>
            <p:cNvSpPr/>
            <p:nvPr/>
          </p:nvSpPr>
          <p:spPr>
            <a:xfrm>
              <a:off x="7742875" y="4011800"/>
              <a:ext cx="13725" cy="8850"/>
            </a:xfrm>
            <a:custGeom>
              <a:avLst/>
              <a:gdLst/>
              <a:ahLst/>
              <a:cxnLst/>
              <a:rect l="l" t="t" r="r" b="b"/>
              <a:pathLst>
                <a:path w="549" h="354" extrusionOk="0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5" name="Google Shape;16135;p35"/>
            <p:cNvSpPr/>
            <p:nvPr/>
          </p:nvSpPr>
          <p:spPr>
            <a:xfrm>
              <a:off x="7820600" y="3968125"/>
              <a:ext cx="14025" cy="12400"/>
            </a:xfrm>
            <a:custGeom>
              <a:avLst/>
              <a:gdLst/>
              <a:ahLst/>
              <a:cxnLst/>
              <a:rect l="l" t="t" r="r" b="b"/>
              <a:pathLst>
                <a:path w="561" h="496" extrusionOk="0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35"/>
            <p:cNvSpPr/>
            <p:nvPr/>
          </p:nvSpPr>
          <p:spPr>
            <a:xfrm>
              <a:off x="7800400" y="3877800"/>
              <a:ext cx="13825" cy="8125"/>
            </a:xfrm>
            <a:custGeom>
              <a:avLst/>
              <a:gdLst/>
              <a:ahLst/>
              <a:cxnLst/>
              <a:rect l="l" t="t" r="r" b="b"/>
              <a:pathLst>
                <a:path w="553" h="325" extrusionOk="0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35"/>
            <p:cNvSpPr/>
            <p:nvPr/>
          </p:nvSpPr>
          <p:spPr>
            <a:xfrm>
              <a:off x="7671725" y="3996950"/>
              <a:ext cx="17250" cy="12325"/>
            </a:xfrm>
            <a:custGeom>
              <a:avLst/>
              <a:gdLst/>
              <a:ahLst/>
              <a:cxnLst/>
              <a:rect l="l" t="t" r="r" b="b"/>
              <a:pathLst>
                <a:path w="690" h="493" extrusionOk="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35"/>
            <p:cNvSpPr/>
            <p:nvPr/>
          </p:nvSpPr>
          <p:spPr>
            <a:xfrm>
              <a:off x="7634125" y="4208550"/>
              <a:ext cx="14200" cy="12425"/>
            </a:xfrm>
            <a:custGeom>
              <a:avLst/>
              <a:gdLst/>
              <a:ahLst/>
              <a:cxnLst/>
              <a:rect l="l" t="t" r="r" b="b"/>
              <a:pathLst>
                <a:path w="568" h="497" extrusionOk="0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35"/>
            <p:cNvSpPr/>
            <p:nvPr/>
          </p:nvSpPr>
          <p:spPr>
            <a:xfrm>
              <a:off x="7685325" y="4154475"/>
              <a:ext cx="12550" cy="12325"/>
            </a:xfrm>
            <a:custGeom>
              <a:avLst/>
              <a:gdLst/>
              <a:ahLst/>
              <a:cxnLst/>
              <a:rect l="l" t="t" r="r" b="b"/>
              <a:pathLst>
                <a:path w="502" h="493" extrusionOk="0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35"/>
            <p:cNvSpPr/>
            <p:nvPr/>
          </p:nvSpPr>
          <p:spPr>
            <a:xfrm>
              <a:off x="7652825" y="4003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35"/>
            <p:cNvSpPr/>
            <p:nvPr/>
          </p:nvSpPr>
          <p:spPr>
            <a:xfrm>
              <a:off x="7584425" y="4090800"/>
              <a:ext cx="14000" cy="11925"/>
            </a:xfrm>
            <a:custGeom>
              <a:avLst/>
              <a:gdLst/>
              <a:ahLst/>
              <a:cxnLst/>
              <a:rect l="l" t="t" r="r" b="b"/>
              <a:pathLst>
                <a:path w="560" h="477" extrusionOk="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35"/>
            <p:cNvSpPr/>
            <p:nvPr/>
          </p:nvSpPr>
          <p:spPr>
            <a:xfrm>
              <a:off x="7596100" y="441090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35"/>
            <p:cNvSpPr/>
            <p:nvPr/>
          </p:nvSpPr>
          <p:spPr>
            <a:xfrm>
              <a:off x="7663175" y="4371525"/>
              <a:ext cx="13850" cy="11800"/>
            </a:xfrm>
            <a:custGeom>
              <a:avLst/>
              <a:gdLst/>
              <a:ahLst/>
              <a:cxnLst/>
              <a:rect l="l" t="t" r="r" b="b"/>
              <a:pathLst>
                <a:path w="554" h="472" extrusionOk="0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35"/>
            <p:cNvSpPr/>
            <p:nvPr/>
          </p:nvSpPr>
          <p:spPr>
            <a:xfrm>
              <a:off x="7668650" y="4265175"/>
              <a:ext cx="11700" cy="11625"/>
            </a:xfrm>
            <a:custGeom>
              <a:avLst/>
              <a:gdLst/>
              <a:ahLst/>
              <a:cxnLst/>
              <a:rect l="l" t="t" r="r" b="b"/>
              <a:pathLst>
                <a:path w="468" h="465" extrusionOk="0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35"/>
            <p:cNvSpPr/>
            <p:nvPr/>
          </p:nvSpPr>
          <p:spPr>
            <a:xfrm>
              <a:off x="7511050" y="42366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35"/>
            <p:cNvSpPr/>
            <p:nvPr/>
          </p:nvSpPr>
          <p:spPr>
            <a:xfrm>
              <a:off x="7323400" y="4488125"/>
              <a:ext cx="16200" cy="11800"/>
            </a:xfrm>
            <a:custGeom>
              <a:avLst/>
              <a:gdLst/>
              <a:ahLst/>
              <a:cxnLst/>
              <a:rect l="l" t="t" r="r" b="b"/>
              <a:pathLst>
                <a:path w="648" h="472" extrusionOk="0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35"/>
            <p:cNvSpPr/>
            <p:nvPr/>
          </p:nvSpPr>
          <p:spPr>
            <a:xfrm>
              <a:off x="7411475" y="4455925"/>
              <a:ext cx="17525" cy="12725"/>
            </a:xfrm>
            <a:custGeom>
              <a:avLst/>
              <a:gdLst/>
              <a:ahLst/>
              <a:cxnLst/>
              <a:rect l="l" t="t" r="r" b="b"/>
              <a:pathLst>
                <a:path w="701" h="509" extrusionOk="0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35"/>
            <p:cNvSpPr/>
            <p:nvPr/>
          </p:nvSpPr>
          <p:spPr>
            <a:xfrm>
              <a:off x="7490925" y="4186175"/>
              <a:ext cx="15150" cy="11550"/>
            </a:xfrm>
            <a:custGeom>
              <a:avLst/>
              <a:gdLst/>
              <a:ahLst/>
              <a:cxnLst/>
              <a:rect l="l" t="t" r="r" b="b"/>
              <a:pathLst>
                <a:path w="606" h="462" extrusionOk="0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35"/>
            <p:cNvSpPr/>
            <p:nvPr/>
          </p:nvSpPr>
          <p:spPr>
            <a:xfrm>
              <a:off x="7410150" y="4255275"/>
              <a:ext cx="13350" cy="12025"/>
            </a:xfrm>
            <a:custGeom>
              <a:avLst/>
              <a:gdLst/>
              <a:ahLst/>
              <a:cxnLst/>
              <a:rect l="l" t="t" r="r" b="b"/>
              <a:pathLst>
                <a:path w="534" h="481" extrusionOk="0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35"/>
            <p:cNvSpPr/>
            <p:nvPr/>
          </p:nvSpPr>
          <p:spPr>
            <a:xfrm>
              <a:off x="7369275" y="4467400"/>
              <a:ext cx="14775" cy="11950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35"/>
            <p:cNvSpPr/>
            <p:nvPr/>
          </p:nvSpPr>
          <p:spPr>
            <a:xfrm>
              <a:off x="7042225" y="4605825"/>
              <a:ext cx="17650" cy="12750"/>
            </a:xfrm>
            <a:custGeom>
              <a:avLst/>
              <a:gdLst/>
              <a:ahLst/>
              <a:cxnLst/>
              <a:rect l="l" t="t" r="r" b="b"/>
              <a:pathLst>
                <a:path w="706" h="510" extrusionOk="0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35"/>
            <p:cNvSpPr/>
            <p:nvPr/>
          </p:nvSpPr>
          <p:spPr>
            <a:xfrm>
              <a:off x="7059050" y="4717775"/>
              <a:ext cx="14200" cy="11875"/>
            </a:xfrm>
            <a:custGeom>
              <a:avLst/>
              <a:gdLst/>
              <a:ahLst/>
              <a:cxnLst/>
              <a:rect l="l" t="t" r="r" b="b"/>
              <a:pathLst>
                <a:path w="568" h="475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35"/>
            <p:cNvSpPr/>
            <p:nvPr/>
          </p:nvSpPr>
          <p:spPr>
            <a:xfrm>
              <a:off x="7155175" y="4645975"/>
              <a:ext cx="15650" cy="12650"/>
            </a:xfrm>
            <a:custGeom>
              <a:avLst/>
              <a:gdLst/>
              <a:ahLst/>
              <a:cxnLst/>
              <a:rect l="l" t="t" r="r" b="b"/>
              <a:pathLst>
                <a:path w="626" h="506" extrusionOk="0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35"/>
            <p:cNvSpPr/>
            <p:nvPr/>
          </p:nvSpPr>
          <p:spPr>
            <a:xfrm>
              <a:off x="7070725" y="4559000"/>
              <a:ext cx="15875" cy="12025"/>
            </a:xfrm>
            <a:custGeom>
              <a:avLst/>
              <a:gdLst/>
              <a:ahLst/>
              <a:cxnLst/>
              <a:rect l="l" t="t" r="r" b="b"/>
              <a:pathLst>
                <a:path w="635" h="481" extrusionOk="0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35"/>
            <p:cNvSpPr/>
            <p:nvPr/>
          </p:nvSpPr>
          <p:spPr>
            <a:xfrm>
              <a:off x="6751625" y="4734900"/>
              <a:ext cx="17350" cy="12150"/>
            </a:xfrm>
            <a:custGeom>
              <a:avLst/>
              <a:gdLst/>
              <a:ahLst/>
              <a:cxnLst/>
              <a:rect l="l" t="t" r="r" b="b"/>
              <a:pathLst>
                <a:path w="694" h="486" extrusionOk="0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35"/>
            <p:cNvSpPr/>
            <p:nvPr/>
          </p:nvSpPr>
          <p:spPr>
            <a:xfrm>
              <a:off x="6794700" y="4821825"/>
              <a:ext cx="15325" cy="12200"/>
            </a:xfrm>
            <a:custGeom>
              <a:avLst/>
              <a:gdLst/>
              <a:ahLst/>
              <a:cxnLst/>
              <a:rect l="l" t="t" r="r" b="b"/>
              <a:pathLst>
                <a:path w="613" h="488" extrusionOk="0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35"/>
            <p:cNvSpPr/>
            <p:nvPr/>
          </p:nvSpPr>
          <p:spPr>
            <a:xfrm>
              <a:off x="7086750" y="4620525"/>
              <a:ext cx="13200" cy="12125"/>
            </a:xfrm>
            <a:custGeom>
              <a:avLst/>
              <a:gdLst/>
              <a:ahLst/>
              <a:cxnLst/>
              <a:rect l="l" t="t" r="r" b="b"/>
              <a:pathLst>
                <a:path w="528" h="485" extrusionOk="0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35"/>
            <p:cNvSpPr/>
            <p:nvPr/>
          </p:nvSpPr>
          <p:spPr>
            <a:xfrm>
              <a:off x="7102200" y="4536600"/>
              <a:ext cx="13600" cy="11350"/>
            </a:xfrm>
            <a:custGeom>
              <a:avLst/>
              <a:gdLst/>
              <a:ahLst/>
              <a:cxnLst/>
              <a:rect l="l" t="t" r="r" b="b"/>
              <a:pathLst>
                <a:path w="544" h="454" extrusionOk="0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35"/>
            <p:cNvSpPr/>
            <p:nvPr/>
          </p:nvSpPr>
          <p:spPr>
            <a:xfrm>
              <a:off x="7048425" y="4676625"/>
              <a:ext cx="14825" cy="12300"/>
            </a:xfrm>
            <a:custGeom>
              <a:avLst/>
              <a:gdLst/>
              <a:ahLst/>
              <a:cxnLst/>
              <a:rect l="l" t="t" r="r" b="b"/>
              <a:pathLst>
                <a:path w="593" h="492" extrusionOk="0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35"/>
            <p:cNvSpPr/>
            <p:nvPr/>
          </p:nvSpPr>
          <p:spPr>
            <a:xfrm>
              <a:off x="7209375" y="4622800"/>
              <a:ext cx="11500" cy="10325"/>
            </a:xfrm>
            <a:custGeom>
              <a:avLst/>
              <a:gdLst/>
              <a:ahLst/>
              <a:cxnLst/>
              <a:rect l="l" t="t" r="r" b="b"/>
              <a:pathLst>
                <a:path w="460" h="413" extrusionOk="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1" name="Google Shape;16161;p35"/>
            <p:cNvSpPr/>
            <p:nvPr/>
          </p:nvSpPr>
          <p:spPr>
            <a:xfrm>
              <a:off x="7235150" y="4491550"/>
              <a:ext cx="11575" cy="10275"/>
            </a:xfrm>
            <a:custGeom>
              <a:avLst/>
              <a:gdLst/>
              <a:ahLst/>
              <a:cxnLst/>
              <a:rect l="l" t="t" r="r" b="b"/>
              <a:pathLst>
                <a:path w="463" h="411" extrusionOk="0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35"/>
            <p:cNvSpPr/>
            <p:nvPr/>
          </p:nvSpPr>
          <p:spPr>
            <a:xfrm>
              <a:off x="6961125" y="4466650"/>
              <a:ext cx="13725" cy="8950"/>
            </a:xfrm>
            <a:custGeom>
              <a:avLst/>
              <a:gdLst/>
              <a:ahLst/>
              <a:cxnLst/>
              <a:rect l="l" t="t" r="r" b="b"/>
              <a:pathLst>
                <a:path w="549" h="358" extrusionOk="0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35"/>
            <p:cNvSpPr/>
            <p:nvPr/>
          </p:nvSpPr>
          <p:spPr>
            <a:xfrm>
              <a:off x="6739650" y="4718400"/>
              <a:ext cx="15450" cy="12625"/>
            </a:xfrm>
            <a:custGeom>
              <a:avLst/>
              <a:gdLst/>
              <a:ahLst/>
              <a:cxnLst/>
              <a:rect l="l" t="t" r="r" b="b"/>
              <a:pathLst>
                <a:path w="618" h="505" extrusionOk="0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35"/>
            <p:cNvSpPr/>
            <p:nvPr/>
          </p:nvSpPr>
          <p:spPr>
            <a:xfrm>
              <a:off x="6834725" y="4775825"/>
              <a:ext cx="15550" cy="11875"/>
            </a:xfrm>
            <a:custGeom>
              <a:avLst/>
              <a:gdLst/>
              <a:ahLst/>
              <a:cxnLst/>
              <a:rect l="l" t="t" r="r" b="b"/>
              <a:pathLst>
                <a:path w="622" h="475" extrusionOk="0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35"/>
            <p:cNvSpPr/>
            <p:nvPr/>
          </p:nvSpPr>
          <p:spPr>
            <a:xfrm>
              <a:off x="6995075" y="4609500"/>
              <a:ext cx="13125" cy="12075"/>
            </a:xfrm>
            <a:custGeom>
              <a:avLst/>
              <a:gdLst/>
              <a:ahLst/>
              <a:cxnLst/>
              <a:rect l="l" t="t" r="r" b="b"/>
              <a:pathLst>
                <a:path w="525" h="483" extrusionOk="0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35"/>
            <p:cNvSpPr/>
            <p:nvPr/>
          </p:nvSpPr>
          <p:spPr>
            <a:xfrm>
              <a:off x="6850925" y="4559950"/>
              <a:ext cx="14550" cy="8050"/>
            </a:xfrm>
            <a:custGeom>
              <a:avLst/>
              <a:gdLst/>
              <a:ahLst/>
              <a:cxnLst/>
              <a:rect l="l" t="t" r="r" b="b"/>
              <a:pathLst>
                <a:path w="582" h="322" extrusionOk="0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35"/>
            <p:cNvSpPr/>
            <p:nvPr/>
          </p:nvSpPr>
          <p:spPr>
            <a:xfrm>
              <a:off x="6566200" y="4806975"/>
              <a:ext cx="13375" cy="11775"/>
            </a:xfrm>
            <a:custGeom>
              <a:avLst/>
              <a:gdLst/>
              <a:ahLst/>
              <a:cxnLst/>
              <a:rect l="l" t="t" r="r" b="b"/>
              <a:pathLst>
                <a:path w="535" h="471" extrusionOk="0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35"/>
            <p:cNvSpPr/>
            <p:nvPr/>
          </p:nvSpPr>
          <p:spPr>
            <a:xfrm>
              <a:off x="6721325" y="4802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35"/>
            <p:cNvSpPr/>
            <p:nvPr/>
          </p:nvSpPr>
          <p:spPr>
            <a:xfrm>
              <a:off x="6751825" y="4610875"/>
              <a:ext cx="15375" cy="12075"/>
            </a:xfrm>
            <a:custGeom>
              <a:avLst/>
              <a:gdLst/>
              <a:ahLst/>
              <a:cxnLst/>
              <a:rect l="l" t="t" r="r" b="b"/>
              <a:pathLst>
                <a:path w="615" h="483" extrusionOk="0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35"/>
            <p:cNvSpPr/>
            <p:nvPr/>
          </p:nvSpPr>
          <p:spPr>
            <a:xfrm>
              <a:off x="6538675" y="4677375"/>
              <a:ext cx="10800" cy="10350"/>
            </a:xfrm>
            <a:custGeom>
              <a:avLst/>
              <a:gdLst/>
              <a:ahLst/>
              <a:cxnLst/>
              <a:rect l="l" t="t" r="r" b="b"/>
              <a:pathLst>
                <a:path w="432" h="414" extrusionOk="0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35"/>
            <p:cNvSpPr/>
            <p:nvPr/>
          </p:nvSpPr>
          <p:spPr>
            <a:xfrm>
              <a:off x="6497825" y="4844025"/>
              <a:ext cx="13775" cy="11975"/>
            </a:xfrm>
            <a:custGeom>
              <a:avLst/>
              <a:gdLst/>
              <a:ahLst/>
              <a:cxnLst/>
              <a:rect l="l" t="t" r="r" b="b"/>
              <a:pathLst>
                <a:path w="551" h="479" extrusionOk="0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35"/>
            <p:cNvSpPr/>
            <p:nvPr/>
          </p:nvSpPr>
          <p:spPr>
            <a:xfrm>
              <a:off x="6503650" y="4755725"/>
              <a:ext cx="14600" cy="12150"/>
            </a:xfrm>
            <a:custGeom>
              <a:avLst/>
              <a:gdLst/>
              <a:ahLst/>
              <a:cxnLst/>
              <a:rect l="l" t="t" r="r" b="b"/>
              <a:pathLst>
                <a:path w="584" h="486" extrusionOk="0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35"/>
            <p:cNvSpPr/>
            <p:nvPr/>
          </p:nvSpPr>
          <p:spPr>
            <a:xfrm>
              <a:off x="6542025" y="4796050"/>
              <a:ext cx="13375" cy="12500"/>
            </a:xfrm>
            <a:custGeom>
              <a:avLst/>
              <a:gdLst/>
              <a:ahLst/>
              <a:cxnLst/>
              <a:rect l="l" t="t" r="r" b="b"/>
              <a:pathLst>
                <a:path w="535" h="500" extrusionOk="0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35"/>
            <p:cNvSpPr/>
            <p:nvPr/>
          </p:nvSpPr>
          <p:spPr>
            <a:xfrm>
              <a:off x="6597250" y="4759025"/>
              <a:ext cx="14000" cy="12175"/>
            </a:xfrm>
            <a:custGeom>
              <a:avLst/>
              <a:gdLst/>
              <a:ahLst/>
              <a:cxnLst/>
              <a:rect l="l" t="t" r="r" b="b"/>
              <a:pathLst>
                <a:path w="560" h="487" extrusionOk="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35"/>
            <p:cNvSpPr/>
            <p:nvPr/>
          </p:nvSpPr>
          <p:spPr>
            <a:xfrm>
              <a:off x="6373650" y="4648275"/>
              <a:ext cx="14125" cy="11775"/>
            </a:xfrm>
            <a:custGeom>
              <a:avLst/>
              <a:gdLst/>
              <a:ahLst/>
              <a:cxnLst/>
              <a:rect l="l" t="t" r="r" b="b"/>
              <a:pathLst>
                <a:path w="565" h="471" extrusionOk="0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35"/>
            <p:cNvSpPr/>
            <p:nvPr/>
          </p:nvSpPr>
          <p:spPr>
            <a:xfrm>
              <a:off x="6077525" y="4779175"/>
              <a:ext cx="14700" cy="12050"/>
            </a:xfrm>
            <a:custGeom>
              <a:avLst/>
              <a:gdLst/>
              <a:ahLst/>
              <a:cxnLst/>
              <a:rect l="l" t="t" r="r" b="b"/>
              <a:pathLst>
                <a:path w="588" h="482" extrusionOk="0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35"/>
            <p:cNvSpPr/>
            <p:nvPr/>
          </p:nvSpPr>
          <p:spPr>
            <a:xfrm>
              <a:off x="6213475" y="4808550"/>
              <a:ext cx="14625" cy="8650"/>
            </a:xfrm>
            <a:custGeom>
              <a:avLst/>
              <a:gdLst/>
              <a:ahLst/>
              <a:cxnLst/>
              <a:rect l="l" t="t" r="r" b="b"/>
              <a:pathLst>
                <a:path w="585" h="346" extrusionOk="0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35"/>
            <p:cNvSpPr/>
            <p:nvPr/>
          </p:nvSpPr>
          <p:spPr>
            <a:xfrm>
              <a:off x="6312250" y="4734175"/>
              <a:ext cx="15475" cy="12000"/>
            </a:xfrm>
            <a:custGeom>
              <a:avLst/>
              <a:gdLst/>
              <a:ahLst/>
              <a:cxnLst/>
              <a:rect l="l" t="t" r="r" b="b"/>
              <a:pathLst>
                <a:path w="619" h="480" extrusionOk="0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35"/>
            <p:cNvSpPr/>
            <p:nvPr/>
          </p:nvSpPr>
          <p:spPr>
            <a:xfrm>
              <a:off x="6189150" y="4662400"/>
              <a:ext cx="17775" cy="12400"/>
            </a:xfrm>
            <a:custGeom>
              <a:avLst/>
              <a:gdLst/>
              <a:ahLst/>
              <a:cxnLst/>
              <a:rect l="l" t="t" r="r" b="b"/>
              <a:pathLst>
                <a:path w="711" h="496" extrusionOk="0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35"/>
            <p:cNvSpPr/>
            <p:nvPr/>
          </p:nvSpPr>
          <p:spPr>
            <a:xfrm>
              <a:off x="6111725" y="4753875"/>
              <a:ext cx="15500" cy="12150"/>
            </a:xfrm>
            <a:custGeom>
              <a:avLst/>
              <a:gdLst/>
              <a:ahLst/>
              <a:cxnLst/>
              <a:rect l="l" t="t" r="r" b="b"/>
              <a:pathLst>
                <a:path w="620" h="486" extrusionOk="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35"/>
            <p:cNvSpPr/>
            <p:nvPr/>
          </p:nvSpPr>
          <p:spPr>
            <a:xfrm>
              <a:off x="6199300" y="4781025"/>
              <a:ext cx="14625" cy="8675"/>
            </a:xfrm>
            <a:custGeom>
              <a:avLst/>
              <a:gdLst/>
              <a:ahLst/>
              <a:cxnLst/>
              <a:rect l="l" t="t" r="r" b="b"/>
              <a:pathLst>
                <a:path w="585" h="347" extrusionOk="0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35"/>
            <p:cNvSpPr/>
            <p:nvPr/>
          </p:nvSpPr>
          <p:spPr>
            <a:xfrm>
              <a:off x="6266350" y="4691625"/>
              <a:ext cx="15500" cy="12225"/>
            </a:xfrm>
            <a:custGeom>
              <a:avLst/>
              <a:gdLst/>
              <a:ahLst/>
              <a:cxnLst/>
              <a:rect l="l" t="t" r="r" b="b"/>
              <a:pathLst>
                <a:path w="620" h="489" extrusionOk="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35"/>
            <p:cNvSpPr/>
            <p:nvPr/>
          </p:nvSpPr>
          <p:spPr>
            <a:xfrm>
              <a:off x="6097575" y="4607500"/>
              <a:ext cx="14175" cy="11900"/>
            </a:xfrm>
            <a:custGeom>
              <a:avLst/>
              <a:gdLst/>
              <a:ahLst/>
              <a:cxnLst/>
              <a:rect l="l" t="t" r="r" b="b"/>
              <a:pathLst>
                <a:path w="567" h="476" extrusionOk="0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35"/>
            <p:cNvSpPr/>
            <p:nvPr/>
          </p:nvSpPr>
          <p:spPr>
            <a:xfrm>
              <a:off x="5980775" y="4731600"/>
              <a:ext cx="13175" cy="12500"/>
            </a:xfrm>
            <a:custGeom>
              <a:avLst/>
              <a:gdLst/>
              <a:ahLst/>
              <a:cxnLst/>
              <a:rect l="l" t="t" r="r" b="b"/>
              <a:pathLst>
                <a:path w="527" h="500" extrusionOk="0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35"/>
            <p:cNvSpPr/>
            <p:nvPr/>
          </p:nvSpPr>
          <p:spPr>
            <a:xfrm>
              <a:off x="6082525" y="474842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35"/>
            <p:cNvSpPr/>
            <p:nvPr/>
          </p:nvSpPr>
          <p:spPr>
            <a:xfrm>
              <a:off x="6136350" y="4683150"/>
              <a:ext cx="14575" cy="11525"/>
            </a:xfrm>
            <a:custGeom>
              <a:avLst/>
              <a:gdLst/>
              <a:ahLst/>
              <a:cxnLst/>
              <a:rect l="l" t="t" r="r" b="b"/>
              <a:pathLst>
                <a:path w="583" h="461" extrusionOk="0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35"/>
            <p:cNvSpPr/>
            <p:nvPr/>
          </p:nvSpPr>
          <p:spPr>
            <a:xfrm>
              <a:off x="5972675" y="4545325"/>
              <a:ext cx="15650" cy="12450"/>
            </a:xfrm>
            <a:custGeom>
              <a:avLst/>
              <a:gdLst/>
              <a:ahLst/>
              <a:cxnLst/>
              <a:rect l="l" t="t" r="r" b="b"/>
              <a:pathLst>
                <a:path w="626" h="498" extrusionOk="0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35"/>
            <p:cNvSpPr/>
            <p:nvPr/>
          </p:nvSpPr>
          <p:spPr>
            <a:xfrm>
              <a:off x="5663900" y="4575875"/>
              <a:ext cx="11700" cy="11850"/>
            </a:xfrm>
            <a:custGeom>
              <a:avLst/>
              <a:gdLst/>
              <a:ahLst/>
              <a:cxnLst/>
              <a:rect l="l" t="t" r="r" b="b"/>
              <a:pathLst>
                <a:path w="468" h="474" extrusionOk="0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35"/>
            <p:cNvSpPr/>
            <p:nvPr/>
          </p:nvSpPr>
          <p:spPr>
            <a:xfrm>
              <a:off x="5740825" y="4697700"/>
              <a:ext cx="15650" cy="12025"/>
            </a:xfrm>
            <a:custGeom>
              <a:avLst/>
              <a:gdLst/>
              <a:ahLst/>
              <a:cxnLst/>
              <a:rect l="l" t="t" r="r" b="b"/>
              <a:pathLst>
                <a:path w="626" h="481" extrusionOk="0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35"/>
            <p:cNvSpPr/>
            <p:nvPr/>
          </p:nvSpPr>
          <p:spPr>
            <a:xfrm>
              <a:off x="5898225" y="46650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1" name="Google Shape;16191;p35"/>
            <p:cNvSpPr/>
            <p:nvPr/>
          </p:nvSpPr>
          <p:spPr>
            <a:xfrm>
              <a:off x="5876550" y="4570700"/>
              <a:ext cx="15525" cy="12350"/>
            </a:xfrm>
            <a:custGeom>
              <a:avLst/>
              <a:gdLst/>
              <a:ahLst/>
              <a:cxnLst/>
              <a:rect l="l" t="t" r="r" b="b"/>
              <a:pathLst>
                <a:path w="621" h="494" extrusionOk="0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35"/>
            <p:cNvSpPr/>
            <p:nvPr/>
          </p:nvSpPr>
          <p:spPr>
            <a:xfrm>
              <a:off x="5769225" y="4569300"/>
              <a:ext cx="14775" cy="12575"/>
            </a:xfrm>
            <a:custGeom>
              <a:avLst/>
              <a:gdLst/>
              <a:ahLst/>
              <a:cxnLst/>
              <a:rect l="l" t="t" r="r" b="b"/>
              <a:pathLst>
                <a:path w="591" h="503" extrusionOk="0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35"/>
            <p:cNvSpPr/>
            <p:nvPr/>
          </p:nvSpPr>
          <p:spPr>
            <a:xfrm>
              <a:off x="5721825" y="4680475"/>
              <a:ext cx="15075" cy="12100"/>
            </a:xfrm>
            <a:custGeom>
              <a:avLst/>
              <a:gdLst/>
              <a:ahLst/>
              <a:cxnLst/>
              <a:rect l="l" t="t" r="r" b="b"/>
              <a:pathLst>
                <a:path w="603" h="484" extrusionOk="0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35"/>
            <p:cNvSpPr/>
            <p:nvPr/>
          </p:nvSpPr>
          <p:spPr>
            <a:xfrm>
              <a:off x="5857375" y="4686900"/>
              <a:ext cx="13175" cy="12600"/>
            </a:xfrm>
            <a:custGeom>
              <a:avLst/>
              <a:gdLst/>
              <a:ahLst/>
              <a:cxnLst/>
              <a:rect l="l" t="t" r="r" b="b"/>
              <a:pathLst>
                <a:path w="527" h="504" extrusionOk="0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35"/>
            <p:cNvSpPr/>
            <p:nvPr/>
          </p:nvSpPr>
          <p:spPr>
            <a:xfrm>
              <a:off x="6004125" y="4545000"/>
              <a:ext cx="16300" cy="11900"/>
            </a:xfrm>
            <a:custGeom>
              <a:avLst/>
              <a:gdLst/>
              <a:ahLst/>
              <a:cxnLst/>
              <a:rect l="l" t="t" r="r" b="b"/>
              <a:pathLst>
                <a:path w="652" h="476" extrusionOk="0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35"/>
            <p:cNvSpPr/>
            <p:nvPr/>
          </p:nvSpPr>
          <p:spPr>
            <a:xfrm>
              <a:off x="5808225" y="4480725"/>
              <a:ext cx="11650" cy="10250"/>
            </a:xfrm>
            <a:custGeom>
              <a:avLst/>
              <a:gdLst/>
              <a:ahLst/>
              <a:cxnLst/>
              <a:rect l="l" t="t" r="r" b="b"/>
              <a:pathLst>
                <a:path w="466" h="410" extrusionOk="0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35"/>
            <p:cNvSpPr/>
            <p:nvPr/>
          </p:nvSpPr>
          <p:spPr>
            <a:xfrm>
              <a:off x="5604625" y="4579825"/>
              <a:ext cx="17700" cy="12425"/>
            </a:xfrm>
            <a:custGeom>
              <a:avLst/>
              <a:gdLst/>
              <a:ahLst/>
              <a:cxnLst/>
              <a:rect l="l" t="t" r="r" b="b"/>
              <a:pathLst>
                <a:path w="708" h="497" extrusionOk="0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35"/>
            <p:cNvSpPr/>
            <p:nvPr/>
          </p:nvSpPr>
          <p:spPr>
            <a:xfrm>
              <a:off x="5700575" y="4601650"/>
              <a:ext cx="15150" cy="12275"/>
            </a:xfrm>
            <a:custGeom>
              <a:avLst/>
              <a:gdLst/>
              <a:ahLst/>
              <a:cxnLst/>
              <a:rect l="l" t="t" r="r" b="b"/>
              <a:pathLst>
                <a:path w="606" h="491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35"/>
            <p:cNvSpPr/>
            <p:nvPr/>
          </p:nvSpPr>
          <p:spPr>
            <a:xfrm>
              <a:off x="5727525" y="4513025"/>
              <a:ext cx="14950" cy="8200"/>
            </a:xfrm>
            <a:custGeom>
              <a:avLst/>
              <a:gdLst/>
              <a:ahLst/>
              <a:cxnLst/>
              <a:rect l="l" t="t" r="r" b="b"/>
              <a:pathLst>
                <a:path w="598" h="328" extrusionOk="0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35"/>
            <p:cNvSpPr/>
            <p:nvPr/>
          </p:nvSpPr>
          <p:spPr>
            <a:xfrm>
              <a:off x="5600675" y="4446750"/>
              <a:ext cx="14875" cy="12625"/>
            </a:xfrm>
            <a:custGeom>
              <a:avLst/>
              <a:gdLst/>
              <a:ahLst/>
              <a:cxnLst/>
              <a:rect l="l" t="t" r="r" b="b"/>
              <a:pathLst>
                <a:path w="595" h="505" extrusionOk="0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35"/>
            <p:cNvSpPr/>
            <p:nvPr/>
          </p:nvSpPr>
          <p:spPr>
            <a:xfrm>
              <a:off x="5467925" y="450657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35"/>
            <p:cNvSpPr/>
            <p:nvPr/>
          </p:nvSpPr>
          <p:spPr>
            <a:xfrm>
              <a:off x="5484600" y="45476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35"/>
            <p:cNvSpPr/>
            <p:nvPr/>
          </p:nvSpPr>
          <p:spPr>
            <a:xfrm>
              <a:off x="5573125" y="4477725"/>
              <a:ext cx="14075" cy="11625"/>
            </a:xfrm>
            <a:custGeom>
              <a:avLst/>
              <a:gdLst/>
              <a:ahLst/>
              <a:cxnLst/>
              <a:rect l="l" t="t" r="r" b="b"/>
              <a:pathLst>
                <a:path w="563" h="465" extrusionOk="0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35"/>
            <p:cNvSpPr/>
            <p:nvPr/>
          </p:nvSpPr>
          <p:spPr>
            <a:xfrm>
              <a:off x="5553825" y="43802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35"/>
            <p:cNvSpPr/>
            <p:nvPr/>
          </p:nvSpPr>
          <p:spPr>
            <a:xfrm>
              <a:off x="5438100" y="4367375"/>
              <a:ext cx="14000" cy="12575"/>
            </a:xfrm>
            <a:custGeom>
              <a:avLst/>
              <a:gdLst/>
              <a:ahLst/>
              <a:cxnLst/>
              <a:rect l="l" t="t" r="r" b="b"/>
              <a:pathLst>
                <a:path w="560" h="503" extrusionOk="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35"/>
            <p:cNvSpPr/>
            <p:nvPr/>
          </p:nvSpPr>
          <p:spPr>
            <a:xfrm>
              <a:off x="5332100" y="4309700"/>
              <a:ext cx="14925" cy="12200"/>
            </a:xfrm>
            <a:custGeom>
              <a:avLst/>
              <a:gdLst/>
              <a:ahLst/>
              <a:cxnLst/>
              <a:rect l="l" t="t" r="r" b="b"/>
              <a:pathLst>
                <a:path w="597" h="488" extrusionOk="0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35"/>
            <p:cNvSpPr/>
            <p:nvPr/>
          </p:nvSpPr>
          <p:spPr>
            <a:xfrm>
              <a:off x="5364525" y="4283275"/>
              <a:ext cx="14200" cy="11775"/>
            </a:xfrm>
            <a:custGeom>
              <a:avLst/>
              <a:gdLst/>
              <a:ahLst/>
              <a:cxnLst/>
              <a:rect l="l" t="t" r="r" b="b"/>
              <a:pathLst>
                <a:path w="568" h="471" extrusionOk="0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35"/>
            <p:cNvSpPr/>
            <p:nvPr/>
          </p:nvSpPr>
          <p:spPr>
            <a:xfrm>
              <a:off x="5299475" y="4180700"/>
              <a:ext cx="15650" cy="11825"/>
            </a:xfrm>
            <a:custGeom>
              <a:avLst/>
              <a:gdLst/>
              <a:ahLst/>
              <a:cxnLst/>
              <a:rect l="l" t="t" r="r" b="b"/>
              <a:pathLst>
                <a:path w="626" h="473" extrusionOk="0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35"/>
            <p:cNvSpPr/>
            <p:nvPr/>
          </p:nvSpPr>
          <p:spPr>
            <a:xfrm>
              <a:off x="5292800" y="4354875"/>
              <a:ext cx="17050" cy="12675"/>
            </a:xfrm>
            <a:custGeom>
              <a:avLst/>
              <a:gdLst/>
              <a:ahLst/>
              <a:cxnLst/>
              <a:rect l="l" t="t" r="r" b="b"/>
              <a:pathLst>
                <a:path w="682" h="507" extrusionOk="0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35"/>
            <p:cNvSpPr/>
            <p:nvPr/>
          </p:nvSpPr>
          <p:spPr>
            <a:xfrm>
              <a:off x="5565500" y="4631000"/>
              <a:ext cx="27300" cy="20750"/>
            </a:xfrm>
            <a:custGeom>
              <a:avLst/>
              <a:gdLst/>
              <a:ahLst/>
              <a:cxnLst/>
              <a:rect l="l" t="t" r="r" b="b"/>
              <a:pathLst>
                <a:path w="1092" h="830" extrusionOk="0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35"/>
            <p:cNvSpPr/>
            <p:nvPr/>
          </p:nvSpPr>
          <p:spPr>
            <a:xfrm>
              <a:off x="5657225" y="4622700"/>
              <a:ext cx="28925" cy="20900"/>
            </a:xfrm>
            <a:custGeom>
              <a:avLst/>
              <a:gdLst/>
              <a:ahLst/>
              <a:cxnLst/>
              <a:rect l="l" t="t" r="r" b="b"/>
              <a:pathLst>
                <a:path w="1157" h="836" extrusionOk="0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35"/>
            <p:cNvSpPr/>
            <p:nvPr/>
          </p:nvSpPr>
          <p:spPr>
            <a:xfrm>
              <a:off x="5630200" y="4512300"/>
              <a:ext cx="26075" cy="20975"/>
            </a:xfrm>
            <a:custGeom>
              <a:avLst/>
              <a:gdLst/>
              <a:ahLst/>
              <a:cxnLst/>
              <a:rect l="l" t="t" r="r" b="b"/>
              <a:pathLst>
                <a:path w="1043" h="839" extrusionOk="0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35"/>
            <p:cNvSpPr/>
            <p:nvPr/>
          </p:nvSpPr>
          <p:spPr>
            <a:xfrm>
              <a:off x="5564375" y="45130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35"/>
            <p:cNvSpPr/>
            <p:nvPr/>
          </p:nvSpPr>
          <p:spPr>
            <a:xfrm>
              <a:off x="5647425" y="4651850"/>
              <a:ext cx="27325" cy="20475"/>
            </a:xfrm>
            <a:custGeom>
              <a:avLst/>
              <a:gdLst/>
              <a:ahLst/>
              <a:cxnLst/>
              <a:rect l="l" t="t" r="r" b="b"/>
              <a:pathLst>
                <a:path w="1093" h="819" extrusionOk="0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35"/>
            <p:cNvSpPr/>
            <p:nvPr/>
          </p:nvSpPr>
          <p:spPr>
            <a:xfrm>
              <a:off x="5838175" y="4650225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35"/>
            <p:cNvSpPr/>
            <p:nvPr/>
          </p:nvSpPr>
          <p:spPr>
            <a:xfrm>
              <a:off x="5840675" y="4546725"/>
              <a:ext cx="24850" cy="21150"/>
            </a:xfrm>
            <a:custGeom>
              <a:avLst/>
              <a:gdLst/>
              <a:ahLst/>
              <a:cxnLst/>
              <a:rect l="l" t="t" r="r" b="b"/>
              <a:pathLst>
                <a:path w="994" h="846" extrusionOk="0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35"/>
            <p:cNvSpPr/>
            <p:nvPr/>
          </p:nvSpPr>
          <p:spPr>
            <a:xfrm>
              <a:off x="5726700" y="4538125"/>
              <a:ext cx="23125" cy="21175"/>
            </a:xfrm>
            <a:custGeom>
              <a:avLst/>
              <a:gdLst/>
              <a:ahLst/>
              <a:cxnLst/>
              <a:rect l="l" t="t" r="r" b="b"/>
              <a:pathLst>
                <a:path w="925" h="847" extrusionOk="0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35"/>
            <p:cNvSpPr/>
            <p:nvPr/>
          </p:nvSpPr>
          <p:spPr>
            <a:xfrm>
              <a:off x="5731450" y="4628950"/>
              <a:ext cx="23675" cy="20825"/>
            </a:xfrm>
            <a:custGeom>
              <a:avLst/>
              <a:gdLst/>
              <a:ahLst/>
              <a:cxnLst/>
              <a:rect l="l" t="t" r="r" b="b"/>
              <a:pathLst>
                <a:path w="947" h="833" extrusionOk="0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35"/>
            <p:cNvSpPr/>
            <p:nvPr/>
          </p:nvSpPr>
          <p:spPr>
            <a:xfrm>
              <a:off x="5955725" y="4663375"/>
              <a:ext cx="30125" cy="21275"/>
            </a:xfrm>
            <a:custGeom>
              <a:avLst/>
              <a:gdLst/>
              <a:ahLst/>
              <a:cxnLst/>
              <a:rect l="l" t="t" r="r" b="b"/>
              <a:pathLst>
                <a:path w="1205" h="851" extrusionOk="0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35"/>
            <p:cNvSpPr/>
            <p:nvPr/>
          </p:nvSpPr>
          <p:spPr>
            <a:xfrm>
              <a:off x="6175925" y="4697775"/>
              <a:ext cx="28375" cy="21500"/>
            </a:xfrm>
            <a:custGeom>
              <a:avLst/>
              <a:gdLst/>
              <a:ahLst/>
              <a:cxnLst/>
              <a:rect l="l" t="t" r="r" b="b"/>
              <a:pathLst>
                <a:path w="1135" h="860" extrusionOk="0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35"/>
            <p:cNvSpPr/>
            <p:nvPr/>
          </p:nvSpPr>
          <p:spPr>
            <a:xfrm>
              <a:off x="6559525" y="4697025"/>
              <a:ext cx="24225" cy="20775"/>
            </a:xfrm>
            <a:custGeom>
              <a:avLst/>
              <a:gdLst/>
              <a:ahLst/>
              <a:cxnLst/>
              <a:rect l="l" t="t" r="r" b="b"/>
              <a:pathLst>
                <a:path w="969" h="831" extrusionOk="0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35"/>
            <p:cNvSpPr/>
            <p:nvPr/>
          </p:nvSpPr>
          <p:spPr>
            <a:xfrm>
              <a:off x="6620850" y="4690450"/>
              <a:ext cx="24600" cy="20875"/>
            </a:xfrm>
            <a:custGeom>
              <a:avLst/>
              <a:gdLst/>
              <a:ahLst/>
              <a:cxnLst/>
              <a:rect l="l" t="t" r="r" b="b"/>
              <a:pathLst>
                <a:path w="984" h="835" extrusionOk="0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35"/>
            <p:cNvSpPr/>
            <p:nvPr/>
          </p:nvSpPr>
          <p:spPr>
            <a:xfrm>
              <a:off x="6299350" y="4668575"/>
              <a:ext cx="27550" cy="20875"/>
            </a:xfrm>
            <a:custGeom>
              <a:avLst/>
              <a:gdLst/>
              <a:ahLst/>
              <a:cxnLst/>
              <a:rect l="l" t="t" r="r" b="b"/>
              <a:pathLst>
                <a:path w="1102" h="835" extrusionOk="0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35"/>
            <p:cNvSpPr/>
            <p:nvPr/>
          </p:nvSpPr>
          <p:spPr>
            <a:xfrm>
              <a:off x="6156750" y="4742925"/>
              <a:ext cx="25275" cy="20775"/>
            </a:xfrm>
            <a:custGeom>
              <a:avLst/>
              <a:gdLst/>
              <a:ahLst/>
              <a:cxnLst/>
              <a:rect l="l" t="t" r="r" b="b"/>
              <a:pathLst>
                <a:path w="1011" h="831" extrusionOk="0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35"/>
            <p:cNvSpPr/>
            <p:nvPr/>
          </p:nvSpPr>
          <p:spPr>
            <a:xfrm>
              <a:off x="6466125" y="4748650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35"/>
            <p:cNvSpPr/>
            <p:nvPr/>
          </p:nvSpPr>
          <p:spPr>
            <a:xfrm>
              <a:off x="6638450" y="4651700"/>
              <a:ext cx="24525" cy="21000"/>
            </a:xfrm>
            <a:custGeom>
              <a:avLst/>
              <a:gdLst/>
              <a:ahLst/>
              <a:cxnLst/>
              <a:rect l="l" t="t" r="r" b="b"/>
              <a:pathLst>
                <a:path w="981" h="840" extrusionOk="0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35"/>
            <p:cNvSpPr/>
            <p:nvPr/>
          </p:nvSpPr>
          <p:spPr>
            <a:xfrm>
              <a:off x="6580000" y="4639300"/>
              <a:ext cx="25425" cy="20800"/>
            </a:xfrm>
            <a:custGeom>
              <a:avLst/>
              <a:gdLst/>
              <a:ahLst/>
              <a:cxnLst/>
              <a:rect l="l" t="t" r="r" b="b"/>
              <a:pathLst>
                <a:path w="1017" h="832" extrusionOk="0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35"/>
            <p:cNvSpPr/>
            <p:nvPr/>
          </p:nvSpPr>
          <p:spPr>
            <a:xfrm>
              <a:off x="6520350" y="4712100"/>
              <a:ext cx="22300" cy="20900"/>
            </a:xfrm>
            <a:custGeom>
              <a:avLst/>
              <a:gdLst/>
              <a:ahLst/>
              <a:cxnLst/>
              <a:rect l="l" t="t" r="r" b="b"/>
              <a:pathLst>
                <a:path w="892" h="836" extrusionOk="0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9" name="Google Shape;16229;p35"/>
            <p:cNvSpPr/>
            <p:nvPr/>
          </p:nvSpPr>
          <p:spPr>
            <a:xfrm>
              <a:off x="6785925" y="4667325"/>
              <a:ext cx="24650" cy="20625"/>
            </a:xfrm>
            <a:custGeom>
              <a:avLst/>
              <a:gdLst/>
              <a:ahLst/>
              <a:cxnLst/>
              <a:rect l="l" t="t" r="r" b="b"/>
              <a:pathLst>
                <a:path w="986" h="825" extrusionOk="0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0" name="Google Shape;16230;p35"/>
            <p:cNvSpPr/>
            <p:nvPr/>
          </p:nvSpPr>
          <p:spPr>
            <a:xfrm>
              <a:off x="7003575" y="4631275"/>
              <a:ext cx="24650" cy="20850"/>
            </a:xfrm>
            <a:custGeom>
              <a:avLst/>
              <a:gdLst/>
              <a:ahLst/>
              <a:cxnLst/>
              <a:rect l="l" t="t" r="r" b="b"/>
              <a:pathLst>
                <a:path w="986" h="834" extrusionOk="0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35"/>
            <p:cNvSpPr/>
            <p:nvPr/>
          </p:nvSpPr>
          <p:spPr>
            <a:xfrm>
              <a:off x="6827225" y="46798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35"/>
            <p:cNvSpPr/>
            <p:nvPr/>
          </p:nvSpPr>
          <p:spPr>
            <a:xfrm>
              <a:off x="6791375" y="4716750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35"/>
            <p:cNvSpPr/>
            <p:nvPr/>
          </p:nvSpPr>
          <p:spPr>
            <a:xfrm>
              <a:off x="7213425" y="4461450"/>
              <a:ext cx="27450" cy="20950"/>
            </a:xfrm>
            <a:custGeom>
              <a:avLst/>
              <a:gdLst/>
              <a:ahLst/>
              <a:cxnLst/>
              <a:rect l="l" t="t" r="r" b="b"/>
              <a:pathLst>
                <a:path w="1098" h="838" extrusionOk="0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35"/>
            <p:cNvSpPr/>
            <p:nvPr/>
          </p:nvSpPr>
          <p:spPr>
            <a:xfrm>
              <a:off x="7489750" y="4278125"/>
              <a:ext cx="27150" cy="20750"/>
            </a:xfrm>
            <a:custGeom>
              <a:avLst/>
              <a:gdLst/>
              <a:ahLst/>
              <a:cxnLst/>
              <a:rect l="l" t="t" r="r" b="b"/>
              <a:pathLst>
                <a:path w="1086" h="830" extrusionOk="0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35"/>
            <p:cNvSpPr/>
            <p:nvPr/>
          </p:nvSpPr>
          <p:spPr>
            <a:xfrm>
              <a:off x="7464350" y="4314000"/>
              <a:ext cx="23150" cy="20875"/>
            </a:xfrm>
            <a:custGeom>
              <a:avLst/>
              <a:gdLst/>
              <a:ahLst/>
              <a:cxnLst/>
              <a:rect l="l" t="t" r="r" b="b"/>
              <a:pathLst>
                <a:path w="926" h="835" extrusionOk="0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35"/>
            <p:cNvSpPr/>
            <p:nvPr/>
          </p:nvSpPr>
          <p:spPr>
            <a:xfrm>
              <a:off x="7336750" y="4444475"/>
              <a:ext cx="27025" cy="21850"/>
            </a:xfrm>
            <a:custGeom>
              <a:avLst/>
              <a:gdLst/>
              <a:ahLst/>
              <a:cxnLst/>
              <a:rect l="l" t="t" r="r" b="b"/>
              <a:pathLst>
                <a:path w="1081" h="874" extrusionOk="0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35"/>
            <p:cNvSpPr/>
            <p:nvPr/>
          </p:nvSpPr>
          <p:spPr>
            <a:xfrm>
              <a:off x="7459600" y="4405325"/>
              <a:ext cx="31300" cy="21175"/>
            </a:xfrm>
            <a:custGeom>
              <a:avLst/>
              <a:gdLst/>
              <a:ahLst/>
              <a:cxnLst/>
              <a:rect l="l" t="t" r="r" b="b"/>
              <a:pathLst>
                <a:path w="1252" h="847" extrusionOk="0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35"/>
            <p:cNvSpPr/>
            <p:nvPr/>
          </p:nvSpPr>
          <p:spPr>
            <a:xfrm>
              <a:off x="7586975" y="4286625"/>
              <a:ext cx="30375" cy="21475"/>
            </a:xfrm>
            <a:custGeom>
              <a:avLst/>
              <a:gdLst/>
              <a:ahLst/>
              <a:cxnLst/>
              <a:rect l="l" t="t" r="r" b="b"/>
              <a:pathLst>
                <a:path w="1215" h="859" extrusionOk="0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35"/>
            <p:cNvSpPr/>
            <p:nvPr/>
          </p:nvSpPr>
          <p:spPr>
            <a:xfrm>
              <a:off x="7443500" y="4345500"/>
              <a:ext cx="23725" cy="20400"/>
            </a:xfrm>
            <a:custGeom>
              <a:avLst/>
              <a:gdLst/>
              <a:ahLst/>
              <a:cxnLst/>
              <a:rect l="l" t="t" r="r" b="b"/>
              <a:pathLst>
                <a:path w="949" h="816" extrusionOk="0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35"/>
            <p:cNvSpPr/>
            <p:nvPr/>
          </p:nvSpPr>
          <p:spPr>
            <a:xfrm>
              <a:off x="7420150" y="4407150"/>
              <a:ext cx="24550" cy="21150"/>
            </a:xfrm>
            <a:custGeom>
              <a:avLst/>
              <a:gdLst/>
              <a:ahLst/>
              <a:cxnLst/>
              <a:rect l="l" t="t" r="r" b="b"/>
              <a:pathLst>
                <a:path w="982" h="846" extrusionOk="0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35"/>
            <p:cNvSpPr/>
            <p:nvPr/>
          </p:nvSpPr>
          <p:spPr>
            <a:xfrm>
              <a:off x="7611375" y="4247750"/>
              <a:ext cx="23125" cy="20950"/>
            </a:xfrm>
            <a:custGeom>
              <a:avLst/>
              <a:gdLst/>
              <a:ahLst/>
              <a:cxnLst/>
              <a:rect l="l" t="t" r="r" b="b"/>
              <a:pathLst>
                <a:path w="925" h="838" extrusionOk="0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35"/>
            <p:cNvSpPr/>
            <p:nvPr/>
          </p:nvSpPr>
          <p:spPr>
            <a:xfrm>
              <a:off x="7616325" y="4118975"/>
              <a:ext cx="24850" cy="20875"/>
            </a:xfrm>
            <a:custGeom>
              <a:avLst/>
              <a:gdLst/>
              <a:ahLst/>
              <a:cxnLst/>
              <a:rect l="l" t="t" r="r" b="b"/>
              <a:pathLst>
                <a:path w="994" h="835" extrusionOk="0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35"/>
            <p:cNvSpPr/>
            <p:nvPr/>
          </p:nvSpPr>
          <p:spPr>
            <a:xfrm>
              <a:off x="7553750" y="4179575"/>
              <a:ext cx="27375" cy="21250"/>
            </a:xfrm>
            <a:custGeom>
              <a:avLst/>
              <a:gdLst/>
              <a:ahLst/>
              <a:cxnLst/>
              <a:rect l="l" t="t" r="r" b="b"/>
              <a:pathLst>
                <a:path w="1095" h="850" extrusionOk="0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35"/>
            <p:cNvSpPr/>
            <p:nvPr/>
          </p:nvSpPr>
          <p:spPr>
            <a:xfrm>
              <a:off x="7591925" y="41849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35"/>
            <p:cNvSpPr/>
            <p:nvPr/>
          </p:nvSpPr>
          <p:spPr>
            <a:xfrm>
              <a:off x="7725675" y="3915875"/>
              <a:ext cx="28900" cy="21525"/>
            </a:xfrm>
            <a:custGeom>
              <a:avLst/>
              <a:gdLst/>
              <a:ahLst/>
              <a:cxnLst/>
              <a:rect l="l" t="t" r="r" b="b"/>
              <a:pathLst>
                <a:path w="1156" h="861" extrusionOk="0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35"/>
            <p:cNvSpPr/>
            <p:nvPr/>
          </p:nvSpPr>
          <p:spPr>
            <a:xfrm>
              <a:off x="7794325" y="3680800"/>
              <a:ext cx="25300" cy="21200"/>
            </a:xfrm>
            <a:custGeom>
              <a:avLst/>
              <a:gdLst/>
              <a:ahLst/>
              <a:cxnLst/>
              <a:rect l="l" t="t" r="r" b="b"/>
              <a:pathLst>
                <a:path w="1012" h="848" extrusionOk="0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35"/>
            <p:cNvSpPr/>
            <p:nvPr/>
          </p:nvSpPr>
          <p:spPr>
            <a:xfrm>
              <a:off x="7782900" y="3759175"/>
              <a:ext cx="26350" cy="21000"/>
            </a:xfrm>
            <a:custGeom>
              <a:avLst/>
              <a:gdLst/>
              <a:ahLst/>
              <a:cxnLst/>
              <a:rect l="l" t="t" r="r" b="b"/>
              <a:pathLst>
                <a:path w="1054" h="840" extrusionOk="0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35"/>
            <p:cNvSpPr/>
            <p:nvPr/>
          </p:nvSpPr>
          <p:spPr>
            <a:xfrm>
              <a:off x="7782075" y="3907875"/>
              <a:ext cx="24825" cy="21075"/>
            </a:xfrm>
            <a:custGeom>
              <a:avLst/>
              <a:gdLst/>
              <a:ahLst/>
              <a:cxnLst/>
              <a:rect l="l" t="t" r="r" b="b"/>
              <a:pathLst>
                <a:path w="993" h="843" extrusionOk="0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35"/>
            <p:cNvSpPr/>
            <p:nvPr/>
          </p:nvSpPr>
          <p:spPr>
            <a:xfrm>
              <a:off x="7859825" y="3647250"/>
              <a:ext cx="25425" cy="20650"/>
            </a:xfrm>
            <a:custGeom>
              <a:avLst/>
              <a:gdLst/>
              <a:ahLst/>
              <a:cxnLst/>
              <a:rect l="l" t="t" r="r" b="b"/>
              <a:pathLst>
                <a:path w="1017" h="826" extrusionOk="0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35"/>
            <p:cNvSpPr/>
            <p:nvPr/>
          </p:nvSpPr>
          <p:spPr>
            <a:xfrm>
              <a:off x="7862125" y="3576050"/>
              <a:ext cx="23125" cy="21075"/>
            </a:xfrm>
            <a:custGeom>
              <a:avLst/>
              <a:gdLst/>
              <a:ahLst/>
              <a:cxnLst/>
              <a:rect l="l" t="t" r="r" b="b"/>
              <a:pathLst>
                <a:path w="925" h="843" extrusionOk="0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35"/>
            <p:cNvSpPr/>
            <p:nvPr/>
          </p:nvSpPr>
          <p:spPr>
            <a:xfrm>
              <a:off x="7960525" y="3726925"/>
              <a:ext cx="24750" cy="21150"/>
            </a:xfrm>
            <a:custGeom>
              <a:avLst/>
              <a:gdLst/>
              <a:ahLst/>
              <a:cxnLst/>
              <a:rect l="l" t="t" r="r" b="b"/>
              <a:pathLst>
                <a:path w="990" h="846" extrusionOk="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35"/>
            <p:cNvSpPr/>
            <p:nvPr/>
          </p:nvSpPr>
          <p:spPr>
            <a:xfrm>
              <a:off x="8013075" y="3656150"/>
              <a:ext cx="27300" cy="21250"/>
            </a:xfrm>
            <a:custGeom>
              <a:avLst/>
              <a:gdLst/>
              <a:ahLst/>
              <a:cxnLst/>
              <a:rect l="l" t="t" r="r" b="b"/>
              <a:pathLst>
                <a:path w="1092" h="850" extrusionOk="0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35"/>
            <p:cNvSpPr/>
            <p:nvPr/>
          </p:nvSpPr>
          <p:spPr>
            <a:xfrm>
              <a:off x="7976375" y="3477350"/>
              <a:ext cx="24650" cy="20475"/>
            </a:xfrm>
            <a:custGeom>
              <a:avLst/>
              <a:gdLst/>
              <a:ahLst/>
              <a:cxnLst/>
              <a:rect l="l" t="t" r="r" b="b"/>
              <a:pathLst>
                <a:path w="986" h="819" extrusionOk="0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35"/>
            <p:cNvSpPr/>
            <p:nvPr/>
          </p:nvSpPr>
          <p:spPr>
            <a:xfrm>
              <a:off x="7923850" y="3478700"/>
              <a:ext cx="24425" cy="20675"/>
            </a:xfrm>
            <a:custGeom>
              <a:avLst/>
              <a:gdLst/>
              <a:ahLst/>
              <a:cxnLst/>
              <a:rect l="l" t="t" r="r" b="b"/>
              <a:pathLst>
                <a:path w="977" h="827" extrusionOk="0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35"/>
            <p:cNvSpPr/>
            <p:nvPr/>
          </p:nvSpPr>
          <p:spPr>
            <a:xfrm>
              <a:off x="7945525" y="3521550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35"/>
            <p:cNvSpPr/>
            <p:nvPr/>
          </p:nvSpPr>
          <p:spPr>
            <a:xfrm>
              <a:off x="8040125" y="3046400"/>
              <a:ext cx="25500" cy="21125"/>
            </a:xfrm>
            <a:custGeom>
              <a:avLst/>
              <a:gdLst/>
              <a:ahLst/>
              <a:cxnLst/>
              <a:rect l="l" t="t" r="r" b="b"/>
              <a:pathLst>
                <a:path w="1020" h="845" extrusionOk="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35"/>
            <p:cNvSpPr/>
            <p:nvPr/>
          </p:nvSpPr>
          <p:spPr>
            <a:xfrm>
              <a:off x="7946000" y="2756325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35"/>
            <p:cNvSpPr/>
            <p:nvPr/>
          </p:nvSpPr>
          <p:spPr>
            <a:xfrm>
              <a:off x="7908825" y="2882050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35"/>
            <p:cNvSpPr/>
            <p:nvPr/>
          </p:nvSpPr>
          <p:spPr>
            <a:xfrm>
              <a:off x="7983050" y="3078550"/>
              <a:ext cx="26300" cy="21025"/>
            </a:xfrm>
            <a:custGeom>
              <a:avLst/>
              <a:gdLst/>
              <a:ahLst/>
              <a:cxnLst/>
              <a:rect l="l" t="t" r="r" b="b"/>
              <a:pathLst>
                <a:path w="1052" h="841" extrusionOk="0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35"/>
            <p:cNvSpPr/>
            <p:nvPr/>
          </p:nvSpPr>
          <p:spPr>
            <a:xfrm>
              <a:off x="8048525" y="3011875"/>
              <a:ext cx="22950" cy="21000"/>
            </a:xfrm>
            <a:custGeom>
              <a:avLst/>
              <a:gdLst/>
              <a:ahLst/>
              <a:cxnLst/>
              <a:rect l="l" t="t" r="r" b="b"/>
              <a:pathLst>
                <a:path w="918" h="840" extrusionOk="0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35"/>
            <p:cNvSpPr/>
            <p:nvPr/>
          </p:nvSpPr>
          <p:spPr>
            <a:xfrm>
              <a:off x="8018900" y="2836075"/>
              <a:ext cx="23125" cy="20900"/>
            </a:xfrm>
            <a:custGeom>
              <a:avLst/>
              <a:gdLst/>
              <a:ahLst/>
              <a:cxnLst/>
              <a:rect l="l" t="t" r="r" b="b"/>
              <a:pathLst>
                <a:path w="925" h="836" extrusionOk="0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2" name="Google Shape;16262;p35"/>
            <p:cNvSpPr/>
            <p:nvPr/>
          </p:nvSpPr>
          <p:spPr>
            <a:xfrm>
              <a:off x="7977200" y="2796575"/>
              <a:ext cx="27325" cy="20750"/>
            </a:xfrm>
            <a:custGeom>
              <a:avLst/>
              <a:gdLst/>
              <a:ahLst/>
              <a:cxnLst/>
              <a:rect l="l" t="t" r="r" b="b"/>
              <a:pathLst>
                <a:path w="1093" h="830" extrusionOk="0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35"/>
            <p:cNvSpPr/>
            <p:nvPr/>
          </p:nvSpPr>
          <p:spPr>
            <a:xfrm>
              <a:off x="7962200" y="3157775"/>
              <a:ext cx="24200" cy="21425"/>
            </a:xfrm>
            <a:custGeom>
              <a:avLst/>
              <a:gdLst/>
              <a:ahLst/>
              <a:cxnLst/>
              <a:rect l="l" t="t" r="r" b="b"/>
              <a:pathLst>
                <a:path w="968" h="857" extrusionOk="0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35"/>
            <p:cNvSpPr/>
            <p:nvPr/>
          </p:nvSpPr>
          <p:spPr>
            <a:xfrm>
              <a:off x="7995125" y="3261700"/>
              <a:ext cx="24650" cy="21050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35"/>
            <p:cNvSpPr/>
            <p:nvPr/>
          </p:nvSpPr>
          <p:spPr>
            <a:xfrm>
              <a:off x="8036800" y="3136475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35"/>
            <p:cNvSpPr/>
            <p:nvPr/>
          </p:nvSpPr>
          <p:spPr>
            <a:xfrm>
              <a:off x="7959125" y="2708900"/>
              <a:ext cx="23200" cy="21600"/>
            </a:xfrm>
            <a:custGeom>
              <a:avLst/>
              <a:gdLst/>
              <a:ahLst/>
              <a:cxnLst/>
              <a:rect l="l" t="t" r="r" b="b"/>
              <a:pathLst>
                <a:path w="928" h="864" extrusionOk="0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35"/>
            <p:cNvSpPr/>
            <p:nvPr/>
          </p:nvSpPr>
          <p:spPr>
            <a:xfrm>
              <a:off x="7905950" y="2511250"/>
              <a:ext cx="23900" cy="20875"/>
            </a:xfrm>
            <a:custGeom>
              <a:avLst/>
              <a:gdLst/>
              <a:ahLst/>
              <a:cxnLst/>
              <a:rect l="l" t="t" r="r" b="b"/>
              <a:pathLst>
                <a:path w="956" h="835" extrusionOk="0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35"/>
            <p:cNvSpPr/>
            <p:nvPr/>
          </p:nvSpPr>
          <p:spPr>
            <a:xfrm>
              <a:off x="7862125" y="2612525"/>
              <a:ext cx="26525" cy="20825"/>
            </a:xfrm>
            <a:custGeom>
              <a:avLst/>
              <a:gdLst/>
              <a:ahLst/>
              <a:cxnLst/>
              <a:rect l="l" t="t" r="r" b="b"/>
              <a:pathLst>
                <a:path w="1061" h="833" extrusionOk="0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35"/>
            <p:cNvSpPr/>
            <p:nvPr/>
          </p:nvSpPr>
          <p:spPr>
            <a:xfrm>
              <a:off x="7892375" y="2637925"/>
              <a:ext cx="27325" cy="21300"/>
            </a:xfrm>
            <a:custGeom>
              <a:avLst/>
              <a:gdLst/>
              <a:ahLst/>
              <a:cxnLst/>
              <a:rect l="l" t="t" r="r" b="b"/>
              <a:pathLst>
                <a:path w="1093" h="852" extrusionOk="0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35"/>
            <p:cNvSpPr/>
            <p:nvPr/>
          </p:nvSpPr>
          <p:spPr>
            <a:xfrm>
              <a:off x="7762050" y="2215025"/>
              <a:ext cx="24925" cy="21125"/>
            </a:xfrm>
            <a:custGeom>
              <a:avLst/>
              <a:gdLst/>
              <a:ahLst/>
              <a:cxnLst/>
              <a:rect l="l" t="t" r="r" b="b"/>
              <a:pathLst>
                <a:path w="997" h="845" extrusionOk="0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35"/>
            <p:cNvSpPr/>
            <p:nvPr/>
          </p:nvSpPr>
          <p:spPr>
            <a:xfrm>
              <a:off x="7603275" y="2067500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35"/>
            <p:cNvSpPr/>
            <p:nvPr/>
          </p:nvSpPr>
          <p:spPr>
            <a:xfrm>
              <a:off x="7650300" y="2134025"/>
              <a:ext cx="23375" cy="20950"/>
            </a:xfrm>
            <a:custGeom>
              <a:avLst/>
              <a:gdLst/>
              <a:ahLst/>
              <a:cxnLst/>
              <a:rect l="l" t="t" r="r" b="b"/>
              <a:pathLst>
                <a:path w="935" h="838" extrusionOk="0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35"/>
            <p:cNvSpPr/>
            <p:nvPr/>
          </p:nvSpPr>
          <p:spPr>
            <a:xfrm>
              <a:off x="7659475" y="2079025"/>
              <a:ext cx="42575" cy="37950"/>
            </a:xfrm>
            <a:custGeom>
              <a:avLst/>
              <a:gdLst/>
              <a:ahLst/>
              <a:cxnLst/>
              <a:rect l="l" t="t" r="r" b="b"/>
              <a:pathLst>
                <a:path w="1703" h="1518" extrusionOk="0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35"/>
            <p:cNvSpPr/>
            <p:nvPr/>
          </p:nvSpPr>
          <p:spPr>
            <a:xfrm>
              <a:off x="7933875" y="2836900"/>
              <a:ext cx="45875" cy="38175"/>
            </a:xfrm>
            <a:custGeom>
              <a:avLst/>
              <a:gdLst/>
              <a:ahLst/>
              <a:cxnLst/>
              <a:rect l="l" t="t" r="r" b="b"/>
              <a:pathLst>
                <a:path w="1835" h="1527" extrusionOk="0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35"/>
            <p:cNvSpPr/>
            <p:nvPr/>
          </p:nvSpPr>
          <p:spPr>
            <a:xfrm>
              <a:off x="7873800" y="3533600"/>
              <a:ext cx="45725" cy="38425"/>
            </a:xfrm>
            <a:custGeom>
              <a:avLst/>
              <a:gdLst/>
              <a:ahLst/>
              <a:cxnLst/>
              <a:rect l="l" t="t" r="r" b="b"/>
              <a:pathLst>
                <a:path w="1829" h="1537" extrusionOk="0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35"/>
            <p:cNvSpPr/>
            <p:nvPr/>
          </p:nvSpPr>
          <p:spPr>
            <a:xfrm>
              <a:off x="7368450" y="4279875"/>
              <a:ext cx="47325" cy="38000"/>
            </a:xfrm>
            <a:custGeom>
              <a:avLst/>
              <a:gdLst/>
              <a:ahLst/>
              <a:cxnLst/>
              <a:rect l="l" t="t" r="r" b="b"/>
              <a:pathLst>
                <a:path w="1893" h="1520" extrusionOk="0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35"/>
            <p:cNvSpPr/>
            <p:nvPr/>
          </p:nvSpPr>
          <p:spPr>
            <a:xfrm>
              <a:off x="7210000" y="4382775"/>
              <a:ext cx="43250" cy="37900"/>
            </a:xfrm>
            <a:custGeom>
              <a:avLst/>
              <a:gdLst/>
              <a:ahLst/>
              <a:cxnLst/>
              <a:rect l="l" t="t" r="r" b="b"/>
              <a:pathLst>
                <a:path w="1730" h="1516" extrusionOk="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35"/>
            <p:cNvSpPr/>
            <p:nvPr/>
          </p:nvSpPr>
          <p:spPr>
            <a:xfrm>
              <a:off x="6837225" y="4632325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35"/>
            <p:cNvSpPr/>
            <p:nvPr/>
          </p:nvSpPr>
          <p:spPr>
            <a:xfrm>
              <a:off x="6416925" y="4679325"/>
              <a:ext cx="45450" cy="38075"/>
            </a:xfrm>
            <a:custGeom>
              <a:avLst/>
              <a:gdLst/>
              <a:ahLst/>
              <a:cxnLst/>
              <a:rect l="l" t="t" r="r" b="b"/>
              <a:pathLst>
                <a:path w="1818" h="1523" extrusionOk="0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35"/>
            <p:cNvSpPr/>
            <p:nvPr/>
          </p:nvSpPr>
          <p:spPr>
            <a:xfrm>
              <a:off x="5985500" y="4634325"/>
              <a:ext cx="52325" cy="38500"/>
            </a:xfrm>
            <a:custGeom>
              <a:avLst/>
              <a:gdLst/>
              <a:ahLst/>
              <a:cxnLst/>
              <a:rect l="l" t="t" r="r" b="b"/>
              <a:pathLst>
                <a:path w="2093" h="1540" extrusionOk="0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35"/>
            <p:cNvSpPr/>
            <p:nvPr/>
          </p:nvSpPr>
          <p:spPr>
            <a:xfrm>
              <a:off x="5839125" y="4603000"/>
              <a:ext cx="45775" cy="38575"/>
            </a:xfrm>
            <a:custGeom>
              <a:avLst/>
              <a:gdLst/>
              <a:ahLst/>
              <a:cxnLst/>
              <a:rect l="l" t="t" r="r" b="b"/>
              <a:pathLst>
                <a:path w="1831" h="1543" extrusionOk="0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35"/>
            <p:cNvSpPr/>
            <p:nvPr/>
          </p:nvSpPr>
          <p:spPr>
            <a:xfrm>
              <a:off x="5672700" y="4521425"/>
              <a:ext cx="55850" cy="38925"/>
            </a:xfrm>
            <a:custGeom>
              <a:avLst/>
              <a:gdLst/>
              <a:ahLst/>
              <a:cxnLst/>
              <a:rect l="l" t="t" r="r" b="b"/>
              <a:pathLst>
                <a:path w="2234" h="1557" extrusionOk="0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35"/>
            <p:cNvSpPr/>
            <p:nvPr/>
          </p:nvSpPr>
          <p:spPr>
            <a:xfrm>
              <a:off x="5498350" y="4439075"/>
              <a:ext cx="56850" cy="39275"/>
            </a:xfrm>
            <a:custGeom>
              <a:avLst/>
              <a:gdLst/>
              <a:ahLst/>
              <a:cxnLst/>
              <a:rect l="l" t="t" r="r" b="b"/>
              <a:pathLst>
                <a:path w="2274" h="1571" extrusionOk="0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21">
    <p:spTree>
      <p:nvGrpSpPr>
        <p:cNvPr id="1" name="Shape 16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85" name="Google Shape;16285;p3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6286" name="Google Shape;16286;p3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87" name="Google Shape;16287;p3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6288" name="Google Shape;16288;p3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9" name="Google Shape;16289;p3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0" name="Google Shape;16290;p3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1" name="Google Shape;16291;p3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2" name="Google Shape;16292;p3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3" name="Google Shape;16293;p3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4" name="Google Shape;16294;p3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5" name="Google Shape;16295;p3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6" name="Google Shape;16296;p3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7" name="Google Shape;16297;p3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8" name="Google Shape;16298;p3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9" name="Google Shape;16299;p3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0" name="Google Shape;16300;p3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1" name="Google Shape;16301;p3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2" name="Google Shape;16302;p3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3" name="Google Shape;16303;p3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4" name="Google Shape;16304;p3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5" name="Google Shape;16305;p3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6" name="Google Shape;16306;p3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7" name="Google Shape;16307;p3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8" name="Google Shape;16308;p3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9" name="Google Shape;16309;p3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0" name="Google Shape;16310;p3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1" name="Google Shape;16311;p3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2" name="Google Shape;16312;p3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13" name="Google Shape;16313;p3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314" name="Google Shape;16314;p3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5" name="Google Shape;16315;p3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6" name="Google Shape;16316;p3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7" name="Google Shape;16317;p3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8" name="Google Shape;16318;p3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9" name="Google Shape;16319;p3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0" name="Google Shape;16320;p3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1" name="Google Shape;16321;p3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2" name="Google Shape;16322;p3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3" name="Google Shape;16323;p3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4" name="Google Shape;16324;p3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5" name="Google Shape;16325;p3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6" name="Google Shape;16326;p3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7" name="Google Shape;16327;p3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8" name="Google Shape;16328;p3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9" name="Google Shape;16329;p3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0" name="Google Shape;16330;p3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1" name="Google Shape;16331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2" name="Google Shape;16332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3" name="Google Shape;16333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4" name="Google Shape;16334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5" name="Google Shape;16335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6" name="Google Shape;16336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7" name="Google Shape;16337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8" name="Google Shape;16338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9" name="Google Shape;16339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340" name="Google Shape;16340;p3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3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3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3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3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3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3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3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3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3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3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3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3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3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3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3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3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3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3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3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3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3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3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3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3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3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3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3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3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3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3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3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3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3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3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3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3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3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3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3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3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3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3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3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3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3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3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3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3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3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3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1" name="Google Shape;16391;p3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3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3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3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3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3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3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3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3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3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3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3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3" name="Google Shape;16403;p3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4" name="Google Shape;16404;p3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5" name="Google Shape;16405;p3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6" name="Google Shape;16406;p3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3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3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3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3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3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3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3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3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3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3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7" name="Google Shape;16417;p3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8" name="Google Shape;16418;p3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3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3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3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3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3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3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3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3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3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3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3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3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3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3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3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3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3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3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3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3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9" name="Google Shape;16439;p3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40" name="Google Shape;16440;p3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441" name="Google Shape;16441;p3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2" name="Google Shape;16442;p3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3" name="Google Shape;16443;p3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4" name="Google Shape;16444;p3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5" name="Google Shape;16445;p3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6" name="Google Shape;16446;p3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7" name="Google Shape;16447;p3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8" name="Google Shape;16448;p3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9" name="Google Shape;16449;p3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0" name="Google Shape;16450;p3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1" name="Google Shape;16451;p3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2" name="Google Shape;16452;p3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3" name="Google Shape;16453;p3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4" name="Google Shape;16454;p3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5" name="Google Shape;16455;p3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6" name="Google Shape;16456;p3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7" name="Google Shape;16457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8" name="Google Shape;16458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9" name="Google Shape;16459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0" name="Google Shape;16460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1" name="Google Shape;16461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2" name="Google Shape;16462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3" name="Google Shape;16463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4" name="Google Shape;16464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5" name="Google Shape;16465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6" name="Google Shape;16466;p3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7" name="Google Shape;16467;p3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3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3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3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3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72" name="Google Shape;16472;p3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473" name="Google Shape;16473;p3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4" name="Google Shape;16474;p3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5" name="Google Shape;16475;p3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6" name="Google Shape;16476;p3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7" name="Google Shape;16477;p3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8" name="Google Shape;16478;p3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9" name="Google Shape;16479;p3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0" name="Google Shape;16480;p3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1" name="Google Shape;16481;p3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2" name="Google Shape;16482;p3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3" name="Google Shape;16483;p3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4" name="Google Shape;16484;p3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5" name="Google Shape;16485;p3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6" name="Google Shape;16486;p3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7" name="Google Shape;16487;p3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8" name="Google Shape;16488;p3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9" name="Google Shape;16489;p3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0" name="Google Shape;16490;p3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1" name="Google Shape;16491;p3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2" name="Google Shape;16492;p3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3" name="Google Shape;16493;p3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4" name="Google Shape;16494;p3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5" name="Google Shape;16495;p3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6" name="Google Shape;16496;p3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7" name="Google Shape;16497;p3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8" name="Google Shape;16498;p3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99" name="Google Shape;16499;p3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00" name="Google Shape;16500;p3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6501" name="Google Shape;16501;p3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2" name="Google Shape;16502;p3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3" name="Google Shape;16503;p3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4" name="Google Shape;16504;p3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5" name="Google Shape;16505;p3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6" name="Google Shape;16506;p3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7" name="Google Shape;16507;p3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8" name="Google Shape;16508;p3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9" name="Google Shape;16509;p3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0" name="Google Shape;16510;p3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1" name="Google Shape;16511;p3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2" name="Google Shape;16512;p3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3" name="Google Shape;16513;p3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4" name="Google Shape;16514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5" name="Google Shape;16515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6" name="Google Shape;16516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7" name="Google Shape;16517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8" name="Google Shape;16518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9" name="Google Shape;16519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0" name="Google Shape;16520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1" name="Google Shape;16521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2" name="Google Shape;16522;p3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3" name="Google Shape;16523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4" name="Google Shape;16524;p3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5" name="Google Shape;16525;p3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6" name="Google Shape;16526;p3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527" name="Google Shape;16527;p36"/>
          <p:cNvSpPr txBox="1">
            <a:spLocks noGrp="1"/>
          </p:cNvSpPr>
          <p:nvPr>
            <p:ph type="subTitle" idx="1"/>
          </p:nvPr>
        </p:nvSpPr>
        <p:spPr>
          <a:xfrm>
            <a:off x="2045028" y="1446403"/>
            <a:ext cx="12528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6528" name="Google Shape;16528;p36"/>
          <p:cNvSpPr txBox="1">
            <a:spLocks noGrp="1"/>
          </p:cNvSpPr>
          <p:nvPr>
            <p:ph type="subTitle" idx="2"/>
          </p:nvPr>
        </p:nvSpPr>
        <p:spPr>
          <a:xfrm>
            <a:off x="2045028" y="1823550"/>
            <a:ext cx="208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29" name="Google Shape;16529;p36"/>
          <p:cNvSpPr txBox="1">
            <a:spLocks noGrp="1"/>
          </p:cNvSpPr>
          <p:nvPr>
            <p:ph type="subTitle" idx="3"/>
          </p:nvPr>
        </p:nvSpPr>
        <p:spPr>
          <a:xfrm>
            <a:off x="2045028" y="3016096"/>
            <a:ext cx="12528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6530" name="Google Shape;16530;p36"/>
          <p:cNvSpPr txBox="1">
            <a:spLocks noGrp="1"/>
          </p:cNvSpPr>
          <p:nvPr>
            <p:ph type="subTitle" idx="4"/>
          </p:nvPr>
        </p:nvSpPr>
        <p:spPr>
          <a:xfrm>
            <a:off x="2045028" y="3401022"/>
            <a:ext cx="208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31" name="Google Shape;16531;p36"/>
          <p:cNvSpPr txBox="1">
            <a:spLocks noGrp="1"/>
          </p:cNvSpPr>
          <p:nvPr>
            <p:ph type="subTitle" idx="5"/>
          </p:nvPr>
        </p:nvSpPr>
        <p:spPr>
          <a:xfrm>
            <a:off x="5872978" y="3016096"/>
            <a:ext cx="12531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6532" name="Google Shape;16532;p36"/>
          <p:cNvSpPr txBox="1">
            <a:spLocks noGrp="1"/>
          </p:cNvSpPr>
          <p:nvPr>
            <p:ph type="subTitle" idx="6"/>
          </p:nvPr>
        </p:nvSpPr>
        <p:spPr>
          <a:xfrm>
            <a:off x="5872978" y="3401022"/>
            <a:ext cx="208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33" name="Google Shape;16533;p36"/>
          <p:cNvSpPr txBox="1">
            <a:spLocks noGrp="1"/>
          </p:cNvSpPr>
          <p:nvPr>
            <p:ph type="subTitle" idx="7"/>
          </p:nvPr>
        </p:nvSpPr>
        <p:spPr>
          <a:xfrm>
            <a:off x="5872978" y="1447201"/>
            <a:ext cx="12528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6534" name="Google Shape;16534;p36"/>
          <p:cNvSpPr txBox="1">
            <a:spLocks noGrp="1"/>
          </p:cNvSpPr>
          <p:nvPr>
            <p:ph type="subTitle" idx="8"/>
          </p:nvPr>
        </p:nvSpPr>
        <p:spPr>
          <a:xfrm>
            <a:off x="5872978" y="1830326"/>
            <a:ext cx="208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35" name="Google Shape;16535;p3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36" name="Google Shape;16536;p36"/>
          <p:cNvSpPr txBox="1">
            <a:spLocks noGrp="1"/>
          </p:cNvSpPr>
          <p:nvPr>
            <p:ph type="title" idx="9" hasCustomPrompt="1"/>
          </p:nvPr>
        </p:nvSpPr>
        <p:spPr>
          <a:xfrm>
            <a:off x="2045028" y="2368851"/>
            <a:ext cx="15729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6537" name="Google Shape;16537;p36"/>
          <p:cNvSpPr txBox="1">
            <a:spLocks noGrp="1"/>
          </p:cNvSpPr>
          <p:nvPr>
            <p:ph type="title" idx="13" hasCustomPrompt="1"/>
          </p:nvPr>
        </p:nvSpPr>
        <p:spPr>
          <a:xfrm>
            <a:off x="2045028" y="3940121"/>
            <a:ext cx="15729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6538" name="Google Shape;16538;p36"/>
          <p:cNvSpPr txBox="1">
            <a:spLocks noGrp="1"/>
          </p:cNvSpPr>
          <p:nvPr>
            <p:ph type="title" idx="14" hasCustomPrompt="1"/>
          </p:nvPr>
        </p:nvSpPr>
        <p:spPr>
          <a:xfrm>
            <a:off x="5872978" y="3940590"/>
            <a:ext cx="15729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6539" name="Google Shape;16539;p36"/>
          <p:cNvSpPr txBox="1">
            <a:spLocks noGrp="1"/>
          </p:cNvSpPr>
          <p:nvPr>
            <p:ph type="title" idx="15" hasCustomPrompt="1"/>
          </p:nvPr>
        </p:nvSpPr>
        <p:spPr>
          <a:xfrm>
            <a:off x="5872978" y="2368851"/>
            <a:ext cx="15714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26">
    <p:spTree>
      <p:nvGrpSpPr>
        <p:cNvPr id="1" name="Shape 16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41" name="Google Shape;16541;p3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6542" name="Google Shape;16542;p3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43" name="Google Shape;16543;p3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6544" name="Google Shape;16544;p3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5" name="Google Shape;16545;p3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6" name="Google Shape;16546;p3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7" name="Google Shape;16547;p3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8" name="Google Shape;16548;p3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9" name="Google Shape;16549;p3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0" name="Google Shape;16550;p3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1" name="Google Shape;16551;p3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2" name="Google Shape;16552;p3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3" name="Google Shape;16553;p3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4" name="Google Shape;16554;p3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5" name="Google Shape;16555;p3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6" name="Google Shape;16556;p3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7" name="Google Shape;16557;p3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8" name="Google Shape;16558;p3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9" name="Google Shape;16559;p3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0" name="Google Shape;16560;p3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1" name="Google Shape;16561;p3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2" name="Google Shape;16562;p3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3" name="Google Shape;16563;p3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4" name="Google Shape;16564;p3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5" name="Google Shape;16565;p3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6" name="Google Shape;16566;p3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7" name="Google Shape;16567;p3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8" name="Google Shape;16568;p3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69" name="Google Shape;16569;p3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570" name="Google Shape;16570;p3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1" name="Google Shape;16571;p3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2" name="Google Shape;16572;p3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3" name="Google Shape;16573;p3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4" name="Google Shape;16574;p3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5" name="Google Shape;16575;p3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6" name="Google Shape;16576;p3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7" name="Google Shape;16577;p3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8" name="Google Shape;16578;p3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9" name="Google Shape;16579;p3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0" name="Google Shape;16580;p3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1" name="Google Shape;16581;p3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2" name="Google Shape;16582;p3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3" name="Google Shape;16583;p3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4" name="Google Shape;16584;p3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5" name="Google Shape;16585;p3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6" name="Google Shape;16586;p3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7" name="Google Shape;16587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8" name="Google Shape;16588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9" name="Google Shape;16589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0" name="Google Shape;16590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1" name="Google Shape;16591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2" name="Google Shape;16592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3" name="Google Shape;16593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4" name="Google Shape;16594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5" name="Google Shape;16595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96" name="Google Shape;16596;p3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3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8" name="Google Shape;16598;p3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9" name="Google Shape;16599;p3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0" name="Google Shape;16600;p3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3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2" name="Google Shape;16602;p3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3" name="Google Shape;16603;p3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4" name="Google Shape;16604;p3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5" name="Google Shape;16605;p3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6" name="Google Shape;16606;p3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7" name="Google Shape;16607;p3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8" name="Google Shape;16608;p3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3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3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3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3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3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3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3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6" name="Google Shape;16616;p3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7" name="Google Shape;16617;p3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8" name="Google Shape;16618;p3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3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3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3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3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3" name="Google Shape;16623;p3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4" name="Google Shape;16624;p3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3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3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3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3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3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3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1" name="Google Shape;16631;p3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2" name="Google Shape;16632;p3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3" name="Google Shape;16633;p3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4" name="Google Shape;16634;p3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3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3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3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8" name="Google Shape;16638;p3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9" name="Google Shape;16639;p3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3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3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2" name="Google Shape;16642;p3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3" name="Google Shape;16643;p3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4" name="Google Shape;16644;p3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5" name="Google Shape;16645;p3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6" name="Google Shape;16646;p3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3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3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3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3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1" name="Google Shape;16651;p3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2" name="Google Shape;16652;p3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3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3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3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3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7" name="Google Shape;16657;p3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8" name="Google Shape;16658;p3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9" name="Google Shape;16659;p3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0" name="Google Shape;16660;p3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1" name="Google Shape;16661;p3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2" name="Google Shape;16662;p3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3" name="Google Shape;16663;p3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4" name="Google Shape;16664;p3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5" name="Google Shape;16665;p3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6" name="Google Shape;16666;p3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7" name="Google Shape;16667;p3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8" name="Google Shape;16668;p3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9" name="Google Shape;16669;p3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0" name="Google Shape;16670;p3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1" name="Google Shape;16671;p3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3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3" name="Google Shape;16673;p3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4" name="Google Shape;16674;p3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3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3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3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8" name="Google Shape;16678;p3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9" name="Google Shape;16679;p3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0" name="Google Shape;16680;p3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1" name="Google Shape;16681;p3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3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3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3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3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6" name="Google Shape;16686;p3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7" name="Google Shape;16687;p3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8" name="Google Shape;16688;p3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3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3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1" name="Google Shape;16691;p3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2" name="Google Shape;16692;p3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3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4" name="Google Shape;16694;p3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5" name="Google Shape;16695;p3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96" name="Google Shape;16696;p3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697" name="Google Shape;16697;p3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8" name="Google Shape;16698;p3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9" name="Google Shape;16699;p3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0" name="Google Shape;16700;p3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1" name="Google Shape;16701;p3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2" name="Google Shape;16702;p3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3" name="Google Shape;16703;p3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4" name="Google Shape;16704;p3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5" name="Google Shape;16705;p3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6" name="Google Shape;16706;p3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7" name="Google Shape;16707;p3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8" name="Google Shape;16708;p3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9" name="Google Shape;16709;p3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0" name="Google Shape;16710;p3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1" name="Google Shape;16711;p3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2" name="Google Shape;16712;p3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3" name="Google Shape;16713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4" name="Google Shape;16714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5" name="Google Shape;16715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6" name="Google Shape;16716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7" name="Google Shape;16717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8" name="Google Shape;16718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9" name="Google Shape;16719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0" name="Google Shape;16720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1" name="Google Shape;16721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2" name="Google Shape;16722;p3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723" name="Google Shape;16723;p3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4" name="Google Shape;16724;p3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5" name="Google Shape;16725;p3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6" name="Google Shape;16726;p3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7" name="Google Shape;16727;p3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28" name="Google Shape;16728;p3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729" name="Google Shape;16729;p3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0" name="Google Shape;16730;p3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1" name="Google Shape;16731;p3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2" name="Google Shape;16732;p3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3" name="Google Shape;16733;p3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4" name="Google Shape;16734;p3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5" name="Google Shape;16735;p3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6" name="Google Shape;16736;p3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7" name="Google Shape;16737;p3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8" name="Google Shape;16738;p3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9" name="Google Shape;16739;p3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0" name="Google Shape;16740;p3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1" name="Google Shape;16741;p3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2" name="Google Shape;16742;p3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3" name="Google Shape;16743;p3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4" name="Google Shape;16744;p3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5" name="Google Shape;16745;p3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6" name="Google Shape;16746;p3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7" name="Google Shape;16747;p3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8" name="Google Shape;16748;p3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9" name="Google Shape;16749;p3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0" name="Google Shape;16750;p3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1" name="Google Shape;16751;p3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2" name="Google Shape;16752;p3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3" name="Google Shape;16753;p3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4" name="Google Shape;16754;p3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755" name="Google Shape;16755;p3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56" name="Google Shape;16756;p3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6757" name="Google Shape;16757;p3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8" name="Google Shape;16758;p3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9" name="Google Shape;16759;p3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0" name="Google Shape;16760;p3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1" name="Google Shape;16761;p3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2" name="Google Shape;16762;p3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3" name="Google Shape;16763;p3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4" name="Google Shape;16764;p3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5" name="Google Shape;16765;p3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6" name="Google Shape;16766;p3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7" name="Google Shape;16767;p3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8" name="Google Shape;16768;p3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9" name="Google Shape;16769;p3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0" name="Google Shape;16770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1" name="Google Shape;16771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2" name="Google Shape;16772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3" name="Google Shape;16773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4" name="Google Shape;16774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5" name="Google Shape;16775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6" name="Google Shape;16776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7" name="Google Shape;16777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8" name="Google Shape;16778;p3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9" name="Google Shape;16779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0" name="Google Shape;16780;p3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1" name="Google Shape;16781;p3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2" name="Google Shape;16782;p3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783" name="Google Shape;16783;p37"/>
          <p:cNvSpPr txBox="1">
            <a:spLocks noGrp="1"/>
          </p:cNvSpPr>
          <p:nvPr>
            <p:ph type="subTitle" idx="1"/>
          </p:nvPr>
        </p:nvSpPr>
        <p:spPr>
          <a:xfrm>
            <a:off x="1098190" y="1836411"/>
            <a:ext cx="12528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6784" name="Google Shape;16784;p37"/>
          <p:cNvSpPr txBox="1">
            <a:spLocks noGrp="1"/>
          </p:cNvSpPr>
          <p:nvPr>
            <p:ph type="subTitle" idx="2"/>
          </p:nvPr>
        </p:nvSpPr>
        <p:spPr>
          <a:xfrm>
            <a:off x="1098190" y="2261985"/>
            <a:ext cx="16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85" name="Google Shape;16785;p37"/>
          <p:cNvSpPr txBox="1">
            <a:spLocks noGrp="1"/>
          </p:cNvSpPr>
          <p:nvPr>
            <p:ph type="subTitle" idx="3"/>
          </p:nvPr>
        </p:nvSpPr>
        <p:spPr>
          <a:xfrm>
            <a:off x="1098190" y="3253019"/>
            <a:ext cx="12528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5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6786" name="Google Shape;16786;p37"/>
          <p:cNvSpPr txBox="1">
            <a:spLocks noGrp="1"/>
          </p:cNvSpPr>
          <p:nvPr>
            <p:ph type="subTitle" idx="4"/>
          </p:nvPr>
        </p:nvSpPr>
        <p:spPr>
          <a:xfrm>
            <a:off x="1098190" y="3674629"/>
            <a:ext cx="16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87" name="Google Shape;16787;p37"/>
          <p:cNvSpPr txBox="1">
            <a:spLocks noGrp="1"/>
          </p:cNvSpPr>
          <p:nvPr>
            <p:ph type="subTitle" idx="5"/>
          </p:nvPr>
        </p:nvSpPr>
        <p:spPr>
          <a:xfrm>
            <a:off x="2943864" y="3253704"/>
            <a:ext cx="12531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6788" name="Google Shape;16788;p37"/>
          <p:cNvSpPr txBox="1">
            <a:spLocks noGrp="1"/>
          </p:cNvSpPr>
          <p:nvPr>
            <p:ph type="subTitle" idx="6"/>
          </p:nvPr>
        </p:nvSpPr>
        <p:spPr>
          <a:xfrm>
            <a:off x="2943865" y="3674629"/>
            <a:ext cx="147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89" name="Google Shape;16789;p37"/>
          <p:cNvSpPr txBox="1">
            <a:spLocks noGrp="1"/>
          </p:cNvSpPr>
          <p:nvPr>
            <p:ph type="subTitle" idx="7"/>
          </p:nvPr>
        </p:nvSpPr>
        <p:spPr>
          <a:xfrm>
            <a:off x="2943864" y="1837208"/>
            <a:ext cx="12528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4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6790" name="Google Shape;16790;p37"/>
          <p:cNvSpPr txBox="1">
            <a:spLocks noGrp="1"/>
          </p:cNvSpPr>
          <p:nvPr>
            <p:ph type="subTitle" idx="8"/>
          </p:nvPr>
        </p:nvSpPr>
        <p:spPr>
          <a:xfrm>
            <a:off x="2943865" y="2261985"/>
            <a:ext cx="16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91" name="Google Shape;16791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32">
    <p:spTree>
      <p:nvGrpSpPr>
        <p:cNvPr id="1" name="Shape 16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" name="Google Shape;16793;p3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grpSp>
        <p:nvGrpSpPr>
          <p:cNvPr id="16794" name="Google Shape;16794;p3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6795" name="Google Shape;16795;p3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96" name="Google Shape;16796;p3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6797" name="Google Shape;16797;p38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8" name="Google Shape;16798;p38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9" name="Google Shape;16799;p38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0" name="Google Shape;16800;p38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1" name="Google Shape;16801;p38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2" name="Google Shape;16802;p38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3" name="Google Shape;16803;p38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4" name="Google Shape;16804;p38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5" name="Google Shape;16805;p38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6" name="Google Shape;16806;p38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7" name="Google Shape;16807;p38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8" name="Google Shape;16808;p38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9" name="Google Shape;16809;p38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0" name="Google Shape;16810;p38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1" name="Google Shape;16811;p38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2" name="Google Shape;16812;p38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3" name="Google Shape;16813;p38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4" name="Google Shape;16814;p3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5" name="Google Shape;16815;p3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6" name="Google Shape;16816;p3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7" name="Google Shape;16817;p3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8" name="Google Shape;16818;p3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9" name="Google Shape;16819;p3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0" name="Google Shape;16820;p3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1" name="Google Shape;16821;p3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22" name="Google Shape;16822;p3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823" name="Google Shape;16823;p3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4" name="Google Shape;16824;p3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5" name="Google Shape;16825;p3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6" name="Google Shape;16826;p3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7" name="Google Shape;16827;p3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8" name="Google Shape;16828;p3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9" name="Google Shape;16829;p3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0" name="Google Shape;16830;p3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1" name="Google Shape;16831;p3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2" name="Google Shape;16832;p38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3" name="Google Shape;16833;p3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4" name="Google Shape;16834;p3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5" name="Google Shape;16835;p3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6" name="Google Shape;16836;p3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7" name="Google Shape;16837;p3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8" name="Google Shape;16838;p3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9" name="Google Shape;16839;p3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0" name="Google Shape;16840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1" name="Google Shape;16841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2" name="Google Shape;16842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3" name="Google Shape;16843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4" name="Google Shape;16844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5" name="Google Shape;16845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6" name="Google Shape;16846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7" name="Google Shape;16847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8" name="Google Shape;16848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849" name="Google Shape;16849;p3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3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3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3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3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3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3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3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7" name="Google Shape;16857;p3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8" name="Google Shape;16858;p3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3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3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38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38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38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4" name="Google Shape;16864;p38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5" name="Google Shape;16865;p38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38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38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38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3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3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3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3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3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3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3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3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7" name="Google Shape;16877;p3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8" name="Google Shape;16878;p3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3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0" name="Google Shape;16880;p3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1" name="Google Shape;16881;p3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3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3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3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38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38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38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38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38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38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1" name="Google Shape;16891;p38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2" name="Google Shape;16892;p38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38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4" name="Google Shape;16894;p3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5" name="Google Shape;16895;p38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38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38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38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9" name="Google Shape;16899;p38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0" name="Google Shape;16900;p38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38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2" name="Google Shape;16902;p38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3" name="Google Shape;16903;p38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38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38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38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38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38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38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38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38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3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3" name="Google Shape;16913;p3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4" name="Google Shape;16914;p3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3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3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3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8" name="Google Shape;16918;p3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9" name="Google Shape;16919;p3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3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38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38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38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38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38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38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38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8" name="Google Shape;16928;p38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38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38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38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38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38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38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38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38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38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3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9" name="Google Shape;16939;p3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3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3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2" name="Google Shape;16942;p3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3" name="Google Shape;16943;p3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3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5" name="Google Shape;16945;p3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3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38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3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949" name="Google Shape;16949;p3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950" name="Google Shape;16950;p3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1" name="Google Shape;16951;p3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2" name="Google Shape;16952;p3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3" name="Google Shape;16953;p3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4" name="Google Shape;16954;p3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5" name="Google Shape;16955;p3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6" name="Google Shape;16956;p3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7" name="Google Shape;16957;p3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8" name="Google Shape;16958;p3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9" name="Google Shape;16959;p3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0" name="Google Shape;16960;p3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1" name="Google Shape;16961;p3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2" name="Google Shape;16962;p3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3" name="Google Shape;16963;p3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4" name="Google Shape;16964;p3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5" name="Google Shape;16965;p3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6" name="Google Shape;16966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7" name="Google Shape;16967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8" name="Google Shape;16968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9" name="Google Shape;16969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0" name="Google Shape;16970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1" name="Google Shape;16971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2" name="Google Shape;16972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3" name="Google Shape;16973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4" name="Google Shape;16974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5" name="Google Shape;16975;p3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976" name="Google Shape;16976;p38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3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8" name="Google Shape;16978;p3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9" name="Google Shape;16979;p3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0" name="Google Shape;16980;p3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981" name="Google Shape;16981;p3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982" name="Google Shape;16982;p3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3" name="Google Shape;16983;p3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4" name="Google Shape;16984;p3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5" name="Google Shape;16985;p3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6" name="Google Shape;16986;p3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7" name="Google Shape;16987;p3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8" name="Google Shape;16988;p3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9" name="Google Shape;16989;p3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0" name="Google Shape;16990;p3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1" name="Google Shape;16991;p3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2" name="Google Shape;16992;p3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3" name="Google Shape;16993;p3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4" name="Google Shape;16994;p3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5" name="Google Shape;16995;p3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6" name="Google Shape;16996;p3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7" name="Google Shape;16997;p3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8" name="Google Shape;16998;p3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9" name="Google Shape;16999;p3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0" name="Google Shape;17000;p3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1" name="Google Shape;17001;p3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2" name="Google Shape;17002;p3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3" name="Google Shape;17003;p3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4" name="Google Shape;17004;p3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5" name="Google Shape;17005;p3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6" name="Google Shape;17006;p3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7" name="Google Shape;17007;p3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08" name="Google Shape;17008;p3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09" name="Google Shape;17009;p3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010" name="Google Shape;17010;p3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1" name="Google Shape;17011;p3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2" name="Google Shape;17012;p3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3" name="Google Shape;17013;p3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4" name="Google Shape;17014;p3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5" name="Google Shape;17015;p3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6" name="Google Shape;17016;p3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7" name="Google Shape;17017;p3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8" name="Google Shape;17018;p3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9" name="Google Shape;17019;p3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0" name="Google Shape;17020;p3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1" name="Google Shape;17021;p3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2" name="Google Shape;17022;p3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3" name="Google Shape;17023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4" name="Google Shape;17024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5" name="Google Shape;17025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6" name="Google Shape;17026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7" name="Google Shape;17027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8" name="Google Shape;17028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9" name="Google Shape;17029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0" name="Google Shape;17030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1" name="Google Shape;17031;p3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2" name="Google Shape;17032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3" name="Google Shape;17033;p3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4" name="Google Shape;17034;p3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5" name="Google Shape;17035;p3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036" name="Google Shape;17036;p38"/>
          <p:cNvSpPr txBox="1">
            <a:spLocks noGrp="1"/>
          </p:cNvSpPr>
          <p:nvPr>
            <p:ph type="subTitle" idx="1"/>
          </p:nvPr>
        </p:nvSpPr>
        <p:spPr>
          <a:xfrm>
            <a:off x="718331" y="1693025"/>
            <a:ext cx="10365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7037" name="Google Shape;17037;p38"/>
          <p:cNvSpPr txBox="1">
            <a:spLocks noGrp="1"/>
          </p:cNvSpPr>
          <p:nvPr>
            <p:ph type="subTitle" idx="2"/>
          </p:nvPr>
        </p:nvSpPr>
        <p:spPr>
          <a:xfrm>
            <a:off x="718322" y="2065672"/>
            <a:ext cx="17466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38" name="Google Shape;17038;p38"/>
          <p:cNvSpPr txBox="1">
            <a:spLocks noGrp="1"/>
          </p:cNvSpPr>
          <p:nvPr>
            <p:ph type="subTitle" idx="3"/>
          </p:nvPr>
        </p:nvSpPr>
        <p:spPr>
          <a:xfrm>
            <a:off x="718322" y="3325527"/>
            <a:ext cx="10332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7039" name="Google Shape;17039;p38"/>
          <p:cNvSpPr txBox="1">
            <a:spLocks noGrp="1"/>
          </p:cNvSpPr>
          <p:nvPr>
            <p:ph type="subTitle" idx="4"/>
          </p:nvPr>
        </p:nvSpPr>
        <p:spPr>
          <a:xfrm>
            <a:off x="722222" y="3702936"/>
            <a:ext cx="17466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40" name="Google Shape;17040;p38"/>
          <p:cNvSpPr txBox="1">
            <a:spLocks noGrp="1"/>
          </p:cNvSpPr>
          <p:nvPr>
            <p:ph type="subTitle" idx="5"/>
          </p:nvPr>
        </p:nvSpPr>
        <p:spPr>
          <a:xfrm>
            <a:off x="2563995" y="3326212"/>
            <a:ext cx="10332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7041" name="Google Shape;17041;p38"/>
          <p:cNvSpPr txBox="1">
            <a:spLocks noGrp="1"/>
          </p:cNvSpPr>
          <p:nvPr>
            <p:ph type="subTitle" idx="6"/>
          </p:nvPr>
        </p:nvSpPr>
        <p:spPr>
          <a:xfrm>
            <a:off x="2567896" y="3702936"/>
            <a:ext cx="17466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42" name="Google Shape;17042;p38"/>
          <p:cNvSpPr txBox="1">
            <a:spLocks noGrp="1"/>
          </p:cNvSpPr>
          <p:nvPr>
            <p:ph type="subTitle" idx="7"/>
          </p:nvPr>
        </p:nvSpPr>
        <p:spPr>
          <a:xfrm>
            <a:off x="2563995" y="1693832"/>
            <a:ext cx="10332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7043" name="Google Shape;17043;p38"/>
          <p:cNvSpPr txBox="1">
            <a:spLocks noGrp="1"/>
          </p:cNvSpPr>
          <p:nvPr>
            <p:ph type="subTitle" idx="8"/>
          </p:nvPr>
        </p:nvSpPr>
        <p:spPr>
          <a:xfrm>
            <a:off x="2563996" y="2065672"/>
            <a:ext cx="17466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44" name="Google Shape;17044;p38"/>
          <p:cNvSpPr txBox="1">
            <a:spLocks noGrp="1"/>
          </p:cNvSpPr>
          <p:nvPr>
            <p:ph type="subTitle" idx="9"/>
          </p:nvPr>
        </p:nvSpPr>
        <p:spPr>
          <a:xfrm>
            <a:off x="4409670" y="1693832"/>
            <a:ext cx="10332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7045" name="Google Shape;17045;p38"/>
          <p:cNvSpPr txBox="1">
            <a:spLocks noGrp="1"/>
          </p:cNvSpPr>
          <p:nvPr>
            <p:ph type="subTitle" idx="13"/>
          </p:nvPr>
        </p:nvSpPr>
        <p:spPr>
          <a:xfrm>
            <a:off x="4409671" y="2065672"/>
            <a:ext cx="17466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3">
  <p:cSld name="CUSTOM_4">
    <p:spTree>
      <p:nvGrpSpPr>
        <p:cNvPr id="1" name="Shape 17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47" name="Google Shape;17047;p3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7048" name="Google Shape;17048;p3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49" name="Google Shape;17049;p3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7050" name="Google Shape;17050;p39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1" name="Google Shape;17051;p39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2" name="Google Shape;17052;p39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3" name="Google Shape;17053;p39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4" name="Google Shape;17054;p39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5" name="Google Shape;17055;p39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6" name="Google Shape;17056;p39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7" name="Google Shape;17057;p39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8" name="Google Shape;17058;p39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9" name="Google Shape;17059;p39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0" name="Google Shape;17060;p39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1" name="Google Shape;17061;p39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2" name="Google Shape;17062;p39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3" name="Google Shape;17063;p39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4" name="Google Shape;17064;p39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5" name="Google Shape;17065;p39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6" name="Google Shape;17066;p39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7" name="Google Shape;17067;p3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8" name="Google Shape;17068;p3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9" name="Google Shape;17069;p3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0" name="Google Shape;17070;p3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1" name="Google Shape;17071;p3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2" name="Google Shape;17072;p3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3" name="Google Shape;17073;p3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4" name="Google Shape;17074;p3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75" name="Google Shape;17075;p3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7076" name="Google Shape;17076;p3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7" name="Google Shape;17077;p3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8" name="Google Shape;17078;p3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9" name="Google Shape;17079;p3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0" name="Google Shape;17080;p3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1" name="Google Shape;17081;p3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2" name="Google Shape;17082;p3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3" name="Google Shape;17083;p3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4" name="Google Shape;17084;p3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5" name="Google Shape;17085;p39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6" name="Google Shape;17086;p3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7" name="Google Shape;17087;p3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8" name="Google Shape;17088;p3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9" name="Google Shape;17089;p3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0" name="Google Shape;17090;p3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1" name="Google Shape;17091;p3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2" name="Google Shape;17092;p3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3" name="Google Shape;17093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4" name="Google Shape;17094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5" name="Google Shape;17095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6" name="Google Shape;17096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7" name="Google Shape;17097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8" name="Google Shape;17098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9" name="Google Shape;17099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0" name="Google Shape;17100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1" name="Google Shape;17101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02" name="Google Shape;17102;p3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3" name="Google Shape;17103;p3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4" name="Google Shape;17104;p3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5" name="Google Shape;17105;p3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6" name="Google Shape;17106;p3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7" name="Google Shape;17107;p3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8" name="Google Shape;17108;p3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9" name="Google Shape;17109;p3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0" name="Google Shape;17110;p3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1" name="Google Shape;17111;p3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2" name="Google Shape;17112;p3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3" name="Google Shape;17113;p3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4" name="Google Shape;17114;p39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5" name="Google Shape;17115;p39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6" name="Google Shape;17116;p39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7" name="Google Shape;17117;p39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8" name="Google Shape;17118;p39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9" name="Google Shape;17119;p39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0" name="Google Shape;17120;p39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1" name="Google Shape;17121;p39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2" name="Google Shape;17122;p3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3" name="Google Shape;17123;p3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4" name="Google Shape;17124;p3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5" name="Google Shape;17125;p3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6" name="Google Shape;17126;p3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7" name="Google Shape;17127;p3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8" name="Google Shape;17128;p3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9" name="Google Shape;17129;p3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0" name="Google Shape;17130;p3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1" name="Google Shape;17131;p3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2" name="Google Shape;17132;p3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3" name="Google Shape;17133;p3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4" name="Google Shape;17134;p3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5" name="Google Shape;17135;p3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6" name="Google Shape;17136;p3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7" name="Google Shape;17137;p3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8" name="Google Shape;17138;p39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9" name="Google Shape;17139;p39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0" name="Google Shape;17140;p39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1" name="Google Shape;17141;p39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2" name="Google Shape;17142;p39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3" name="Google Shape;17143;p39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4" name="Google Shape;17144;p39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5" name="Google Shape;17145;p39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6" name="Google Shape;17146;p39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7" name="Google Shape;17147;p3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8" name="Google Shape;17148;p39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9" name="Google Shape;17149;p39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0" name="Google Shape;17150;p39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1" name="Google Shape;17151;p39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2" name="Google Shape;17152;p39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3" name="Google Shape;17153;p39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4" name="Google Shape;17154;p39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5" name="Google Shape;17155;p39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6" name="Google Shape;17156;p39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7" name="Google Shape;17157;p39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8" name="Google Shape;17158;p39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9" name="Google Shape;17159;p39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0" name="Google Shape;17160;p39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1" name="Google Shape;17161;p39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2" name="Google Shape;17162;p39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3" name="Google Shape;17163;p39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4" name="Google Shape;17164;p39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5" name="Google Shape;17165;p3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6" name="Google Shape;17166;p3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7" name="Google Shape;17167;p3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8" name="Google Shape;17168;p3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9" name="Google Shape;17169;p3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0" name="Google Shape;17170;p3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1" name="Google Shape;17171;p3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2" name="Google Shape;17172;p3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3" name="Google Shape;17173;p3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4" name="Google Shape;17174;p39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5" name="Google Shape;17175;p39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6" name="Google Shape;17176;p39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39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39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9" name="Google Shape;17179;p39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0" name="Google Shape;17180;p39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39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39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39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39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39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39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7" name="Google Shape;17187;p39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8" name="Google Shape;17188;p39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39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39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3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2" name="Google Shape;17192;p3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3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3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3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3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3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3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3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39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3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02" name="Google Shape;17202;p3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203" name="Google Shape;17203;p3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4" name="Google Shape;17204;p3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5" name="Google Shape;17205;p3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6" name="Google Shape;17206;p3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7" name="Google Shape;17207;p3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8" name="Google Shape;17208;p3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9" name="Google Shape;17209;p3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0" name="Google Shape;17210;p3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1" name="Google Shape;17211;p3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2" name="Google Shape;17212;p3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3" name="Google Shape;17213;p3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4" name="Google Shape;17214;p3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5" name="Google Shape;17215;p3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6" name="Google Shape;17216;p3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7" name="Google Shape;17217;p3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8" name="Google Shape;17218;p3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9" name="Google Shape;17219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0" name="Google Shape;17220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1" name="Google Shape;17221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2" name="Google Shape;17222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3" name="Google Shape;17223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4" name="Google Shape;17224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5" name="Google Shape;17225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6" name="Google Shape;17226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7" name="Google Shape;17227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8" name="Google Shape;17228;p3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229" name="Google Shape;17229;p39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3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3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3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3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34" name="Google Shape;17234;p3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235" name="Google Shape;17235;p3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6" name="Google Shape;17236;p3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7" name="Google Shape;17237;p3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8" name="Google Shape;17238;p3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9" name="Google Shape;17239;p3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0" name="Google Shape;17240;p3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1" name="Google Shape;17241;p3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2" name="Google Shape;17242;p3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3" name="Google Shape;17243;p3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4" name="Google Shape;17244;p3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5" name="Google Shape;17245;p3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6" name="Google Shape;17246;p3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7" name="Google Shape;17247;p3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8" name="Google Shape;17248;p3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9" name="Google Shape;17249;p3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0" name="Google Shape;17250;p3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1" name="Google Shape;17251;p3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2" name="Google Shape;17252;p3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3" name="Google Shape;17253;p3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4" name="Google Shape;17254;p3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5" name="Google Shape;17255;p3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6" name="Google Shape;17256;p3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7" name="Google Shape;17257;p3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8" name="Google Shape;17258;p3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9" name="Google Shape;17259;p3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0" name="Google Shape;17260;p3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261" name="Google Shape;17261;p3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62" name="Google Shape;17262;p3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263" name="Google Shape;17263;p3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4" name="Google Shape;17264;p3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5" name="Google Shape;17265;p3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6" name="Google Shape;17266;p3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7" name="Google Shape;17267;p3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8" name="Google Shape;17268;p3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9" name="Google Shape;17269;p3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0" name="Google Shape;17270;p3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1" name="Google Shape;17271;p3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2" name="Google Shape;17272;p3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3" name="Google Shape;17273;p3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4" name="Google Shape;17274;p3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5" name="Google Shape;17275;p3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6" name="Google Shape;17276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7" name="Google Shape;17277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8" name="Google Shape;17278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9" name="Google Shape;17279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0" name="Google Shape;17280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1" name="Google Shape;17281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2" name="Google Shape;17282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3" name="Google Shape;17283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4" name="Google Shape;17284;p3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5" name="Google Shape;17285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6" name="Google Shape;17286;p3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7" name="Google Shape;17287;p3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8" name="Google Shape;17288;p3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89" name="Google Shape;17289;p39"/>
          <p:cNvGrpSpPr/>
          <p:nvPr/>
        </p:nvGrpSpPr>
        <p:grpSpPr>
          <a:xfrm>
            <a:off x="7409350" y="2577119"/>
            <a:ext cx="2407794" cy="3186971"/>
            <a:chOff x="7409350" y="2577119"/>
            <a:chExt cx="2407794" cy="3186971"/>
          </a:xfrm>
        </p:grpSpPr>
        <p:grpSp>
          <p:nvGrpSpPr>
            <p:cNvPr id="17290" name="Google Shape;17290;p39"/>
            <p:cNvGrpSpPr/>
            <p:nvPr/>
          </p:nvGrpSpPr>
          <p:grpSpPr>
            <a:xfrm rot="8681378">
              <a:off x="8233611" y="2896101"/>
              <a:ext cx="594277" cy="715207"/>
              <a:chOff x="4815275" y="840950"/>
              <a:chExt cx="432450" cy="520450"/>
            </a:xfrm>
          </p:grpSpPr>
          <p:sp>
            <p:nvSpPr>
              <p:cNvPr id="17291" name="Google Shape;17291;p39"/>
              <p:cNvSpPr/>
              <p:nvPr/>
            </p:nvSpPr>
            <p:spPr>
              <a:xfrm>
                <a:off x="4884475" y="840950"/>
                <a:ext cx="306850" cy="277250"/>
              </a:xfrm>
              <a:custGeom>
                <a:avLst/>
                <a:gdLst/>
                <a:ahLst/>
                <a:cxnLst/>
                <a:rect l="l" t="t" r="r" b="b"/>
                <a:pathLst>
                  <a:path w="12274" h="11090" extrusionOk="0">
                    <a:moveTo>
                      <a:pt x="624" y="7825"/>
                    </a:moveTo>
                    <a:cubicBezTo>
                      <a:pt x="960" y="8417"/>
                      <a:pt x="1520" y="8817"/>
                      <a:pt x="2016" y="9297"/>
                    </a:cubicBezTo>
                    <a:cubicBezTo>
                      <a:pt x="2465" y="9729"/>
                      <a:pt x="2865" y="10241"/>
                      <a:pt x="3425" y="10529"/>
                    </a:cubicBezTo>
                    <a:cubicBezTo>
                      <a:pt x="3825" y="10689"/>
                      <a:pt x="4241" y="10801"/>
                      <a:pt x="4657" y="10833"/>
                    </a:cubicBezTo>
                    <a:cubicBezTo>
                      <a:pt x="5521" y="10961"/>
                      <a:pt x="6417" y="11089"/>
                      <a:pt x="7265" y="10881"/>
                    </a:cubicBezTo>
                    <a:cubicBezTo>
                      <a:pt x="8193" y="10641"/>
                      <a:pt x="8961" y="10017"/>
                      <a:pt x="9681" y="9393"/>
                    </a:cubicBezTo>
                    <a:cubicBezTo>
                      <a:pt x="10753" y="8481"/>
                      <a:pt x="11873" y="7425"/>
                      <a:pt x="12081" y="6033"/>
                    </a:cubicBezTo>
                    <a:cubicBezTo>
                      <a:pt x="12273" y="4849"/>
                      <a:pt x="11761" y="3665"/>
                      <a:pt x="10993" y="2752"/>
                    </a:cubicBezTo>
                    <a:cubicBezTo>
                      <a:pt x="10225" y="1840"/>
                      <a:pt x="9233" y="1184"/>
                      <a:pt x="8241" y="528"/>
                    </a:cubicBezTo>
                    <a:cubicBezTo>
                      <a:pt x="7841" y="272"/>
                      <a:pt x="7393" y="0"/>
                      <a:pt x="6913" y="32"/>
                    </a:cubicBezTo>
                    <a:cubicBezTo>
                      <a:pt x="6257" y="64"/>
                      <a:pt x="5793" y="656"/>
                      <a:pt x="5345" y="1136"/>
                    </a:cubicBezTo>
                    <a:cubicBezTo>
                      <a:pt x="4209" y="2352"/>
                      <a:pt x="2561" y="2544"/>
                      <a:pt x="1424" y="3553"/>
                    </a:cubicBezTo>
                    <a:cubicBezTo>
                      <a:pt x="448" y="4449"/>
                      <a:pt x="0" y="6673"/>
                      <a:pt x="624" y="78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2" name="Google Shape;17292;p39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avLst/>
                <a:gdLst/>
                <a:ahLst/>
                <a:cxnLst/>
                <a:rect l="l" t="t" r="r" b="b"/>
                <a:pathLst>
                  <a:path w="5777" h="4945" extrusionOk="0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3" name="Google Shape;17293;p39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6897" extrusionOk="0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4" name="Google Shape;17294;p39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321" extrusionOk="0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5" name="Google Shape;17295;p39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2850" extrusionOk="0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96" name="Google Shape;17296;p39"/>
            <p:cNvGrpSpPr/>
            <p:nvPr/>
          </p:nvGrpSpPr>
          <p:grpSpPr>
            <a:xfrm rot="1481150" flipH="1">
              <a:off x="8040199" y="2819365"/>
              <a:ext cx="1511047" cy="1603979"/>
              <a:chOff x="7805848" y="0"/>
              <a:chExt cx="1338162" cy="1420462"/>
            </a:xfrm>
          </p:grpSpPr>
          <p:grpSp>
            <p:nvGrpSpPr>
              <p:cNvPr id="17297" name="Google Shape;17297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298" name="Google Shape;17298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9" name="Google Shape;17299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0" name="Google Shape;17300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1" name="Google Shape;17301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2" name="Google Shape;17302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3" name="Google Shape;17303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4" name="Google Shape;17304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5" name="Google Shape;17305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6" name="Google Shape;17306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7" name="Google Shape;17307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8" name="Google Shape;17308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9" name="Google Shape;17309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0" name="Google Shape;17310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1" name="Google Shape;17311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2" name="Google Shape;17312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313" name="Google Shape;17313;p39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7314" name="Google Shape;17314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5" name="Google Shape;17315;p39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6" name="Google Shape;17316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7" name="Google Shape;17317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8" name="Google Shape;17318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9" name="Google Shape;17319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0" name="Google Shape;17320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1" name="Google Shape;17321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2" name="Google Shape;17322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3" name="Google Shape;17323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4" name="Google Shape;17324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5" name="Google Shape;17325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6" name="Google Shape;17326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7" name="Google Shape;17327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8" name="Google Shape;17328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329" name="Google Shape;17329;p39"/>
              <p:cNvGrpSpPr/>
              <p:nvPr/>
            </p:nvGrpSpPr>
            <p:grpSpPr>
              <a:xfrm rot="10800000" flipH="1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7330" name="Google Shape;17330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1" name="Google Shape;17331;p39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2" name="Google Shape;17332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3" name="Google Shape;17333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4" name="Google Shape;17334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5" name="Google Shape;17335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6" name="Google Shape;17336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7" name="Google Shape;17337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8" name="Google Shape;17338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9" name="Google Shape;17339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0" name="Google Shape;17340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1" name="Google Shape;17341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2" name="Google Shape;17342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3" name="Google Shape;17343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4" name="Google Shape;17344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345" name="Google Shape;17345;p39"/>
            <p:cNvGrpSpPr/>
            <p:nvPr/>
          </p:nvGrpSpPr>
          <p:grpSpPr>
            <a:xfrm rot="1481150" flipH="1">
              <a:off x="7675249" y="3917865"/>
              <a:ext cx="1511047" cy="1603979"/>
              <a:chOff x="7805848" y="0"/>
              <a:chExt cx="1338162" cy="1420462"/>
            </a:xfrm>
          </p:grpSpPr>
          <p:grpSp>
            <p:nvGrpSpPr>
              <p:cNvPr id="17346" name="Google Shape;17346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347" name="Google Shape;17347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8" name="Google Shape;17348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9" name="Google Shape;17349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0" name="Google Shape;17350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1" name="Google Shape;17351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2" name="Google Shape;17352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3" name="Google Shape;17353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4" name="Google Shape;17354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5" name="Google Shape;17355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6" name="Google Shape;17356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7" name="Google Shape;17357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8" name="Google Shape;17358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9" name="Google Shape;17359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0" name="Google Shape;17360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1" name="Google Shape;17361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362" name="Google Shape;17362;p39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7363" name="Google Shape;17363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4" name="Google Shape;17364;p39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5" name="Google Shape;17365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6" name="Google Shape;17366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7" name="Google Shape;17367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8" name="Google Shape;17368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9" name="Google Shape;17369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0" name="Google Shape;17370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1" name="Google Shape;17371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2" name="Google Shape;17372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3" name="Google Shape;17373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4" name="Google Shape;17374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5" name="Google Shape;17375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6" name="Google Shape;17376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7" name="Google Shape;17377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378" name="Google Shape;17378;p39"/>
              <p:cNvGrpSpPr/>
              <p:nvPr/>
            </p:nvGrpSpPr>
            <p:grpSpPr>
              <a:xfrm rot="10800000" flipH="1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7379" name="Google Shape;17379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0" name="Google Shape;17380;p39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1" name="Google Shape;17381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2" name="Google Shape;17382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3" name="Google Shape;17383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4" name="Google Shape;17384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5" name="Google Shape;17385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6" name="Google Shape;17386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7" name="Google Shape;17387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8" name="Google Shape;17388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9" name="Google Shape;17389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0" name="Google Shape;17390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1" name="Google Shape;17391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2" name="Google Shape;17392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3" name="Google Shape;17393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7394" name="Google Shape;17394;p39"/>
          <p:cNvGrpSpPr/>
          <p:nvPr/>
        </p:nvGrpSpPr>
        <p:grpSpPr>
          <a:xfrm>
            <a:off x="-858860" y="-626771"/>
            <a:ext cx="4464054" cy="4834191"/>
            <a:chOff x="-858860" y="-626771"/>
            <a:chExt cx="4464054" cy="4834191"/>
          </a:xfrm>
        </p:grpSpPr>
        <p:grpSp>
          <p:nvGrpSpPr>
            <p:cNvPr id="17395" name="Google Shape;17395;p39"/>
            <p:cNvGrpSpPr/>
            <p:nvPr/>
          </p:nvGrpSpPr>
          <p:grpSpPr>
            <a:xfrm rot="-9318850" flipH="1">
              <a:off x="-42189" y="-384525"/>
              <a:ext cx="1511047" cy="1603979"/>
              <a:chOff x="7805848" y="0"/>
              <a:chExt cx="1338162" cy="1420462"/>
            </a:xfrm>
          </p:grpSpPr>
          <p:grpSp>
            <p:nvGrpSpPr>
              <p:cNvPr id="17396" name="Google Shape;17396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397" name="Google Shape;17397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8" name="Google Shape;17398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9" name="Google Shape;17399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0" name="Google Shape;17400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1" name="Google Shape;17401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2" name="Google Shape;17402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3" name="Google Shape;17403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4" name="Google Shape;17404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5" name="Google Shape;17405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6" name="Google Shape;17406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7" name="Google Shape;17407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8" name="Google Shape;17408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9" name="Google Shape;17409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0" name="Google Shape;17410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1" name="Google Shape;17411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12" name="Google Shape;17412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413" name="Google Shape;17413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4" name="Google Shape;17414;p39"/>
                <p:cNvSpPr/>
                <p:nvPr/>
              </p:nvSpPr>
              <p:spPr>
                <a:xfrm>
                  <a:off x="2092310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5" name="Google Shape;17415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6" name="Google Shape;17416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7" name="Google Shape;17417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8" name="Google Shape;17418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9" name="Google Shape;17419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0" name="Google Shape;17420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1" name="Google Shape;17421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2" name="Google Shape;17422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3" name="Google Shape;17423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4" name="Google Shape;17424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5" name="Google Shape;17425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6" name="Google Shape;17426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7" name="Google Shape;17427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28" name="Google Shape;17428;p39"/>
              <p:cNvGrpSpPr/>
              <p:nvPr/>
            </p:nvGrpSpPr>
            <p:grpSpPr>
              <a:xfrm rot="10800000" flipH="1">
                <a:off x="8055516" y="710237"/>
                <a:ext cx="977894" cy="710225"/>
                <a:chOff x="1889866" y="847750"/>
                <a:chExt cx="977894" cy="710225"/>
              </a:xfrm>
            </p:grpSpPr>
            <p:sp>
              <p:nvSpPr>
                <p:cNvPr id="17429" name="Google Shape;17429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0" name="Google Shape;17430;p39"/>
                <p:cNvSpPr/>
                <p:nvPr/>
              </p:nvSpPr>
              <p:spPr>
                <a:xfrm>
                  <a:off x="1889866" y="904566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1" name="Google Shape;17431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2" name="Google Shape;17432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3" name="Google Shape;17433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4" name="Google Shape;17434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5" name="Google Shape;17435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6" name="Google Shape;17436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7" name="Google Shape;17437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8" name="Google Shape;17438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9" name="Google Shape;17439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0" name="Google Shape;17440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1" name="Google Shape;17441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2" name="Google Shape;17442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3" name="Google Shape;17443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444" name="Google Shape;17444;p39"/>
            <p:cNvGrpSpPr/>
            <p:nvPr/>
          </p:nvGrpSpPr>
          <p:grpSpPr>
            <a:xfrm rot="-9318850" flipH="1">
              <a:off x="644002" y="782086"/>
              <a:ext cx="1511047" cy="1603979"/>
              <a:chOff x="7805848" y="0"/>
              <a:chExt cx="1338162" cy="1420462"/>
            </a:xfrm>
          </p:grpSpPr>
          <p:grpSp>
            <p:nvGrpSpPr>
              <p:cNvPr id="17445" name="Google Shape;17445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446" name="Google Shape;17446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7" name="Google Shape;17447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8" name="Google Shape;17448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9" name="Google Shape;17449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0" name="Google Shape;17450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1" name="Google Shape;17451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2" name="Google Shape;17452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3" name="Google Shape;17453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4" name="Google Shape;17454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5" name="Google Shape;17455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6" name="Google Shape;17456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7" name="Google Shape;17457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8" name="Google Shape;17458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9" name="Google Shape;17459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0" name="Google Shape;17460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61" name="Google Shape;17461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462" name="Google Shape;17462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3" name="Google Shape;17463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4" name="Google Shape;17464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5" name="Google Shape;17465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6" name="Google Shape;17466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7" name="Google Shape;17467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8" name="Google Shape;17468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9" name="Google Shape;17469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0" name="Google Shape;17470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1" name="Google Shape;17471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2" name="Google Shape;17472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3" name="Google Shape;17473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4" name="Google Shape;17474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5" name="Google Shape;17475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6" name="Google Shape;17476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77" name="Google Shape;17477;p39"/>
              <p:cNvGrpSpPr/>
              <p:nvPr/>
            </p:nvGrpSpPr>
            <p:grpSpPr>
              <a:xfrm rot="10800000" flipH="1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7478" name="Google Shape;17478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9" name="Google Shape;17479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0" name="Google Shape;17480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1" name="Google Shape;17481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2" name="Google Shape;17482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3" name="Google Shape;17483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4" name="Google Shape;17484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5" name="Google Shape;17485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6" name="Google Shape;17486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7" name="Google Shape;17487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8" name="Google Shape;17488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9" name="Google Shape;17489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0" name="Google Shape;17490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1" name="Google Shape;17491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2" name="Google Shape;17492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493" name="Google Shape;17493;p39"/>
            <p:cNvGrpSpPr/>
            <p:nvPr/>
          </p:nvGrpSpPr>
          <p:grpSpPr>
            <a:xfrm rot="1481150" flipH="1">
              <a:off x="536833" y="2361194"/>
              <a:ext cx="1511047" cy="1603979"/>
              <a:chOff x="7805848" y="0"/>
              <a:chExt cx="1338162" cy="1420462"/>
            </a:xfrm>
          </p:grpSpPr>
          <p:grpSp>
            <p:nvGrpSpPr>
              <p:cNvPr id="17494" name="Google Shape;17494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495" name="Google Shape;17495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6" name="Google Shape;17496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7" name="Google Shape;17497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8" name="Google Shape;17498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9" name="Google Shape;17499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0" name="Google Shape;17500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1" name="Google Shape;17501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2" name="Google Shape;17502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3" name="Google Shape;17503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4" name="Google Shape;17504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5" name="Google Shape;17505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6" name="Google Shape;17506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7" name="Google Shape;17507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8" name="Google Shape;17508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9" name="Google Shape;17509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510" name="Google Shape;17510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511" name="Google Shape;17511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2" name="Google Shape;17512;p39"/>
                <p:cNvSpPr/>
                <p:nvPr/>
              </p:nvSpPr>
              <p:spPr>
                <a:xfrm>
                  <a:off x="2092310" y="1107011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3" name="Google Shape;17513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4" name="Google Shape;17514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5" name="Google Shape;17515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6" name="Google Shape;17516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7" name="Google Shape;17517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8" name="Google Shape;17518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9" name="Google Shape;17519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0" name="Google Shape;17520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1" name="Google Shape;17521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2" name="Google Shape;17522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3" name="Google Shape;17523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4" name="Google Shape;17524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5" name="Google Shape;17525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526" name="Google Shape;17526;p39"/>
              <p:cNvGrpSpPr/>
              <p:nvPr/>
            </p:nvGrpSpPr>
            <p:grpSpPr>
              <a:xfrm rot="10800000" flipH="1">
                <a:off x="8257960" y="38962"/>
                <a:ext cx="775450" cy="1381500"/>
                <a:chOff x="2092310" y="847750"/>
                <a:chExt cx="775450" cy="1381500"/>
              </a:xfrm>
            </p:grpSpPr>
            <p:sp>
              <p:nvSpPr>
                <p:cNvPr id="17527" name="Google Shape;17527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8" name="Google Shape;17528;p39"/>
                <p:cNvSpPr/>
                <p:nvPr/>
              </p:nvSpPr>
              <p:spPr>
                <a:xfrm>
                  <a:off x="2092310" y="2186713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9" name="Google Shape;17529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0" name="Google Shape;17530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1" name="Google Shape;17531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2" name="Google Shape;17532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3" name="Google Shape;17533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4" name="Google Shape;17534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5" name="Google Shape;17535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6" name="Google Shape;17536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7" name="Google Shape;17537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8" name="Google Shape;17538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9" name="Google Shape;17539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0" name="Google Shape;17540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1" name="Google Shape;17541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542" name="Google Shape;17542;p39"/>
            <p:cNvGrpSpPr/>
            <p:nvPr/>
          </p:nvGrpSpPr>
          <p:grpSpPr>
            <a:xfrm rot="-9318850" flipH="1">
              <a:off x="-592961" y="334645"/>
              <a:ext cx="1511047" cy="1603979"/>
              <a:chOff x="7805848" y="0"/>
              <a:chExt cx="1338162" cy="1420462"/>
            </a:xfrm>
          </p:grpSpPr>
          <p:grpSp>
            <p:nvGrpSpPr>
              <p:cNvPr id="17543" name="Google Shape;17543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544" name="Google Shape;17544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5" name="Google Shape;17545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6" name="Google Shape;17546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7" name="Google Shape;17547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8" name="Google Shape;17548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9" name="Google Shape;17549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0" name="Google Shape;17550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1" name="Google Shape;17551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2" name="Google Shape;17552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3" name="Google Shape;17553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4" name="Google Shape;17554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5" name="Google Shape;17555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6" name="Google Shape;17556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7" name="Google Shape;17557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8" name="Google Shape;17558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559" name="Google Shape;17559;p39"/>
              <p:cNvGrpSpPr/>
              <p:nvPr/>
            </p:nvGrpSpPr>
            <p:grpSpPr>
              <a:xfrm rot="-5400000">
                <a:off x="7604532" y="353091"/>
                <a:ext cx="1112857" cy="710225"/>
                <a:chOff x="1754903" y="847750"/>
                <a:chExt cx="1112857" cy="710225"/>
              </a:xfrm>
            </p:grpSpPr>
            <p:sp>
              <p:nvSpPr>
                <p:cNvPr id="17560" name="Google Shape;17560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1" name="Google Shape;17561;p39"/>
                <p:cNvSpPr/>
                <p:nvPr/>
              </p:nvSpPr>
              <p:spPr>
                <a:xfrm>
                  <a:off x="1754903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2" name="Google Shape;17562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3" name="Google Shape;17563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4" name="Google Shape;17564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5" name="Google Shape;17565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6" name="Google Shape;17566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7" name="Google Shape;17567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8" name="Google Shape;17568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9" name="Google Shape;17569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0" name="Google Shape;17570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1" name="Google Shape;17571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2" name="Google Shape;17572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3" name="Google Shape;17573;p39"/>
                <p:cNvSpPr/>
                <p:nvPr/>
              </p:nvSpPr>
              <p:spPr>
                <a:xfrm>
                  <a:off x="2202052" y="1097227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4" name="Google Shape;17574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575" name="Google Shape;17575;p39"/>
              <p:cNvGrpSpPr/>
              <p:nvPr/>
            </p:nvGrpSpPr>
            <p:grpSpPr>
              <a:xfrm rot="10800000" flipH="1">
                <a:off x="8122997" y="710237"/>
                <a:ext cx="910413" cy="710225"/>
                <a:chOff x="1957347" y="847750"/>
                <a:chExt cx="910413" cy="710225"/>
              </a:xfrm>
            </p:grpSpPr>
            <p:sp>
              <p:nvSpPr>
                <p:cNvPr id="17576" name="Google Shape;17576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7" name="Google Shape;17577;p39"/>
                <p:cNvSpPr/>
                <p:nvPr/>
              </p:nvSpPr>
              <p:spPr>
                <a:xfrm>
                  <a:off x="1957347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8" name="Google Shape;17578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9" name="Google Shape;17579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0" name="Google Shape;17580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1" name="Google Shape;17581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2" name="Google Shape;17582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3" name="Google Shape;17583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4" name="Google Shape;17584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5" name="Google Shape;17585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6" name="Google Shape;17586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7" name="Google Shape;17587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8" name="Google Shape;17588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9" name="Google Shape;17589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0" name="Google Shape;17590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591" name="Google Shape;17591;p39"/>
            <p:cNvGrpSpPr/>
            <p:nvPr/>
          </p:nvGrpSpPr>
          <p:grpSpPr>
            <a:xfrm rot="-9318850" flipH="1">
              <a:off x="-592954" y="2031659"/>
              <a:ext cx="1511047" cy="1603979"/>
              <a:chOff x="7805848" y="0"/>
              <a:chExt cx="1338162" cy="1420462"/>
            </a:xfrm>
          </p:grpSpPr>
          <p:grpSp>
            <p:nvGrpSpPr>
              <p:cNvPr id="17592" name="Google Shape;17592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593" name="Google Shape;17593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4" name="Google Shape;17594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5" name="Google Shape;17595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6" name="Google Shape;17596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7" name="Google Shape;17597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8" name="Google Shape;17598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9" name="Google Shape;17599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0" name="Google Shape;17600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1" name="Google Shape;17601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2" name="Google Shape;17602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3" name="Google Shape;17603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4" name="Google Shape;17604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5" name="Google Shape;17605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6" name="Google Shape;17606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7" name="Google Shape;17607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608" name="Google Shape;17608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609" name="Google Shape;17609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0" name="Google Shape;17610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1" name="Google Shape;17611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2" name="Google Shape;17612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3" name="Google Shape;17613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4" name="Google Shape;17614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5" name="Google Shape;17615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6" name="Google Shape;17616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7" name="Google Shape;17617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8" name="Google Shape;17618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9" name="Google Shape;17619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0" name="Google Shape;17620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1" name="Google Shape;17621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2" name="Google Shape;17622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3" name="Google Shape;17623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624" name="Google Shape;17624;p39"/>
              <p:cNvGrpSpPr/>
              <p:nvPr/>
            </p:nvGrpSpPr>
            <p:grpSpPr>
              <a:xfrm rot="10800000" flipH="1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7625" name="Google Shape;17625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6" name="Google Shape;17626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7" name="Google Shape;17627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8" name="Google Shape;17628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9" name="Google Shape;17629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0" name="Google Shape;17630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1" name="Google Shape;17631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2" name="Google Shape;17632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3" name="Google Shape;17633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4" name="Google Shape;17634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5" name="Google Shape;17635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6" name="Google Shape;17636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7" name="Google Shape;17637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8" name="Google Shape;17638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9" name="Google Shape;17639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640" name="Google Shape;17640;p39"/>
            <p:cNvGrpSpPr/>
            <p:nvPr/>
          </p:nvGrpSpPr>
          <p:grpSpPr>
            <a:xfrm rot="1481150" flipH="1">
              <a:off x="1828249" y="1871040"/>
              <a:ext cx="1511047" cy="1603979"/>
              <a:chOff x="7805848" y="0"/>
              <a:chExt cx="1338162" cy="1420462"/>
            </a:xfrm>
          </p:grpSpPr>
          <p:grpSp>
            <p:nvGrpSpPr>
              <p:cNvPr id="17641" name="Google Shape;17641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642" name="Google Shape;17642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3" name="Google Shape;17643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4" name="Google Shape;17644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5" name="Google Shape;17645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6" name="Google Shape;17646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7" name="Google Shape;17647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8" name="Google Shape;17648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9" name="Google Shape;17649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0" name="Google Shape;17650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1" name="Google Shape;17651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2" name="Google Shape;17652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3" name="Google Shape;17653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4" name="Google Shape;17654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5" name="Google Shape;17655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6" name="Google Shape;17656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657" name="Google Shape;17657;p39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7658" name="Google Shape;17658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9" name="Google Shape;17659;p39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0" name="Google Shape;17660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1" name="Google Shape;17661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2" name="Google Shape;17662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3" name="Google Shape;17663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4" name="Google Shape;17664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5" name="Google Shape;17665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6" name="Google Shape;17666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7" name="Google Shape;17667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8" name="Google Shape;17668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9" name="Google Shape;17669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0" name="Google Shape;17670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1" name="Google Shape;17671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2" name="Google Shape;17672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673" name="Google Shape;17673;p39"/>
              <p:cNvGrpSpPr/>
              <p:nvPr/>
            </p:nvGrpSpPr>
            <p:grpSpPr>
              <a:xfrm rot="10800000" flipH="1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7674" name="Google Shape;17674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5" name="Google Shape;17675;p39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6" name="Google Shape;17676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7" name="Google Shape;17677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8" name="Google Shape;17678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9" name="Google Shape;17679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0" name="Google Shape;17680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1" name="Google Shape;17681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2" name="Google Shape;17682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3" name="Google Shape;17683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4" name="Google Shape;17684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5" name="Google Shape;17685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6" name="Google Shape;17686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7" name="Google Shape;17687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8" name="Google Shape;17688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7689" name="Google Shape;17689;p39"/>
            <p:cNvSpPr/>
            <p:nvPr/>
          </p:nvSpPr>
          <p:spPr>
            <a:xfrm>
              <a:off x="740825" y="639151"/>
              <a:ext cx="730958" cy="389756"/>
            </a:xfrm>
            <a:custGeom>
              <a:avLst/>
              <a:gdLst/>
              <a:ahLst/>
              <a:cxnLst/>
              <a:rect l="l" t="t" r="r" b="b"/>
              <a:pathLst>
                <a:path w="23771" h="12675" extrusionOk="0">
                  <a:moveTo>
                    <a:pt x="17326" y="0"/>
                  </a:moveTo>
                  <a:lnTo>
                    <a:pt x="17326" y="0"/>
                  </a:lnTo>
                  <a:cubicBezTo>
                    <a:pt x="12737" y="1216"/>
                    <a:pt x="8481" y="3404"/>
                    <a:pt x="4834" y="6414"/>
                  </a:cubicBezTo>
                  <a:cubicBezTo>
                    <a:pt x="3831" y="7234"/>
                    <a:pt x="2858" y="8146"/>
                    <a:pt x="1977" y="9119"/>
                  </a:cubicBezTo>
                  <a:cubicBezTo>
                    <a:pt x="1885" y="9180"/>
                    <a:pt x="1825" y="9301"/>
                    <a:pt x="1794" y="9392"/>
                  </a:cubicBezTo>
                  <a:cubicBezTo>
                    <a:pt x="1733" y="9605"/>
                    <a:pt x="1885" y="9818"/>
                    <a:pt x="1885" y="10031"/>
                  </a:cubicBezTo>
                  <a:cubicBezTo>
                    <a:pt x="1885" y="10456"/>
                    <a:pt x="1369" y="10669"/>
                    <a:pt x="1004" y="10882"/>
                  </a:cubicBezTo>
                  <a:cubicBezTo>
                    <a:pt x="396" y="11277"/>
                    <a:pt x="1" y="11945"/>
                    <a:pt x="31" y="12675"/>
                  </a:cubicBezTo>
                  <a:cubicBezTo>
                    <a:pt x="1034" y="12675"/>
                    <a:pt x="2068" y="12614"/>
                    <a:pt x="3101" y="12523"/>
                  </a:cubicBezTo>
                  <a:cubicBezTo>
                    <a:pt x="3922" y="12462"/>
                    <a:pt x="4773" y="12341"/>
                    <a:pt x="5594" y="12249"/>
                  </a:cubicBezTo>
                  <a:lnTo>
                    <a:pt x="6566" y="12128"/>
                  </a:lnTo>
                  <a:cubicBezTo>
                    <a:pt x="6901" y="12097"/>
                    <a:pt x="7235" y="12037"/>
                    <a:pt x="7569" y="12006"/>
                  </a:cubicBezTo>
                  <a:cubicBezTo>
                    <a:pt x="9424" y="11702"/>
                    <a:pt x="11247" y="11094"/>
                    <a:pt x="12919" y="10213"/>
                  </a:cubicBezTo>
                  <a:cubicBezTo>
                    <a:pt x="13527" y="9848"/>
                    <a:pt x="14165" y="9514"/>
                    <a:pt x="14804" y="9240"/>
                  </a:cubicBezTo>
                  <a:cubicBezTo>
                    <a:pt x="15412" y="9028"/>
                    <a:pt x="16019" y="8906"/>
                    <a:pt x="16627" y="8724"/>
                  </a:cubicBezTo>
                  <a:cubicBezTo>
                    <a:pt x="18360" y="8176"/>
                    <a:pt x="19789" y="7052"/>
                    <a:pt x="21217" y="5927"/>
                  </a:cubicBezTo>
                  <a:cubicBezTo>
                    <a:pt x="21399" y="5806"/>
                    <a:pt x="21551" y="5593"/>
                    <a:pt x="21643" y="5380"/>
                  </a:cubicBezTo>
                  <a:cubicBezTo>
                    <a:pt x="21673" y="5258"/>
                    <a:pt x="21643" y="5137"/>
                    <a:pt x="21673" y="5015"/>
                  </a:cubicBezTo>
                  <a:cubicBezTo>
                    <a:pt x="21764" y="4590"/>
                    <a:pt x="22372" y="4468"/>
                    <a:pt x="22707" y="4164"/>
                  </a:cubicBezTo>
                  <a:cubicBezTo>
                    <a:pt x="22858" y="3951"/>
                    <a:pt x="23010" y="3708"/>
                    <a:pt x="23071" y="3435"/>
                  </a:cubicBezTo>
                  <a:lnTo>
                    <a:pt x="23770" y="1368"/>
                  </a:lnTo>
                  <a:cubicBezTo>
                    <a:pt x="22788" y="1140"/>
                    <a:pt x="21792" y="1028"/>
                    <a:pt x="20800" y="1028"/>
                  </a:cubicBezTo>
                  <a:cubicBezTo>
                    <a:pt x="17956" y="1028"/>
                    <a:pt x="15149" y="1950"/>
                    <a:pt x="12828" y="3708"/>
                  </a:cubicBezTo>
                  <a:cubicBezTo>
                    <a:pt x="12554" y="3921"/>
                    <a:pt x="12250" y="4134"/>
                    <a:pt x="11946" y="4286"/>
                  </a:cubicBezTo>
                  <a:cubicBezTo>
                    <a:pt x="11673" y="4377"/>
                    <a:pt x="11399" y="4407"/>
                    <a:pt x="11126" y="4468"/>
                  </a:cubicBezTo>
                  <a:cubicBezTo>
                    <a:pt x="9940" y="4772"/>
                    <a:pt x="9120" y="5836"/>
                    <a:pt x="8117" y="6535"/>
                  </a:cubicBezTo>
                  <a:cubicBezTo>
                    <a:pt x="7630" y="6869"/>
                    <a:pt x="7114" y="7143"/>
                    <a:pt x="6597" y="7477"/>
                  </a:cubicBezTo>
                  <a:cubicBezTo>
                    <a:pt x="5867" y="8024"/>
                    <a:pt x="5259" y="8724"/>
                    <a:pt x="4895" y="9544"/>
                  </a:cubicBezTo>
                  <a:cubicBezTo>
                    <a:pt x="5503" y="9657"/>
                    <a:pt x="6129" y="9720"/>
                    <a:pt x="6758" y="9720"/>
                  </a:cubicBezTo>
                  <a:cubicBezTo>
                    <a:pt x="6978" y="9720"/>
                    <a:pt x="7198" y="9712"/>
                    <a:pt x="7417" y="9696"/>
                  </a:cubicBezTo>
                  <a:cubicBezTo>
                    <a:pt x="8269" y="9635"/>
                    <a:pt x="9089" y="9271"/>
                    <a:pt x="9697" y="8663"/>
                  </a:cubicBezTo>
                  <a:cubicBezTo>
                    <a:pt x="10974" y="8663"/>
                    <a:pt x="12220" y="8389"/>
                    <a:pt x="13405" y="7903"/>
                  </a:cubicBezTo>
                  <a:cubicBezTo>
                    <a:pt x="14925" y="7295"/>
                    <a:pt x="16263" y="6322"/>
                    <a:pt x="17752" y="5562"/>
                  </a:cubicBezTo>
                  <a:cubicBezTo>
                    <a:pt x="17076" y="5219"/>
                    <a:pt x="16348" y="5053"/>
                    <a:pt x="15627" y="5053"/>
                  </a:cubicBezTo>
                  <a:cubicBezTo>
                    <a:pt x="14368" y="5053"/>
                    <a:pt x="13128" y="5558"/>
                    <a:pt x="12220" y="6505"/>
                  </a:cubicBezTo>
                  <a:cubicBezTo>
                    <a:pt x="12980" y="5927"/>
                    <a:pt x="13922" y="5593"/>
                    <a:pt x="14895" y="5593"/>
                  </a:cubicBezTo>
                  <a:cubicBezTo>
                    <a:pt x="14956" y="5593"/>
                    <a:pt x="15047" y="5593"/>
                    <a:pt x="15138" y="5654"/>
                  </a:cubicBezTo>
                  <a:cubicBezTo>
                    <a:pt x="15320" y="5806"/>
                    <a:pt x="15077" y="6110"/>
                    <a:pt x="14834" y="6231"/>
                  </a:cubicBezTo>
                  <a:lnTo>
                    <a:pt x="13132" y="7082"/>
                  </a:lnTo>
                  <a:cubicBezTo>
                    <a:pt x="12706" y="7295"/>
                    <a:pt x="12250" y="7477"/>
                    <a:pt x="11794" y="7599"/>
                  </a:cubicBezTo>
                  <a:cubicBezTo>
                    <a:pt x="11339" y="7660"/>
                    <a:pt x="10852" y="7690"/>
                    <a:pt x="10396" y="7721"/>
                  </a:cubicBezTo>
                  <a:cubicBezTo>
                    <a:pt x="9728" y="7751"/>
                    <a:pt x="9059" y="7933"/>
                    <a:pt x="8481" y="8237"/>
                  </a:cubicBezTo>
                  <a:cubicBezTo>
                    <a:pt x="8162" y="8408"/>
                    <a:pt x="7798" y="8608"/>
                    <a:pt x="7472" y="8608"/>
                  </a:cubicBezTo>
                  <a:cubicBezTo>
                    <a:pt x="7333" y="8608"/>
                    <a:pt x="7201" y="8571"/>
                    <a:pt x="7083" y="8480"/>
                  </a:cubicBezTo>
                  <a:cubicBezTo>
                    <a:pt x="8816" y="6839"/>
                    <a:pt x="10791" y="5471"/>
                    <a:pt x="12980" y="4407"/>
                  </a:cubicBezTo>
                  <a:cubicBezTo>
                    <a:pt x="13223" y="4316"/>
                    <a:pt x="13466" y="4164"/>
                    <a:pt x="13679" y="4012"/>
                  </a:cubicBezTo>
                  <a:cubicBezTo>
                    <a:pt x="13831" y="3860"/>
                    <a:pt x="13983" y="3708"/>
                    <a:pt x="14135" y="3556"/>
                  </a:cubicBezTo>
                  <a:cubicBezTo>
                    <a:pt x="14712" y="3100"/>
                    <a:pt x="15412" y="2736"/>
                    <a:pt x="16141" y="2553"/>
                  </a:cubicBezTo>
                  <a:cubicBezTo>
                    <a:pt x="17508" y="2116"/>
                    <a:pt x="18949" y="1654"/>
                    <a:pt x="20397" y="1654"/>
                  </a:cubicBezTo>
                  <a:cubicBezTo>
                    <a:pt x="20559" y="1654"/>
                    <a:pt x="20721" y="1660"/>
                    <a:pt x="20883" y="1672"/>
                  </a:cubicBezTo>
                  <a:cubicBezTo>
                    <a:pt x="21308" y="1702"/>
                    <a:pt x="21855" y="1915"/>
                    <a:pt x="21825" y="2340"/>
                  </a:cubicBezTo>
                  <a:cubicBezTo>
                    <a:pt x="21795" y="2492"/>
                    <a:pt x="21734" y="2644"/>
                    <a:pt x="21643" y="2766"/>
                  </a:cubicBezTo>
                  <a:cubicBezTo>
                    <a:pt x="19728" y="5532"/>
                    <a:pt x="16871" y="7569"/>
                    <a:pt x="13801" y="8967"/>
                  </a:cubicBezTo>
                  <a:cubicBezTo>
                    <a:pt x="10731" y="10365"/>
                    <a:pt x="7448" y="11186"/>
                    <a:pt x="4135" y="11915"/>
                  </a:cubicBezTo>
                  <a:cubicBezTo>
                    <a:pt x="4074" y="11945"/>
                    <a:pt x="4013" y="11961"/>
                    <a:pt x="3952" y="11961"/>
                  </a:cubicBezTo>
                  <a:cubicBezTo>
                    <a:pt x="3892" y="11961"/>
                    <a:pt x="3831" y="11945"/>
                    <a:pt x="3770" y="11915"/>
                  </a:cubicBezTo>
                  <a:cubicBezTo>
                    <a:pt x="3557" y="11824"/>
                    <a:pt x="3557" y="11520"/>
                    <a:pt x="3344" y="11398"/>
                  </a:cubicBezTo>
                  <a:cubicBezTo>
                    <a:pt x="3281" y="11356"/>
                    <a:pt x="3217" y="11343"/>
                    <a:pt x="3152" y="11343"/>
                  </a:cubicBezTo>
                  <a:cubicBezTo>
                    <a:pt x="3053" y="11343"/>
                    <a:pt x="2951" y="11373"/>
                    <a:pt x="2841" y="11373"/>
                  </a:cubicBezTo>
                  <a:cubicBezTo>
                    <a:pt x="2817" y="11373"/>
                    <a:pt x="2792" y="11372"/>
                    <a:pt x="2767" y="11368"/>
                  </a:cubicBezTo>
                  <a:cubicBezTo>
                    <a:pt x="2281" y="11368"/>
                    <a:pt x="1946" y="10790"/>
                    <a:pt x="2037" y="10335"/>
                  </a:cubicBezTo>
                  <a:cubicBezTo>
                    <a:pt x="2159" y="9848"/>
                    <a:pt x="2433" y="9423"/>
                    <a:pt x="2797" y="9119"/>
                  </a:cubicBezTo>
                  <a:cubicBezTo>
                    <a:pt x="6810" y="4924"/>
                    <a:pt x="11794" y="1793"/>
                    <a:pt x="17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90" name="Google Shape;17690;p3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91" name="Google Shape;17691;p39"/>
          <p:cNvSpPr txBox="1">
            <a:spLocks noGrp="1"/>
          </p:cNvSpPr>
          <p:nvPr>
            <p:ph type="body" idx="1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4">
  <p:cSld name="CUSTOM_4_2">
    <p:spTree>
      <p:nvGrpSpPr>
        <p:cNvPr id="1" name="Shape 17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93" name="Google Shape;17693;p4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7694" name="Google Shape;17694;p4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95" name="Google Shape;17695;p4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7696" name="Google Shape;17696;p40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7" name="Google Shape;17697;p40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8" name="Google Shape;17698;p40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9" name="Google Shape;17699;p40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0" name="Google Shape;17700;p40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1" name="Google Shape;17701;p40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2" name="Google Shape;17702;p40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3" name="Google Shape;17703;p40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4" name="Google Shape;17704;p40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5" name="Google Shape;17705;p40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6" name="Google Shape;17706;p40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7" name="Google Shape;17707;p40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8" name="Google Shape;17708;p40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9" name="Google Shape;17709;p40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0" name="Google Shape;17710;p40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1" name="Google Shape;17711;p40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2" name="Google Shape;17712;p40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3" name="Google Shape;17713;p4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4" name="Google Shape;17714;p4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5" name="Google Shape;17715;p4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6" name="Google Shape;17716;p4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7" name="Google Shape;17717;p4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8" name="Google Shape;17718;p4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9" name="Google Shape;17719;p4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0" name="Google Shape;17720;p4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1" name="Google Shape;17721;p4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7722" name="Google Shape;17722;p4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3" name="Google Shape;17723;p4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4" name="Google Shape;17724;p4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5" name="Google Shape;17725;p4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6" name="Google Shape;17726;p4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7" name="Google Shape;17727;p4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8" name="Google Shape;17728;p4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9" name="Google Shape;17729;p4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0" name="Google Shape;17730;p4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1" name="Google Shape;17731;p40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2" name="Google Shape;17732;p4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3" name="Google Shape;17733;p4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4" name="Google Shape;17734;p4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5" name="Google Shape;17735;p4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6" name="Google Shape;17736;p4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7" name="Google Shape;17737;p4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8" name="Google Shape;17738;p4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9" name="Google Shape;17739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0" name="Google Shape;17740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1" name="Google Shape;17741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2" name="Google Shape;17742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3" name="Google Shape;17743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4" name="Google Shape;17744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5" name="Google Shape;17745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6" name="Google Shape;17746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7" name="Google Shape;17747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48" name="Google Shape;17748;p4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4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4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4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4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4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4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4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4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4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4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4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40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40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40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40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40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40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40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40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4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4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0" name="Google Shape;17770;p4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1" name="Google Shape;17771;p4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4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4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4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4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4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4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4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4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4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4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4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4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40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40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40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40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40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40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40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40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40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4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40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40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40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40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40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40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40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40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40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40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40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40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40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40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40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40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40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4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4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4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4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4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4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4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4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4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40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40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40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40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40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40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40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40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40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40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40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40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40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40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40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40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40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4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4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4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4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4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4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4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4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4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40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4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48" name="Google Shape;17848;p4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849" name="Google Shape;17849;p4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0" name="Google Shape;17850;p4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1" name="Google Shape;17851;p4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2" name="Google Shape;17852;p4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3" name="Google Shape;17853;p4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4" name="Google Shape;17854;p4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5" name="Google Shape;17855;p4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6" name="Google Shape;17856;p4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7" name="Google Shape;17857;p4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8" name="Google Shape;17858;p4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9" name="Google Shape;17859;p4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0" name="Google Shape;17860;p4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1" name="Google Shape;17861;p4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2" name="Google Shape;17862;p4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3" name="Google Shape;17863;p4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4" name="Google Shape;17864;p4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5" name="Google Shape;17865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6" name="Google Shape;17866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7" name="Google Shape;17867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8" name="Google Shape;17868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9" name="Google Shape;17869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0" name="Google Shape;17870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1" name="Google Shape;17871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2" name="Google Shape;17872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3" name="Google Shape;17873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4" name="Google Shape;17874;p4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875" name="Google Shape;17875;p40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4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4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4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4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80" name="Google Shape;17880;p4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881" name="Google Shape;17881;p4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2" name="Google Shape;17882;p4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3" name="Google Shape;17883;p4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4" name="Google Shape;17884;p4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5" name="Google Shape;17885;p4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6" name="Google Shape;17886;p4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7" name="Google Shape;17887;p4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8" name="Google Shape;17888;p4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9" name="Google Shape;17889;p4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0" name="Google Shape;17890;p4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1" name="Google Shape;17891;p4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2" name="Google Shape;17892;p4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3" name="Google Shape;17893;p4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4" name="Google Shape;17894;p4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5" name="Google Shape;17895;p4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6" name="Google Shape;17896;p4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7" name="Google Shape;17897;p4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8" name="Google Shape;17898;p4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9" name="Google Shape;17899;p4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0" name="Google Shape;17900;p4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1" name="Google Shape;17901;p4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2" name="Google Shape;17902;p4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3" name="Google Shape;17903;p4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4" name="Google Shape;17904;p4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5" name="Google Shape;17905;p4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6" name="Google Shape;17906;p4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907" name="Google Shape;17907;p4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08" name="Google Shape;17908;p4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909" name="Google Shape;17909;p4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0" name="Google Shape;17910;p4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1" name="Google Shape;17911;p4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2" name="Google Shape;17912;p4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3" name="Google Shape;17913;p4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4" name="Google Shape;17914;p4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5" name="Google Shape;17915;p4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6" name="Google Shape;17916;p4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7" name="Google Shape;17917;p4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8" name="Google Shape;17918;p4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9" name="Google Shape;17919;p4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0" name="Google Shape;17920;p4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1" name="Google Shape;17921;p4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2" name="Google Shape;17922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3" name="Google Shape;17923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4" name="Google Shape;17924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5" name="Google Shape;17925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6" name="Google Shape;17926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7" name="Google Shape;17927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8" name="Google Shape;17928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9" name="Google Shape;17929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0" name="Google Shape;17930;p4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1" name="Google Shape;17931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2" name="Google Shape;17932;p4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3" name="Google Shape;17933;p4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4" name="Google Shape;17934;p4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35" name="Google Shape;17935;p4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936" name="Google Shape;17936;p40"/>
          <p:cNvSpPr txBox="1">
            <a:spLocks noGrp="1"/>
          </p:cNvSpPr>
          <p:nvPr>
            <p:ph type="body" idx="1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7937" name="Google Shape;17937;p40"/>
          <p:cNvGrpSpPr/>
          <p:nvPr/>
        </p:nvGrpSpPr>
        <p:grpSpPr>
          <a:xfrm>
            <a:off x="-2367752" y="-386056"/>
            <a:ext cx="11773596" cy="5790952"/>
            <a:chOff x="-2367752" y="-386056"/>
            <a:chExt cx="11773596" cy="5790952"/>
          </a:xfrm>
        </p:grpSpPr>
        <p:grpSp>
          <p:nvGrpSpPr>
            <p:cNvPr id="17938" name="Google Shape;17938;p40"/>
            <p:cNvGrpSpPr/>
            <p:nvPr/>
          </p:nvGrpSpPr>
          <p:grpSpPr>
            <a:xfrm rot="8100000">
              <a:off x="-1704282" y="646610"/>
              <a:ext cx="4464004" cy="3725627"/>
              <a:chOff x="-1407178" y="1756057"/>
              <a:chExt cx="4464047" cy="3725663"/>
            </a:xfrm>
          </p:grpSpPr>
          <p:grpSp>
            <p:nvGrpSpPr>
              <p:cNvPr id="17939" name="Google Shape;17939;p40"/>
              <p:cNvGrpSpPr/>
              <p:nvPr/>
            </p:nvGrpSpPr>
            <p:grpSpPr>
              <a:xfrm rot="-9318850" flipH="1">
                <a:off x="95677" y="2056386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7940" name="Google Shape;17940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41" name="Google Shape;17941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42" name="Google Shape;17942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43" name="Google Shape;17943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44" name="Google Shape;17944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45" name="Google Shape;17945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46" name="Google Shape;17946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47" name="Google Shape;17947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48" name="Google Shape;17948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49" name="Google Shape;17949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50" name="Google Shape;17950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51" name="Google Shape;17951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52" name="Google Shape;17952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53" name="Google Shape;17953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54" name="Google Shape;17954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55" name="Google Shape;17955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956" name="Google Shape;17956;p4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57" name="Google Shape;17957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58" name="Google Shape;17958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59" name="Google Shape;17959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60" name="Google Shape;17960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61" name="Google Shape;17961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62" name="Google Shape;17962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63" name="Google Shape;17963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64" name="Google Shape;17964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65" name="Google Shape;17965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66" name="Google Shape;17966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67" name="Google Shape;17967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68" name="Google Shape;17968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69" name="Google Shape;17969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70" name="Google Shape;17970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71" name="Google Shape;17971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972" name="Google Shape;17972;p40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73" name="Google Shape;17973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74" name="Google Shape;17974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75" name="Google Shape;17975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76" name="Google Shape;17976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77" name="Google Shape;17977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78" name="Google Shape;17978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79" name="Google Shape;17979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80" name="Google Shape;17980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81" name="Google Shape;17981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82" name="Google Shape;17982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83" name="Google Shape;17983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84" name="Google Shape;17984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85" name="Google Shape;17985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86" name="Google Shape;17986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87" name="Google Shape;17987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7988" name="Google Shape;17988;p40"/>
              <p:cNvGrpSpPr/>
              <p:nvPr/>
            </p:nvGrpSpPr>
            <p:grpSpPr>
              <a:xfrm rot="1481150" flipH="1">
                <a:off x="-11492" y="3635494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7989" name="Google Shape;17989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90" name="Google Shape;17990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91" name="Google Shape;17991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92" name="Google Shape;17992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93" name="Google Shape;17993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94" name="Google Shape;17994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95" name="Google Shape;17995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96" name="Google Shape;17996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97" name="Google Shape;17997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98" name="Google Shape;17998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99" name="Google Shape;17999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00" name="Google Shape;18000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01" name="Google Shape;18001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02" name="Google Shape;18002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03" name="Google Shape;18003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04" name="Google Shape;18004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005" name="Google Shape;18005;p4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006" name="Google Shape;18006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07" name="Google Shape;18007;p40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08" name="Google Shape;18008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09" name="Google Shape;18009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10" name="Google Shape;18010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11" name="Google Shape;18011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12" name="Google Shape;18012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13" name="Google Shape;18013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14" name="Google Shape;18014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15" name="Google Shape;18015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16" name="Google Shape;18016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17" name="Google Shape;18017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18" name="Google Shape;18018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19" name="Google Shape;18019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20" name="Google Shape;18020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021" name="Google Shape;18021;p40"/>
                <p:cNvGrpSpPr/>
                <p:nvPr/>
              </p:nvGrpSpPr>
              <p:grpSpPr>
                <a:xfrm rot="10800000" flipH="1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8022" name="Google Shape;18022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23" name="Google Shape;18023;p40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24" name="Google Shape;18024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25" name="Google Shape;18025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26" name="Google Shape;18026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27" name="Google Shape;18027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28" name="Google Shape;18028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29" name="Google Shape;18029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30" name="Google Shape;18030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31" name="Google Shape;18031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32" name="Google Shape;18032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33" name="Google Shape;18033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34" name="Google Shape;18034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35" name="Google Shape;18035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36" name="Google Shape;18036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037" name="Google Shape;18037;p40"/>
              <p:cNvGrpSpPr/>
              <p:nvPr/>
            </p:nvGrpSpPr>
            <p:grpSpPr>
              <a:xfrm rot="-9318850" flipH="1">
                <a:off x="1229664" y="214184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038" name="Google Shape;18038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039" name="Google Shape;18039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40" name="Google Shape;18040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41" name="Google Shape;18041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42" name="Google Shape;18042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43" name="Google Shape;18043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44" name="Google Shape;18044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45" name="Google Shape;18045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46" name="Google Shape;18046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47" name="Google Shape;18047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48" name="Google Shape;18048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49" name="Google Shape;18049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50" name="Google Shape;18050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51" name="Google Shape;18051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52" name="Google Shape;18052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53" name="Google Shape;18053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054" name="Google Shape;18054;p40"/>
                <p:cNvGrpSpPr/>
                <p:nvPr/>
              </p:nvGrpSpPr>
              <p:grpSpPr>
                <a:xfrm rot="-5400000">
                  <a:off x="7604532" y="353091"/>
                  <a:ext cx="1112857" cy="710225"/>
                  <a:chOff x="1754903" y="847750"/>
                  <a:chExt cx="1112857" cy="710225"/>
                </a:xfrm>
              </p:grpSpPr>
              <p:sp>
                <p:nvSpPr>
                  <p:cNvPr id="18055" name="Google Shape;18055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56" name="Google Shape;18056;p40"/>
                  <p:cNvSpPr/>
                  <p:nvPr/>
                </p:nvSpPr>
                <p:spPr>
                  <a:xfrm>
                    <a:off x="1754903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57" name="Google Shape;18057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58" name="Google Shape;18058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59" name="Google Shape;18059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60" name="Google Shape;18060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61" name="Google Shape;18061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62" name="Google Shape;18062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63" name="Google Shape;18063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64" name="Google Shape;18064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65" name="Google Shape;18065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66" name="Google Shape;18066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67" name="Google Shape;18067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68" name="Google Shape;18068;p40"/>
                  <p:cNvSpPr/>
                  <p:nvPr/>
                </p:nvSpPr>
                <p:spPr>
                  <a:xfrm>
                    <a:off x="2202052" y="1097227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69" name="Google Shape;18069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070" name="Google Shape;18070;p40"/>
                <p:cNvGrpSpPr/>
                <p:nvPr/>
              </p:nvGrpSpPr>
              <p:grpSpPr>
                <a:xfrm rot="10800000" flipH="1">
                  <a:off x="8122997" y="710237"/>
                  <a:ext cx="910413" cy="710225"/>
                  <a:chOff x="1957347" y="847750"/>
                  <a:chExt cx="910413" cy="710225"/>
                </a:xfrm>
              </p:grpSpPr>
              <p:sp>
                <p:nvSpPr>
                  <p:cNvPr id="18071" name="Google Shape;18071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72" name="Google Shape;18072;p40"/>
                  <p:cNvSpPr/>
                  <p:nvPr/>
                </p:nvSpPr>
                <p:spPr>
                  <a:xfrm>
                    <a:off x="1957347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73" name="Google Shape;18073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74" name="Google Shape;18074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75" name="Google Shape;18075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76" name="Google Shape;18076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77" name="Google Shape;18077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78" name="Google Shape;18078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79" name="Google Shape;18079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80" name="Google Shape;18080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81" name="Google Shape;18081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82" name="Google Shape;18082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83" name="Google Shape;18083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84" name="Google Shape;18084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85" name="Google Shape;18085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086" name="Google Shape;18086;p40"/>
              <p:cNvGrpSpPr/>
              <p:nvPr/>
            </p:nvGrpSpPr>
            <p:grpSpPr>
              <a:xfrm rot="-9318850" flipH="1">
                <a:off x="-1141279" y="3305959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087" name="Google Shape;18087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088" name="Google Shape;18088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89" name="Google Shape;18089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0" name="Google Shape;18090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1" name="Google Shape;18091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2" name="Google Shape;18092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3" name="Google Shape;18093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4" name="Google Shape;18094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5" name="Google Shape;18095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6" name="Google Shape;18096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7" name="Google Shape;18097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8" name="Google Shape;18098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99" name="Google Shape;18099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00" name="Google Shape;18100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01" name="Google Shape;18101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02" name="Google Shape;18102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103" name="Google Shape;18103;p4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04" name="Google Shape;18104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05" name="Google Shape;18105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06" name="Google Shape;18106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07" name="Google Shape;18107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08" name="Google Shape;18108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09" name="Google Shape;18109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10" name="Google Shape;18110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11" name="Google Shape;18111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12" name="Google Shape;18112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13" name="Google Shape;18113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14" name="Google Shape;18114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15" name="Google Shape;18115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16" name="Google Shape;18116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17" name="Google Shape;18117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18" name="Google Shape;18118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119" name="Google Shape;18119;p40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20" name="Google Shape;18120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21" name="Google Shape;18121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22" name="Google Shape;18122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23" name="Google Shape;18123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24" name="Google Shape;18124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25" name="Google Shape;18125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26" name="Google Shape;18126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27" name="Google Shape;18127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28" name="Google Shape;18128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29" name="Google Shape;18129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30" name="Google Shape;18130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31" name="Google Shape;18131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32" name="Google Shape;18132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33" name="Google Shape;18133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34" name="Google Shape;18134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135" name="Google Shape;18135;p40"/>
              <p:cNvGrpSpPr/>
              <p:nvPr/>
            </p:nvGrpSpPr>
            <p:grpSpPr>
              <a:xfrm rot="1481150" flipH="1">
                <a:off x="1279924" y="3145340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136" name="Google Shape;18136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37" name="Google Shape;18137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38" name="Google Shape;18138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39" name="Google Shape;18139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0" name="Google Shape;18140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1" name="Google Shape;18141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2" name="Google Shape;18142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3" name="Google Shape;18143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4" name="Google Shape;18144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5" name="Google Shape;18145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6" name="Google Shape;18146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7" name="Google Shape;18147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8" name="Google Shape;18148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49" name="Google Shape;18149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50" name="Google Shape;18150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51" name="Google Shape;18151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152" name="Google Shape;18152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153" name="Google Shape;18153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54" name="Google Shape;18154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55" name="Google Shape;18155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56" name="Google Shape;18156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57" name="Google Shape;18157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58" name="Google Shape;18158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59" name="Google Shape;18159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60" name="Google Shape;18160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61" name="Google Shape;18161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62" name="Google Shape;18162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63" name="Google Shape;18163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64" name="Google Shape;18164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65" name="Google Shape;18165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66" name="Google Shape;18166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67" name="Google Shape;18167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168" name="Google Shape;18168;p40"/>
                <p:cNvGrpSpPr/>
                <p:nvPr/>
              </p:nvGrpSpPr>
              <p:grpSpPr>
                <a:xfrm rot="10800000" flipH="1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169" name="Google Shape;18169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0" name="Google Shape;18170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1" name="Google Shape;18171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2" name="Google Shape;18172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3" name="Google Shape;18173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4" name="Google Shape;18174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5" name="Google Shape;18175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6" name="Google Shape;18176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7" name="Google Shape;18177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8" name="Google Shape;18178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79" name="Google Shape;18179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80" name="Google Shape;18180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81" name="Google Shape;18181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82" name="Google Shape;18182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83" name="Google Shape;18183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184" name="Google Shape;18184;p40"/>
              <p:cNvGrpSpPr/>
              <p:nvPr/>
            </p:nvGrpSpPr>
            <p:grpSpPr>
              <a:xfrm>
                <a:off x="355097" y="1756057"/>
                <a:ext cx="1562206" cy="1376831"/>
                <a:chOff x="1328489" y="3119989"/>
                <a:chExt cx="632651" cy="557579"/>
              </a:xfrm>
            </p:grpSpPr>
            <p:sp>
              <p:nvSpPr>
                <p:cNvPr id="18185" name="Google Shape;18185;p40"/>
                <p:cNvSpPr/>
                <p:nvPr/>
              </p:nvSpPr>
              <p:spPr>
                <a:xfrm>
                  <a:off x="1328489" y="3119989"/>
                  <a:ext cx="632651" cy="5575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6" h="6536" extrusionOk="0">
                      <a:moveTo>
                        <a:pt x="3709" y="0"/>
                      </a:moveTo>
                      <a:cubicBezTo>
                        <a:pt x="3291" y="0"/>
                        <a:pt x="2866" y="80"/>
                        <a:pt x="2456" y="250"/>
                      </a:cubicBezTo>
                      <a:cubicBezTo>
                        <a:pt x="787" y="939"/>
                        <a:pt x="0" y="2851"/>
                        <a:pt x="690" y="4520"/>
                      </a:cubicBezTo>
                      <a:cubicBezTo>
                        <a:pt x="1210" y="5779"/>
                        <a:pt x="2425" y="6536"/>
                        <a:pt x="3707" y="6536"/>
                      </a:cubicBezTo>
                      <a:cubicBezTo>
                        <a:pt x="4125" y="6536"/>
                        <a:pt x="4550" y="6455"/>
                        <a:pt x="4960" y="6286"/>
                      </a:cubicBezTo>
                      <a:cubicBezTo>
                        <a:pt x="6630" y="5597"/>
                        <a:pt x="7416" y="3685"/>
                        <a:pt x="6726" y="2016"/>
                      </a:cubicBezTo>
                      <a:cubicBezTo>
                        <a:pt x="6206" y="757"/>
                        <a:pt x="4991" y="0"/>
                        <a:pt x="370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6" name="Google Shape;18186;p40"/>
                <p:cNvSpPr/>
                <p:nvPr/>
              </p:nvSpPr>
              <p:spPr>
                <a:xfrm>
                  <a:off x="1388376" y="3141231"/>
                  <a:ext cx="513987" cy="515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5" h="6038" extrusionOk="0">
                      <a:moveTo>
                        <a:pt x="3012" y="1"/>
                      </a:moveTo>
                      <a:cubicBezTo>
                        <a:pt x="1343" y="1"/>
                        <a:pt x="0" y="1356"/>
                        <a:pt x="0" y="3025"/>
                      </a:cubicBezTo>
                      <a:cubicBezTo>
                        <a:pt x="0" y="4682"/>
                        <a:pt x="1343" y="6037"/>
                        <a:pt x="3012" y="6037"/>
                      </a:cubicBezTo>
                      <a:cubicBezTo>
                        <a:pt x="4669" y="6037"/>
                        <a:pt x="6024" y="4682"/>
                        <a:pt x="6024" y="3025"/>
                      </a:cubicBezTo>
                      <a:cubicBezTo>
                        <a:pt x="6024" y="1356"/>
                        <a:pt x="4669" y="1"/>
                        <a:pt x="301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187" name="Google Shape;18187;p40"/>
                <p:cNvGrpSpPr/>
                <p:nvPr/>
              </p:nvGrpSpPr>
              <p:grpSpPr>
                <a:xfrm>
                  <a:off x="1430690" y="3189260"/>
                  <a:ext cx="444802" cy="418015"/>
                  <a:chOff x="2309991" y="2430565"/>
                  <a:chExt cx="679295" cy="638386"/>
                </a:xfrm>
              </p:grpSpPr>
              <p:sp>
                <p:nvSpPr>
                  <p:cNvPr id="18188" name="Google Shape;18188;p40"/>
                  <p:cNvSpPr/>
                  <p:nvPr/>
                </p:nvSpPr>
                <p:spPr>
                  <a:xfrm>
                    <a:off x="2309991" y="2430565"/>
                    <a:ext cx="547838" cy="3331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5" h="2557" extrusionOk="0">
                        <a:moveTo>
                          <a:pt x="2421" y="0"/>
                        </a:moveTo>
                        <a:cubicBezTo>
                          <a:pt x="2333" y="0"/>
                          <a:pt x="2247" y="6"/>
                          <a:pt x="2165" y="18"/>
                        </a:cubicBezTo>
                        <a:cubicBezTo>
                          <a:pt x="1355" y="139"/>
                          <a:pt x="520" y="950"/>
                          <a:pt x="157" y="1664"/>
                        </a:cubicBezTo>
                        <a:cubicBezTo>
                          <a:pt x="36" y="1833"/>
                          <a:pt x="0" y="2051"/>
                          <a:pt x="61" y="2256"/>
                        </a:cubicBezTo>
                        <a:cubicBezTo>
                          <a:pt x="139" y="2456"/>
                          <a:pt x="361" y="2556"/>
                          <a:pt x="587" y="2556"/>
                        </a:cubicBezTo>
                        <a:cubicBezTo>
                          <a:pt x="676" y="2556"/>
                          <a:pt x="765" y="2541"/>
                          <a:pt x="847" y="2510"/>
                        </a:cubicBezTo>
                        <a:cubicBezTo>
                          <a:pt x="1137" y="2401"/>
                          <a:pt x="1355" y="2172"/>
                          <a:pt x="1597" y="1990"/>
                        </a:cubicBezTo>
                        <a:cubicBezTo>
                          <a:pt x="1797" y="1847"/>
                          <a:pt x="2036" y="1719"/>
                          <a:pt x="2270" y="1719"/>
                        </a:cubicBezTo>
                        <a:cubicBezTo>
                          <a:pt x="2332" y="1719"/>
                          <a:pt x="2395" y="1728"/>
                          <a:pt x="2456" y="1748"/>
                        </a:cubicBezTo>
                        <a:cubicBezTo>
                          <a:pt x="2601" y="1797"/>
                          <a:pt x="2722" y="1906"/>
                          <a:pt x="2867" y="1966"/>
                        </a:cubicBezTo>
                        <a:cubicBezTo>
                          <a:pt x="2953" y="2003"/>
                          <a:pt x="3042" y="2020"/>
                          <a:pt x="3132" y="2020"/>
                        </a:cubicBezTo>
                        <a:cubicBezTo>
                          <a:pt x="3485" y="2020"/>
                          <a:pt x="3837" y="1757"/>
                          <a:pt x="3944" y="1410"/>
                        </a:cubicBezTo>
                        <a:cubicBezTo>
                          <a:pt x="4205" y="485"/>
                          <a:pt x="3213" y="0"/>
                          <a:pt x="242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89" name="Google Shape;18189;p40"/>
                  <p:cNvSpPr/>
                  <p:nvPr/>
                </p:nvSpPr>
                <p:spPr>
                  <a:xfrm>
                    <a:off x="2330446" y="2822198"/>
                    <a:ext cx="164026" cy="1447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9" h="1111" extrusionOk="0">
                        <a:moveTo>
                          <a:pt x="861" y="0"/>
                        </a:moveTo>
                        <a:cubicBezTo>
                          <a:pt x="812" y="0"/>
                          <a:pt x="762" y="8"/>
                          <a:pt x="714" y="25"/>
                        </a:cubicBezTo>
                        <a:cubicBezTo>
                          <a:pt x="569" y="73"/>
                          <a:pt x="448" y="158"/>
                          <a:pt x="327" y="254"/>
                        </a:cubicBezTo>
                        <a:lnTo>
                          <a:pt x="218" y="448"/>
                        </a:lnTo>
                        <a:cubicBezTo>
                          <a:pt x="49" y="545"/>
                          <a:pt x="0" y="762"/>
                          <a:pt x="109" y="920"/>
                        </a:cubicBezTo>
                        <a:cubicBezTo>
                          <a:pt x="199" y="1040"/>
                          <a:pt x="348" y="1110"/>
                          <a:pt x="499" y="1110"/>
                        </a:cubicBezTo>
                        <a:cubicBezTo>
                          <a:pt x="530" y="1110"/>
                          <a:pt x="562" y="1107"/>
                          <a:pt x="593" y="1101"/>
                        </a:cubicBezTo>
                        <a:cubicBezTo>
                          <a:pt x="775" y="1053"/>
                          <a:pt x="932" y="944"/>
                          <a:pt x="1053" y="799"/>
                        </a:cubicBezTo>
                        <a:cubicBezTo>
                          <a:pt x="1137" y="702"/>
                          <a:pt x="1198" y="581"/>
                          <a:pt x="1234" y="460"/>
                        </a:cubicBezTo>
                        <a:cubicBezTo>
                          <a:pt x="1258" y="327"/>
                          <a:pt x="1222" y="194"/>
                          <a:pt x="1137" y="97"/>
                        </a:cubicBezTo>
                        <a:cubicBezTo>
                          <a:pt x="1057" y="33"/>
                          <a:pt x="960" y="0"/>
                          <a:pt x="86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90" name="Google Shape;18190;p40"/>
                  <p:cNvSpPr/>
                  <p:nvPr/>
                </p:nvSpPr>
                <p:spPr>
                  <a:xfrm>
                    <a:off x="2582544" y="2661558"/>
                    <a:ext cx="406742" cy="4073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22" h="3127" extrusionOk="0">
                        <a:moveTo>
                          <a:pt x="2591" y="0"/>
                        </a:moveTo>
                        <a:cubicBezTo>
                          <a:pt x="2354" y="0"/>
                          <a:pt x="2115" y="172"/>
                          <a:pt x="1960" y="374"/>
                        </a:cubicBezTo>
                        <a:cubicBezTo>
                          <a:pt x="1755" y="616"/>
                          <a:pt x="1598" y="907"/>
                          <a:pt x="1331" y="1076"/>
                        </a:cubicBezTo>
                        <a:cubicBezTo>
                          <a:pt x="1239" y="1131"/>
                          <a:pt x="1144" y="1149"/>
                          <a:pt x="1051" y="1149"/>
                        </a:cubicBezTo>
                        <a:cubicBezTo>
                          <a:pt x="875" y="1149"/>
                          <a:pt x="702" y="1085"/>
                          <a:pt x="554" y="1085"/>
                        </a:cubicBezTo>
                        <a:cubicBezTo>
                          <a:pt x="504" y="1085"/>
                          <a:pt x="456" y="1093"/>
                          <a:pt x="412" y="1112"/>
                        </a:cubicBezTo>
                        <a:cubicBezTo>
                          <a:pt x="134" y="1233"/>
                          <a:pt x="1" y="1911"/>
                          <a:pt x="1" y="2165"/>
                        </a:cubicBezTo>
                        <a:cubicBezTo>
                          <a:pt x="1" y="2576"/>
                          <a:pt x="255" y="2951"/>
                          <a:pt x="642" y="3096"/>
                        </a:cubicBezTo>
                        <a:cubicBezTo>
                          <a:pt x="717" y="3117"/>
                          <a:pt x="793" y="3126"/>
                          <a:pt x="869" y="3126"/>
                        </a:cubicBezTo>
                        <a:cubicBezTo>
                          <a:pt x="1193" y="3126"/>
                          <a:pt x="1514" y="2954"/>
                          <a:pt x="1779" y="2758"/>
                        </a:cubicBezTo>
                        <a:cubicBezTo>
                          <a:pt x="2311" y="2346"/>
                          <a:pt x="2735" y="1802"/>
                          <a:pt x="2989" y="1173"/>
                        </a:cubicBezTo>
                        <a:cubicBezTo>
                          <a:pt x="3073" y="979"/>
                          <a:pt x="3122" y="762"/>
                          <a:pt x="3110" y="556"/>
                        </a:cubicBezTo>
                        <a:cubicBezTo>
                          <a:pt x="3098" y="326"/>
                          <a:pt x="2965" y="133"/>
                          <a:pt x="2771" y="36"/>
                        </a:cubicBezTo>
                        <a:cubicBezTo>
                          <a:pt x="2712" y="11"/>
                          <a:pt x="2652" y="0"/>
                          <a:pt x="259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8191" name="Google Shape;18191;p40"/>
            <p:cNvGrpSpPr/>
            <p:nvPr/>
          </p:nvGrpSpPr>
          <p:grpSpPr>
            <a:xfrm>
              <a:off x="6511400" y="-386056"/>
              <a:ext cx="2894444" cy="3393046"/>
              <a:chOff x="5754575" y="539494"/>
              <a:chExt cx="2894444" cy="3393046"/>
            </a:xfrm>
          </p:grpSpPr>
          <p:grpSp>
            <p:nvGrpSpPr>
              <p:cNvPr id="18192" name="Google Shape;18192;p40"/>
              <p:cNvGrpSpPr/>
              <p:nvPr/>
            </p:nvGrpSpPr>
            <p:grpSpPr>
              <a:xfrm rot="1481150" flipH="1">
                <a:off x="6827699" y="781740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193" name="Google Shape;18193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94" name="Google Shape;18194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95" name="Google Shape;18195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96" name="Google Shape;18196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97" name="Google Shape;18197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98" name="Google Shape;18198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99" name="Google Shape;18199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00" name="Google Shape;18200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01" name="Google Shape;18201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02" name="Google Shape;18202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03" name="Google Shape;18203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04" name="Google Shape;18204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05" name="Google Shape;18205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06" name="Google Shape;18206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07" name="Google Shape;18207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08" name="Google Shape;18208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209" name="Google Shape;18209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210" name="Google Shape;18210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11" name="Google Shape;18211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12" name="Google Shape;18212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13" name="Google Shape;18213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14" name="Google Shape;18214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15" name="Google Shape;18215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16" name="Google Shape;18216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17" name="Google Shape;18217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18" name="Google Shape;18218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19" name="Google Shape;18219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20" name="Google Shape;18220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21" name="Google Shape;18221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22" name="Google Shape;18222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23" name="Google Shape;18223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24" name="Google Shape;18224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225" name="Google Shape;18225;p40"/>
                <p:cNvGrpSpPr/>
                <p:nvPr/>
              </p:nvGrpSpPr>
              <p:grpSpPr>
                <a:xfrm rot="10800000" flipH="1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226" name="Google Shape;18226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27" name="Google Shape;18227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28" name="Google Shape;18228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29" name="Google Shape;18229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0" name="Google Shape;18230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1" name="Google Shape;18231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2" name="Google Shape;18232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3" name="Google Shape;18233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4" name="Google Shape;18234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5" name="Google Shape;18235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6" name="Google Shape;18236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7" name="Google Shape;18237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8" name="Google Shape;18238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39" name="Google Shape;18239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40" name="Google Shape;18240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241" name="Google Shape;18241;p40"/>
              <p:cNvGrpSpPr/>
              <p:nvPr/>
            </p:nvGrpSpPr>
            <p:grpSpPr>
              <a:xfrm rot="1481150" flipH="1">
                <a:off x="6872074" y="208631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242" name="Google Shape;18242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243" name="Google Shape;18243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44" name="Google Shape;18244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45" name="Google Shape;18245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46" name="Google Shape;18246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47" name="Google Shape;18247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48" name="Google Shape;18248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49" name="Google Shape;18249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50" name="Google Shape;18250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51" name="Google Shape;18251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52" name="Google Shape;18252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53" name="Google Shape;18253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54" name="Google Shape;18254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55" name="Google Shape;18255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56" name="Google Shape;18256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57" name="Google Shape;18257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258" name="Google Shape;18258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259" name="Google Shape;18259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0" name="Google Shape;18260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1" name="Google Shape;18261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2" name="Google Shape;18262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3" name="Google Shape;18263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4" name="Google Shape;18264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5" name="Google Shape;18265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6" name="Google Shape;18266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7" name="Google Shape;18267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8" name="Google Shape;18268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69" name="Google Shape;18269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70" name="Google Shape;18270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71" name="Google Shape;18271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72" name="Google Shape;18272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73" name="Google Shape;18273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274" name="Google Shape;18274;p40"/>
                <p:cNvGrpSpPr/>
                <p:nvPr/>
              </p:nvGrpSpPr>
              <p:grpSpPr>
                <a:xfrm rot="10800000" flipH="1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275" name="Google Shape;18275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76" name="Google Shape;18276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77" name="Google Shape;18277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78" name="Google Shape;18278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79" name="Google Shape;18279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0" name="Google Shape;18280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1" name="Google Shape;18281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2" name="Google Shape;18282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3" name="Google Shape;18283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4" name="Google Shape;18284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5" name="Google Shape;18285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6" name="Google Shape;18286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7" name="Google Shape;18287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8" name="Google Shape;18288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89" name="Google Shape;18289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290" name="Google Shape;18290;p40"/>
              <p:cNvGrpSpPr/>
              <p:nvPr/>
            </p:nvGrpSpPr>
            <p:grpSpPr>
              <a:xfrm rot="1481150" flipH="1">
                <a:off x="6020474" y="121156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291" name="Google Shape;18291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292" name="Google Shape;18292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93" name="Google Shape;18293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94" name="Google Shape;18294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95" name="Google Shape;18295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96" name="Google Shape;18296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97" name="Google Shape;18297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98" name="Google Shape;18298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99" name="Google Shape;18299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00" name="Google Shape;18300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01" name="Google Shape;18301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02" name="Google Shape;18302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03" name="Google Shape;18303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04" name="Google Shape;18304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05" name="Google Shape;18305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06" name="Google Shape;18306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307" name="Google Shape;18307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308" name="Google Shape;18308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09" name="Google Shape;18309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0" name="Google Shape;18310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1" name="Google Shape;18311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2" name="Google Shape;18312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3" name="Google Shape;18313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4" name="Google Shape;18314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5" name="Google Shape;18315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6" name="Google Shape;18316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7" name="Google Shape;18317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8" name="Google Shape;18318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19" name="Google Shape;18319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20" name="Google Shape;18320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21" name="Google Shape;18321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22" name="Google Shape;18322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323" name="Google Shape;18323;p40"/>
                <p:cNvGrpSpPr/>
                <p:nvPr/>
              </p:nvGrpSpPr>
              <p:grpSpPr>
                <a:xfrm rot="10800000" flipH="1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324" name="Google Shape;18324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25" name="Google Shape;18325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26" name="Google Shape;18326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27" name="Google Shape;18327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28" name="Google Shape;18328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29" name="Google Shape;18329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30" name="Google Shape;18330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31" name="Google Shape;18331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32" name="Google Shape;18332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33" name="Google Shape;18333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34" name="Google Shape;18334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35" name="Google Shape;18335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36" name="Google Shape;18336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37" name="Google Shape;18337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38" name="Google Shape;18338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9" name="Google Shape;1589;p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590" name="Google Shape;1590;p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1" name="Google Shape;1591;p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592" name="Google Shape;1592;p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7" name="Google Shape;1617;p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18" name="Google Shape;1618;p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4" name="Google Shape;1644;p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4" name="Google Shape;1744;p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45" name="Google Shape;1745;p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1" name="Google Shape;1771;p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6" name="Google Shape;1776;p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77" name="Google Shape;1777;p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03" name="Google Shape;1803;p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4" name="Google Shape;1804;p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805" name="Google Shape;1805;p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31" name="Google Shape;1831;p5"/>
          <p:cNvGrpSpPr/>
          <p:nvPr/>
        </p:nvGrpSpPr>
        <p:grpSpPr>
          <a:xfrm>
            <a:off x="-638622" y="-25066"/>
            <a:ext cx="9717645" cy="5234084"/>
            <a:chOff x="-638622" y="-25066"/>
            <a:chExt cx="9717645" cy="5234084"/>
          </a:xfrm>
        </p:grpSpPr>
        <p:grpSp>
          <p:nvGrpSpPr>
            <p:cNvPr id="1832" name="Google Shape;1832;p5"/>
            <p:cNvGrpSpPr/>
            <p:nvPr/>
          </p:nvGrpSpPr>
          <p:grpSpPr>
            <a:xfrm>
              <a:off x="-638622" y="-25066"/>
              <a:ext cx="2416744" cy="2763025"/>
              <a:chOff x="-638622" y="-25066"/>
              <a:chExt cx="2416744" cy="2763025"/>
            </a:xfrm>
          </p:grpSpPr>
          <p:grpSp>
            <p:nvGrpSpPr>
              <p:cNvPr id="1833" name="Google Shape;1833;p5"/>
              <p:cNvGrpSpPr/>
              <p:nvPr/>
            </p:nvGrpSpPr>
            <p:grpSpPr>
              <a:xfrm rot="395" flipH="1">
                <a:off x="-638622" y="1082911"/>
                <a:ext cx="1351857" cy="1654970"/>
                <a:chOff x="146217" y="2712579"/>
                <a:chExt cx="1552966" cy="1960401"/>
              </a:xfrm>
            </p:grpSpPr>
            <p:grpSp>
              <p:nvGrpSpPr>
                <p:cNvPr id="1834" name="Google Shape;1834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35" name="Google Shape;1835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6" name="Google Shape;1836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7" name="Google Shape;1837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8" name="Google Shape;1838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9" name="Google Shape;1839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0" name="Google Shape;1840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1" name="Google Shape;1841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2" name="Google Shape;1842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3" name="Google Shape;1843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4" name="Google Shape;1844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5" name="Google Shape;1845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6" name="Google Shape;1846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7" name="Google Shape;1847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8" name="Google Shape;1848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49" name="Google Shape;1849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50" name="Google Shape;1850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1" name="Google Shape;1851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2" name="Google Shape;1852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3" name="Google Shape;1853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4" name="Google Shape;1854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5" name="Google Shape;1855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6" name="Google Shape;1856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7" name="Google Shape;1857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8" name="Google Shape;1858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" name="Google Shape;1859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0" name="Google Shape;1860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1" name="Google Shape;1861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" name="Google Shape;1862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3" name="Google Shape;1863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64" name="Google Shape;1864;p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65" name="Google Shape;1865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6" name="Google Shape;1866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" name="Google Shape;1867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" name="Google Shape;1868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" name="Google Shape;1869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" name="Google Shape;1870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" name="Google Shape;1871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" name="Google Shape;1872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" name="Google Shape;1873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4" name="Google Shape;1874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" name="Google Shape;1875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6" name="Google Shape;1876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" name="Google Shape;1877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8" name="Google Shape;1878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79" name="Google Shape;1879;p5"/>
              <p:cNvGrpSpPr/>
              <p:nvPr/>
            </p:nvGrpSpPr>
            <p:grpSpPr>
              <a:xfrm rot="-4586846" flipH="1">
                <a:off x="139310" y="-1605"/>
                <a:ext cx="1351919" cy="1654924"/>
                <a:chOff x="146217" y="2712579"/>
                <a:chExt cx="1552966" cy="1960401"/>
              </a:xfrm>
            </p:grpSpPr>
            <p:grpSp>
              <p:nvGrpSpPr>
                <p:cNvPr id="1880" name="Google Shape;1880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81" name="Google Shape;1881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2" name="Google Shape;1882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3" name="Google Shape;1883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4" name="Google Shape;1884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5" name="Google Shape;1885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6" name="Google Shape;1886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7" name="Google Shape;1887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" name="Google Shape;1888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9" name="Google Shape;1889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0" name="Google Shape;1890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1" name="Google Shape;1891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2" name="Google Shape;1892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3" name="Google Shape;1893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" name="Google Shape;1894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95" name="Google Shape;1895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96" name="Google Shape;1896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" name="Google Shape;1897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8" name="Google Shape;1898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9" name="Google Shape;1899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0" name="Google Shape;1900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1" name="Google Shape;1901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2" name="Google Shape;1902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3" name="Google Shape;1903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4" name="Google Shape;1904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5" name="Google Shape;1905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6" name="Google Shape;1906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7" name="Google Shape;1907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8" name="Google Shape;1908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9" name="Google Shape;1909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10" name="Google Shape;1910;p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11" name="Google Shape;1911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2" name="Google Shape;1912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3" name="Google Shape;1913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4" name="Google Shape;1914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5" name="Google Shape;1915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6" name="Google Shape;1916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7" name="Google Shape;1917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8" name="Google Shape;1918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9" name="Google Shape;1919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0" name="Google Shape;1920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1" name="Google Shape;1921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2" name="Google Shape;1922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3" name="Google Shape;1923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4" name="Google Shape;1924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25" name="Google Shape;1925;p5"/>
              <p:cNvGrpSpPr/>
              <p:nvPr/>
            </p:nvGrpSpPr>
            <p:grpSpPr>
              <a:xfrm rot="-4003042">
                <a:off x="554452" y="263880"/>
                <a:ext cx="697844" cy="714460"/>
                <a:chOff x="1146109" y="401894"/>
                <a:chExt cx="268792" cy="275226"/>
              </a:xfrm>
            </p:grpSpPr>
            <p:sp>
              <p:nvSpPr>
                <p:cNvPr id="1926" name="Google Shape;1926;p5"/>
                <p:cNvSpPr/>
                <p:nvPr/>
              </p:nvSpPr>
              <p:spPr>
                <a:xfrm>
                  <a:off x="1332382" y="496087"/>
                  <a:ext cx="82520" cy="84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7" name="Google Shape;1927;p5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9" h="2321" extrusionOk="0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28" name="Google Shape;1928;p5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1929" name="Google Shape;1929;p5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30" name="Google Shape;1930;p5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1931" name="Google Shape;1931;p5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32" name="Google Shape;1932;p5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33" name="Google Shape;1933;p5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1934" name="Google Shape;1934;p5"/>
            <p:cNvGrpSpPr/>
            <p:nvPr/>
          </p:nvGrpSpPr>
          <p:grpSpPr>
            <a:xfrm>
              <a:off x="7153317" y="3507171"/>
              <a:ext cx="1925706" cy="1701846"/>
              <a:chOff x="7153317" y="3507171"/>
              <a:chExt cx="1925706" cy="1701846"/>
            </a:xfrm>
          </p:grpSpPr>
          <p:grpSp>
            <p:nvGrpSpPr>
              <p:cNvPr id="1935" name="Google Shape;1935;p5"/>
              <p:cNvGrpSpPr/>
              <p:nvPr/>
            </p:nvGrpSpPr>
            <p:grpSpPr>
              <a:xfrm rot="4586846">
                <a:off x="7440210" y="3530632"/>
                <a:ext cx="1351919" cy="1654924"/>
                <a:chOff x="146217" y="2712579"/>
                <a:chExt cx="1552966" cy="1960401"/>
              </a:xfrm>
            </p:grpSpPr>
            <p:grpSp>
              <p:nvGrpSpPr>
                <p:cNvPr id="1936" name="Google Shape;1936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37" name="Google Shape;1937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8" name="Google Shape;1938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9" name="Google Shape;1939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0" name="Google Shape;1940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1" name="Google Shape;1941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2" name="Google Shape;1942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3" name="Google Shape;1943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4" name="Google Shape;1944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5" name="Google Shape;1945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6" name="Google Shape;1946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7" name="Google Shape;1947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8" name="Google Shape;1948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9" name="Google Shape;1949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0" name="Google Shape;1950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51" name="Google Shape;1951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52" name="Google Shape;1952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" name="Google Shape;1953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" name="Google Shape;1954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" name="Google Shape;1955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" name="Google Shape;1956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7" name="Google Shape;1957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" name="Google Shape;1958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" name="Google Shape;1959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" name="Google Shape;1960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" name="Google Shape;1961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" name="Google Shape;1962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" name="Google Shape;1963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" name="Google Shape;1964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" name="Google Shape;1965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66" name="Google Shape;1966;p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67" name="Google Shape;1967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" name="Google Shape;1968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" name="Google Shape;1969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0" name="Google Shape;1970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1" name="Google Shape;1971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" name="Google Shape;1972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3" name="Google Shape;1973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4" name="Google Shape;1974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" name="Google Shape;1975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6" name="Google Shape;1976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" name="Google Shape;1977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" name="Google Shape;1978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" name="Google Shape;1979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" name="Google Shape;1980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81" name="Google Shape;1981;p5"/>
              <p:cNvGrpSpPr/>
              <p:nvPr/>
            </p:nvGrpSpPr>
            <p:grpSpPr>
              <a:xfrm rot="1105138" flipH="1">
                <a:off x="8201561" y="4082231"/>
                <a:ext cx="780693" cy="739102"/>
                <a:chOff x="394839" y="946426"/>
                <a:chExt cx="688446" cy="651769"/>
              </a:xfrm>
            </p:grpSpPr>
            <p:sp>
              <p:nvSpPr>
                <p:cNvPr id="1982" name="Google Shape;1982;p5"/>
                <p:cNvSpPr/>
                <p:nvPr/>
              </p:nvSpPr>
              <p:spPr>
                <a:xfrm rot="4195360">
                  <a:off x="669575" y="976299"/>
                  <a:ext cx="339800" cy="394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6" h="9747" extrusionOk="0">
                      <a:moveTo>
                        <a:pt x="1982" y="1"/>
                      </a:moveTo>
                      <a:cubicBezTo>
                        <a:pt x="1953" y="1"/>
                        <a:pt x="1937" y="1"/>
                        <a:pt x="1937" y="1"/>
                      </a:cubicBezTo>
                      <a:cubicBezTo>
                        <a:pt x="1937" y="1"/>
                        <a:pt x="1" y="2546"/>
                        <a:pt x="2257" y="6834"/>
                      </a:cubicBezTo>
                      <a:cubicBezTo>
                        <a:pt x="3041" y="8322"/>
                        <a:pt x="4193" y="9362"/>
                        <a:pt x="5281" y="9746"/>
                      </a:cubicBezTo>
                      <a:lnTo>
                        <a:pt x="8098" y="8274"/>
                      </a:lnTo>
                      <a:cubicBezTo>
                        <a:pt x="8386" y="7154"/>
                        <a:pt x="8178" y="5602"/>
                        <a:pt x="7394" y="4130"/>
                      </a:cubicBezTo>
                      <a:cubicBezTo>
                        <a:pt x="5294" y="139"/>
                        <a:pt x="2377" y="1"/>
                        <a:pt x="19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3" name="Google Shape;1983;p5"/>
                <p:cNvSpPr/>
                <p:nvPr/>
              </p:nvSpPr>
              <p:spPr>
                <a:xfrm rot="4195360">
                  <a:off x="862651" y="1016730"/>
                  <a:ext cx="167307" cy="1394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9" h="3441" extrusionOk="0">
                      <a:moveTo>
                        <a:pt x="4128" y="1360"/>
                      </a:moveTo>
                      <a:cubicBezTo>
                        <a:pt x="2432" y="0"/>
                        <a:pt x="928" y="64"/>
                        <a:pt x="928" y="64"/>
                      </a:cubicBezTo>
                      <a:cubicBezTo>
                        <a:pt x="928" y="64"/>
                        <a:pt x="0" y="1280"/>
                        <a:pt x="176" y="34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4" name="Google Shape;1984;p5"/>
                <p:cNvSpPr/>
                <p:nvPr/>
              </p:nvSpPr>
              <p:spPr>
                <a:xfrm rot="4195360">
                  <a:off x="496918" y="1021137"/>
                  <a:ext cx="168644" cy="335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2" h="8274" extrusionOk="0">
                      <a:moveTo>
                        <a:pt x="4161" y="2481"/>
                      </a:moveTo>
                      <a:cubicBezTo>
                        <a:pt x="2577" y="4193"/>
                        <a:pt x="4081" y="8001"/>
                        <a:pt x="4081" y="8001"/>
                      </a:cubicBezTo>
                      <a:lnTo>
                        <a:pt x="3553" y="8273"/>
                      </a:lnTo>
                      <a:cubicBezTo>
                        <a:pt x="1" y="3201"/>
                        <a:pt x="1697" y="401"/>
                        <a:pt x="1985" y="1"/>
                      </a:cubicBezTo>
                      <a:cubicBezTo>
                        <a:pt x="2497" y="993"/>
                        <a:pt x="3233" y="1841"/>
                        <a:pt x="4161" y="248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5" name="Google Shape;1985;p5"/>
                <p:cNvSpPr/>
                <p:nvPr/>
              </p:nvSpPr>
              <p:spPr>
                <a:xfrm rot="4195360">
                  <a:off x="714242" y="1314914"/>
                  <a:ext cx="240567" cy="253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7" h="6258" extrusionOk="0">
                      <a:moveTo>
                        <a:pt x="5937" y="5985"/>
                      </a:moveTo>
                      <a:lnTo>
                        <a:pt x="5425" y="6257"/>
                      </a:lnTo>
                      <a:cubicBezTo>
                        <a:pt x="5425" y="6257"/>
                        <a:pt x="3121" y="2865"/>
                        <a:pt x="817" y="3217"/>
                      </a:cubicBezTo>
                      <a:cubicBezTo>
                        <a:pt x="817" y="2097"/>
                        <a:pt x="529" y="993"/>
                        <a:pt x="1" y="17"/>
                      </a:cubicBezTo>
                      <a:cubicBezTo>
                        <a:pt x="481" y="1"/>
                        <a:pt x="3761" y="177"/>
                        <a:pt x="5937" y="598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6" name="Google Shape;1986;p5"/>
                <p:cNvSpPr/>
                <p:nvPr/>
              </p:nvSpPr>
              <p:spPr>
                <a:xfrm rot="4195360">
                  <a:off x="615895" y="1279876"/>
                  <a:ext cx="179625" cy="115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3" h="2850" extrusionOk="0">
                      <a:moveTo>
                        <a:pt x="0" y="2161"/>
                      </a:moveTo>
                      <a:lnTo>
                        <a:pt x="4081" y="1"/>
                      </a:lnTo>
                      <a:lnTo>
                        <a:pt x="4433" y="689"/>
                      </a:lnTo>
                      <a:lnTo>
                        <a:pt x="352" y="284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7" name="Google Shape;1987;p5"/>
                <p:cNvSpPr/>
                <p:nvPr/>
              </p:nvSpPr>
              <p:spPr>
                <a:xfrm rot="4195360">
                  <a:off x="800184" y="1100885"/>
                  <a:ext cx="125814" cy="125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3105" extrusionOk="0">
                      <a:moveTo>
                        <a:pt x="1968" y="241"/>
                      </a:moveTo>
                      <a:cubicBezTo>
                        <a:pt x="2704" y="465"/>
                        <a:pt x="3104" y="1233"/>
                        <a:pt x="2880" y="1969"/>
                      </a:cubicBezTo>
                      <a:cubicBezTo>
                        <a:pt x="2656" y="2705"/>
                        <a:pt x="1872" y="3105"/>
                        <a:pt x="1152" y="2881"/>
                      </a:cubicBezTo>
                      <a:cubicBezTo>
                        <a:pt x="416" y="2657"/>
                        <a:pt x="0" y="1873"/>
                        <a:pt x="240" y="1153"/>
                      </a:cubicBezTo>
                      <a:cubicBezTo>
                        <a:pt x="464" y="417"/>
                        <a:pt x="1232" y="1"/>
                        <a:pt x="1968" y="2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8" name="Google Shape;1988;p5"/>
                <p:cNvSpPr/>
                <p:nvPr/>
              </p:nvSpPr>
              <p:spPr>
                <a:xfrm rot="4195360">
                  <a:off x="813927" y="1121269"/>
                  <a:ext cx="95343" cy="882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3" h="2177" extrusionOk="0">
                      <a:moveTo>
                        <a:pt x="1968" y="625"/>
                      </a:moveTo>
                      <a:cubicBezTo>
                        <a:pt x="2352" y="1345"/>
                        <a:pt x="1664" y="2177"/>
                        <a:pt x="896" y="1937"/>
                      </a:cubicBezTo>
                      <a:cubicBezTo>
                        <a:pt x="112" y="1681"/>
                        <a:pt x="0" y="625"/>
                        <a:pt x="736" y="241"/>
                      </a:cubicBezTo>
                      <a:cubicBezTo>
                        <a:pt x="1184" y="1"/>
                        <a:pt x="1728" y="177"/>
                        <a:pt x="1968" y="62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9" name="Google Shape;1989;p5"/>
                <p:cNvSpPr/>
                <p:nvPr/>
              </p:nvSpPr>
              <p:spPr>
                <a:xfrm rot="4195360">
                  <a:off x="551059" y="1320445"/>
                  <a:ext cx="173141" cy="1945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3" h="4801" extrusionOk="0">
                      <a:moveTo>
                        <a:pt x="128" y="960"/>
                      </a:moveTo>
                      <a:cubicBezTo>
                        <a:pt x="0" y="1728"/>
                        <a:pt x="128" y="2512"/>
                        <a:pt x="528" y="3200"/>
                      </a:cubicBezTo>
                      <a:cubicBezTo>
                        <a:pt x="1217" y="4528"/>
                        <a:pt x="3329" y="4800"/>
                        <a:pt x="3329" y="4800"/>
                      </a:cubicBezTo>
                      <a:cubicBezTo>
                        <a:pt x="3329" y="4800"/>
                        <a:pt x="4273" y="2928"/>
                        <a:pt x="3585" y="1600"/>
                      </a:cubicBezTo>
                      <a:cubicBezTo>
                        <a:pt x="3169" y="816"/>
                        <a:pt x="2561" y="240"/>
                        <a:pt x="195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0" name="Google Shape;1990;p5"/>
                <p:cNvSpPr/>
                <p:nvPr/>
              </p:nvSpPr>
              <p:spPr>
                <a:xfrm rot="4195360">
                  <a:off x="611855" y="1384276"/>
                  <a:ext cx="52554" cy="5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7" h="1369" extrusionOk="0">
                      <a:moveTo>
                        <a:pt x="460" y="0"/>
                      </a:moveTo>
                      <a:cubicBezTo>
                        <a:pt x="400" y="0"/>
                        <a:pt x="342" y="13"/>
                        <a:pt x="289" y="40"/>
                      </a:cubicBezTo>
                      <a:cubicBezTo>
                        <a:pt x="49" y="168"/>
                        <a:pt x="1" y="568"/>
                        <a:pt x="209" y="936"/>
                      </a:cubicBezTo>
                      <a:cubicBezTo>
                        <a:pt x="401" y="1304"/>
                        <a:pt x="1009" y="1368"/>
                        <a:pt x="1009" y="1368"/>
                      </a:cubicBezTo>
                      <a:cubicBezTo>
                        <a:pt x="1009" y="1368"/>
                        <a:pt x="1297" y="840"/>
                        <a:pt x="1089" y="472"/>
                      </a:cubicBezTo>
                      <a:cubicBezTo>
                        <a:pt x="937" y="181"/>
                        <a:pt x="685" y="0"/>
                        <a:pt x="46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991" name="Google Shape;1991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92" name="Google Shape;1992;p5"/>
          <p:cNvSpPr txBox="1">
            <a:spLocks noGrp="1"/>
          </p:cNvSpPr>
          <p:nvPr>
            <p:ph type="body" idx="1"/>
          </p:nvPr>
        </p:nvSpPr>
        <p:spPr>
          <a:xfrm>
            <a:off x="1888225" y="3255251"/>
            <a:ext cx="20934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93" name="Google Shape;1993;p5"/>
          <p:cNvSpPr txBox="1">
            <a:spLocks noGrp="1"/>
          </p:cNvSpPr>
          <p:nvPr>
            <p:ph type="body" idx="2"/>
          </p:nvPr>
        </p:nvSpPr>
        <p:spPr>
          <a:xfrm>
            <a:off x="5162525" y="3255251"/>
            <a:ext cx="20934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94" name="Google Shape;1994;p5"/>
          <p:cNvSpPr txBox="1">
            <a:spLocks noGrp="1"/>
          </p:cNvSpPr>
          <p:nvPr>
            <p:ph type="subTitle" idx="3"/>
          </p:nvPr>
        </p:nvSpPr>
        <p:spPr>
          <a:xfrm>
            <a:off x="1888075" y="2874425"/>
            <a:ext cx="20934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995" name="Google Shape;1995;p5"/>
          <p:cNvSpPr txBox="1">
            <a:spLocks noGrp="1"/>
          </p:cNvSpPr>
          <p:nvPr>
            <p:ph type="subTitle" idx="4"/>
          </p:nvPr>
        </p:nvSpPr>
        <p:spPr>
          <a:xfrm>
            <a:off x="5162525" y="2874425"/>
            <a:ext cx="20934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5">
  <p:cSld name="CUSTOM_4_2_1">
    <p:spTree>
      <p:nvGrpSpPr>
        <p:cNvPr id="1" name="Shape 18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40" name="Google Shape;18340;p4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8341" name="Google Shape;18341;p4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42" name="Google Shape;18342;p4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8343" name="Google Shape;18343;p41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4" name="Google Shape;18344;p41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5" name="Google Shape;18345;p41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6" name="Google Shape;18346;p41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7" name="Google Shape;18347;p41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8" name="Google Shape;18348;p41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9" name="Google Shape;18349;p41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0" name="Google Shape;18350;p41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1" name="Google Shape;18351;p41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2" name="Google Shape;18352;p41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3" name="Google Shape;18353;p41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4" name="Google Shape;18354;p41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5" name="Google Shape;18355;p41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6" name="Google Shape;18356;p41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7" name="Google Shape;18357;p41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8" name="Google Shape;18358;p41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9" name="Google Shape;18359;p41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0" name="Google Shape;18360;p4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1" name="Google Shape;18361;p4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2" name="Google Shape;18362;p4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3" name="Google Shape;18363;p4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4" name="Google Shape;18364;p4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5" name="Google Shape;18365;p4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6" name="Google Shape;18366;p4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7" name="Google Shape;18367;p4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68" name="Google Shape;18368;p4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8369" name="Google Shape;18369;p4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0" name="Google Shape;18370;p4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1" name="Google Shape;18371;p4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2" name="Google Shape;18372;p4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3" name="Google Shape;18373;p4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4" name="Google Shape;18374;p4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5" name="Google Shape;18375;p4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6" name="Google Shape;18376;p4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7" name="Google Shape;18377;p4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8" name="Google Shape;18378;p41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9" name="Google Shape;18379;p4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0" name="Google Shape;18380;p4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1" name="Google Shape;18381;p4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2" name="Google Shape;18382;p4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3" name="Google Shape;18383;p4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4" name="Google Shape;18384;p4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5" name="Google Shape;18385;p4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6" name="Google Shape;18386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7" name="Google Shape;18387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8" name="Google Shape;18388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9" name="Google Shape;18389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0" name="Google Shape;18390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1" name="Google Shape;18391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2" name="Google Shape;18392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3" name="Google Shape;18393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4" name="Google Shape;18394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395" name="Google Shape;18395;p4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4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4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4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4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4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4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4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4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4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4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4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41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41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9" name="Google Shape;18409;p41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0" name="Google Shape;18410;p41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41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41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41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41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4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4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4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4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4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4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4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4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4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4" name="Google Shape;18424;p4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5" name="Google Shape;18425;p4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4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4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4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4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4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41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2" name="Google Shape;18432;p41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3" name="Google Shape;18433;p41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41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41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41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41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41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41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4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41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41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41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41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41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41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41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41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41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41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41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41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41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41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41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41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41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4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9" name="Google Shape;18459;p4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0" name="Google Shape;18460;p4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4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4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4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4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4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4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41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41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41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41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1" name="Google Shape;18471;p41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41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41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41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5" name="Google Shape;18475;p41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6" name="Google Shape;18476;p41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41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41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41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41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41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41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41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4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4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4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4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4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4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4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4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2" name="Google Shape;18492;p4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3" name="Google Shape;18493;p41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4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95" name="Google Shape;18495;p4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8496" name="Google Shape;18496;p4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7" name="Google Shape;18497;p4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8" name="Google Shape;18498;p4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9" name="Google Shape;18499;p4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0" name="Google Shape;18500;p4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1" name="Google Shape;18501;p4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2" name="Google Shape;18502;p4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3" name="Google Shape;18503;p4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4" name="Google Shape;18504;p4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5" name="Google Shape;18505;p4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6" name="Google Shape;18506;p4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7" name="Google Shape;18507;p4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8" name="Google Shape;18508;p4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9" name="Google Shape;18509;p4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0" name="Google Shape;18510;p4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1" name="Google Shape;18511;p4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2" name="Google Shape;18512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3" name="Google Shape;18513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4" name="Google Shape;18514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5" name="Google Shape;18515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6" name="Google Shape;18516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7" name="Google Shape;18517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8" name="Google Shape;18518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9" name="Google Shape;18519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0" name="Google Shape;18520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1" name="Google Shape;18521;p4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522" name="Google Shape;18522;p41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4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4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4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4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27" name="Google Shape;18527;p4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8528" name="Google Shape;18528;p4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9" name="Google Shape;18529;p4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0" name="Google Shape;18530;p4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1" name="Google Shape;18531;p4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2" name="Google Shape;18532;p4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3" name="Google Shape;18533;p4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4" name="Google Shape;18534;p4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5" name="Google Shape;18535;p4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6" name="Google Shape;18536;p4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7" name="Google Shape;18537;p4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8" name="Google Shape;18538;p4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9" name="Google Shape;18539;p4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0" name="Google Shape;18540;p4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1" name="Google Shape;18541;p4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2" name="Google Shape;18542;p4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3" name="Google Shape;18543;p4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4" name="Google Shape;18544;p4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5" name="Google Shape;18545;p4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6" name="Google Shape;18546;p4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7" name="Google Shape;18547;p4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8" name="Google Shape;18548;p4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9" name="Google Shape;18549;p4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0" name="Google Shape;18550;p4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1" name="Google Shape;18551;p4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2" name="Google Shape;18552;p4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3" name="Google Shape;18553;p4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554" name="Google Shape;18554;p4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55" name="Google Shape;18555;p4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8556" name="Google Shape;18556;p4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7" name="Google Shape;18557;p4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8" name="Google Shape;18558;p4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9" name="Google Shape;18559;p4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0" name="Google Shape;18560;p4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1" name="Google Shape;18561;p4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2" name="Google Shape;18562;p4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3" name="Google Shape;18563;p4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4" name="Google Shape;18564;p4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5" name="Google Shape;18565;p4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6" name="Google Shape;18566;p4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7" name="Google Shape;18567;p4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8" name="Google Shape;18568;p4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9" name="Google Shape;18569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0" name="Google Shape;18570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1" name="Google Shape;18571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2" name="Google Shape;18572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3" name="Google Shape;18573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4" name="Google Shape;18574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5" name="Google Shape;18575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6" name="Google Shape;18576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7" name="Google Shape;18577;p4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8" name="Google Shape;18578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9" name="Google Shape;18579;p4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0" name="Google Shape;18580;p4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1" name="Google Shape;18581;p4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582" name="Google Shape;18582;p41"/>
          <p:cNvGrpSpPr/>
          <p:nvPr/>
        </p:nvGrpSpPr>
        <p:grpSpPr>
          <a:xfrm>
            <a:off x="-1023716" y="-428664"/>
            <a:ext cx="10782968" cy="5644342"/>
            <a:chOff x="-1023716" y="-428664"/>
            <a:chExt cx="10782968" cy="5644342"/>
          </a:xfrm>
        </p:grpSpPr>
        <p:grpSp>
          <p:nvGrpSpPr>
            <p:cNvPr id="18583" name="Google Shape;18583;p41"/>
            <p:cNvGrpSpPr/>
            <p:nvPr/>
          </p:nvGrpSpPr>
          <p:grpSpPr>
            <a:xfrm>
              <a:off x="2307740" y="857703"/>
              <a:ext cx="4528468" cy="4256128"/>
              <a:chOff x="2307740" y="781503"/>
              <a:chExt cx="4528468" cy="4256128"/>
            </a:xfrm>
          </p:grpSpPr>
          <p:grpSp>
            <p:nvGrpSpPr>
              <p:cNvPr id="18584" name="Google Shape;18584;p41"/>
              <p:cNvGrpSpPr/>
              <p:nvPr/>
            </p:nvGrpSpPr>
            <p:grpSpPr>
              <a:xfrm rot="-6618754" flipH="1">
                <a:off x="4324837" y="966461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585" name="Google Shape;18585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586" name="Google Shape;18586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87" name="Google Shape;18587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88" name="Google Shape;18588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89" name="Google Shape;18589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0" name="Google Shape;18590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1" name="Google Shape;18591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2" name="Google Shape;18592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3" name="Google Shape;18593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4" name="Google Shape;18594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5" name="Google Shape;18595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6" name="Google Shape;18596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7" name="Google Shape;18597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8" name="Google Shape;18598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9" name="Google Shape;18599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00" name="Google Shape;18600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601" name="Google Shape;18601;p4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02" name="Google Shape;18602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03" name="Google Shape;18603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04" name="Google Shape;18604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05" name="Google Shape;18605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06" name="Google Shape;18606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07" name="Google Shape;18607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08" name="Google Shape;18608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09" name="Google Shape;18609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10" name="Google Shape;18610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11" name="Google Shape;18611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12" name="Google Shape;18612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13" name="Google Shape;18613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14" name="Google Shape;18614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15" name="Google Shape;18615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16" name="Google Shape;18616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617" name="Google Shape;18617;p4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18" name="Google Shape;18618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19" name="Google Shape;18619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0" name="Google Shape;18620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1" name="Google Shape;18621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2" name="Google Shape;18622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3" name="Google Shape;18623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4" name="Google Shape;18624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5" name="Google Shape;18625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6" name="Google Shape;18626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7" name="Google Shape;18627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8" name="Google Shape;18628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29" name="Google Shape;18629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30" name="Google Shape;18630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31" name="Google Shape;18631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32" name="Google Shape;18632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633" name="Google Shape;18633;p41"/>
              <p:cNvGrpSpPr/>
              <p:nvPr/>
            </p:nvGrpSpPr>
            <p:grpSpPr>
              <a:xfrm rot="4181246" flipH="1">
                <a:off x="3132679" y="2006449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634" name="Google Shape;18634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35" name="Google Shape;18635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36" name="Google Shape;18636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37" name="Google Shape;18637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38" name="Google Shape;18638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39" name="Google Shape;18639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40" name="Google Shape;18640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41" name="Google Shape;18641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42" name="Google Shape;18642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43" name="Google Shape;18643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44" name="Google Shape;18644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45" name="Google Shape;18645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46" name="Google Shape;18646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47" name="Google Shape;18647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48" name="Google Shape;18648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49" name="Google Shape;18649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650" name="Google Shape;18650;p4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51" name="Google Shape;18651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52" name="Google Shape;18652;p41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53" name="Google Shape;18653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54" name="Google Shape;18654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55" name="Google Shape;18655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56" name="Google Shape;18656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57" name="Google Shape;18657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58" name="Google Shape;18658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59" name="Google Shape;18659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60" name="Google Shape;18660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61" name="Google Shape;18661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62" name="Google Shape;18662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63" name="Google Shape;18663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64" name="Google Shape;18664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65" name="Google Shape;18665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666" name="Google Shape;18666;p41"/>
                <p:cNvGrpSpPr/>
                <p:nvPr/>
              </p:nvGrpSpPr>
              <p:grpSpPr>
                <a:xfrm rot="10800000" flipH="1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8667" name="Google Shape;18667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68" name="Google Shape;18668;p41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69" name="Google Shape;18669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0" name="Google Shape;18670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1" name="Google Shape;18671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2" name="Google Shape;18672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3" name="Google Shape;18673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4" name="Google Shape;18674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5" name="Google Shape;18675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6" name="Google Shape;18676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7" name="Google Shape;18677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8" name="Google Shape;18678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79" name="Google Shape;18679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0" name="Google Shape;18680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1" name="Google Shape;18681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682" name="Google Shape;18682;p41"/>
              <p:cNvGrpSpPr/>
              <p:nvPr/>
            </p:nvGrpSpPr>
            <p:grpSpPr>
              <a:xfrm rot="-6618754" flipH="1">
                <a:off x="5066252" y="1828731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683" name="Google Shape;18683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84" name="Google Shape;18684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5" name="Google Shape;18685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6" name="Google Shape;18686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7" name="Google Shape;18687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8" name="Google Shape;18688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9" name="Google Shape;18689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0" name="Google Shape;18690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1" name="Google Shape;18691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2" name="Google Shape;18692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3" name="Google Shape;18693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4" name="Google Shape;18694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5" name="Google Shape;18695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6" name="Google Shape;18696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7" name="Google Shape;18697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8" name="Google Shape;18698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699" name="Google Shape;18699;p41"/>
                <p:cNvGrpSpPr/>
                <p:nvPr/>
              </p:nvGrpSpPr>
              <p:grpSpPr>
                <a:xfrm rot="-5400000">
                  <a:off x="7604532" y="353091"/>
                  <a:ext cx="1112857" cy="710225"/>
                  <a:chOff x="1754903" y="847750"/>
                  <a:chExt cx="1112857" cy="710225"/>
                </a:xfrm>
              </p:grpSpPr>
              <p:sp>
                <p:nvSpPr>
                  <p:cNvPr id="18700" name="Google Shape;18700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1" name="Google Shape;18701;p41"/>
                  <p:cNvSpPr/>
                  <p:nvPr/>
                </p:nvSpPr>
                <p:spPr>
                  <a:xfrm>
                    <a:off x="1754903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2" name="Google Shape;18702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3" name="Google Shape;18703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4" name="Google Shape;18704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5" name="Google Shape;18705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6" name="Google Shape;18706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7" name="Google Shape;18707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8" name="Google Shape;18708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9" name="Google Shape;18709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0" name="Google Shape;18710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1" name="Google Shape;18711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2" name="Google Shape;18712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3" name="Google Shape;18713;p41"/>
                  <p:cNvSpPr/>
                  <p:nvPr/>
                </p:nvSpPr>
                <p:spPr>
                  <a:xfrm>
                    <a:off x="2202052" y="1097227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4" name="Google Shape;18714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715" name="Google Shape;18715;p41"/>
                <p:cNvGrpSpPr/>
                <p:nvPr/>
              </p:nvGrpSpPr>
              <p:grpSpPr>
                <a:xfrm rot="10800000" flipH="1">
                  <a:off x="8122997" y="710237"/>
                  <a:ext cx="910413" cy="710225"/>
                  <a:chOff x="1957347" y="847750"/>
                  <a:chExt cx="910413" cy="710225"/>
                </a:xfrm>
              </p:grpSpPr>
              <p:sp>
                <p:nvSpPr>
                  <p:cNvPr id="18716" name="Google Shape;18716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7" name="Google Shape;18717;p41"/>
                  <p:cNvSpPr/>
                  <p:nvPr/>
                </p:nvSpPr>
                <p:spPr>
                  <a:xfrm>
                    <a:off x="1957347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8" name="Google Shape;18718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9" name="Google Shape;18719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0" name="Google Shape;18720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1" name="Google Shape;18721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2" name="Google Shape;18722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3" name="Google Shape;18723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4" name="Google Shape;18724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5" name="Google Shape;18725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6" name="Google Shape;18726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7" name="Google Shape;18727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8" name="Google Shape;18728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9" name="Google Shape;18729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0" name="Google Shape;18730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731" name="Google Shape;18731;p41"/>
              <p:cNvGrpSpPr/>
              <p:nvPr/>
            </p:nvGrpSpPr>
            <p:grpSpPr>
              <a:xfrm rot="-6618754" flipH="1">
                <a:off x="2566613" y="975382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732" name="Google Shape;18732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33" name="Google Shape;18733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4" name="Google Shape;18734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5" name="Google Shape;18735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6" name="Google Shape;18736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7" name="Google Shape;18737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8" name="Google Shape;18738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9" name="Google Shape;18739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40" name="Google Shape;18740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41" name="Google Shape;18741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42" name="Google Shape;18742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43" name="Google Shape;18743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44" name="Google Shape;18744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45" name="Google Shape;18745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46" name="Google Shape;18746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47" name="Google Shape;18747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748" name="Google Shape;18748;p4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49" name="Google Shape;18749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0" name="Google Shape;18750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1" name="Google Shape;18751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2" name="Google Shape;18752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3" name="Google Shape;18753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4" name="Google Shape;18754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5" name="Google Shape;18755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6" name="Google Shape;18756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7" name="Google Shape;18757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8" name="Google Shape;18758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59" name="Google Shape;18759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60" name="Google Shape;18760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61" name="Google Shape;18761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62" name="Google Shape;18762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63" name="Google Shape;18763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764" name="Google Shape;18764;p4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65" name="Google Shape;18765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66" name="Google Shape;18766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67" name="Google Shape;18767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68" name="Google Shape;18768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69" name="Google Shape;18769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0" name="Google Shape;18770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1" name="Google Shape;18771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2" name="Google Shape;18772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3" name="Google Shape;18773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4" name="Google Shape;18774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5" name="Google Shape;18775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6" name="Google Shape;18776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7" name="Google Shape;18777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8" name="Google Shape;18778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79" name="Google Shape;18779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780" name="Google Shape;18780;p41"/>
              <p:cNvGrpSpPr/>
              <p:nvPr/>
            </p:nvGrpSpPr>
            <p:grpSpPr>
              <a:xfrm rot="4181246" flipH="1">
                <a:off x="3933133" y="2159950"/>
                <a:ext cx="1834398" cy="2995261"/>
                <a:chOff x="7519532" y="-281971"/>
                <a:chExt cx="1624478" cy="2652497"/>
              </a:xfrm>
            </p:grpSpPr>
            <p:grpSp>
              <p:nvGrpSpPr>
                <p:cNvPr id="18781" name="Google Shape;18781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82" name="Google Shape;18782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83" name="Google Shape;18783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84" name="Google Shape;18784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85" name="Google Shape;18785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86" name="Google Shape;18786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87" name="Google Shape;18787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88" name="Google Shape;18788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89" name="Google Shape;18789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90" name="Google Shape;18790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91" name="Google Shape;18791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92" name="Google Shape;18792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93" name="Google Shape;18793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94" name="Google Shape;18794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95" name="Google Shape;18795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96" name="Google Shape;18796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797" name="Google Shape;18797;p41"/>
                <p:cNvGrpSpPr/>
                <p:nvPr/>
              </p:nvGrpSpPr>
              <p:grpSpPr>
                <a:xfrm rot="-5400000">
                  <a:off x="7214321" y="521658"/>
                  <a:ext cx="2440396" cy="1257341"/>
                  <a:chOff x="649008" y="847750"/>
                  <a:chExt cx="2440396" cy="1257341"/>
                </a:xfrm>
              </p:grpSpPr>
              <p:sp>
                <p:nvSpPr>
                  <p:cNvPr id="18798" name="Google Shape;18798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99" name="Google Shape;18799;p41"/>
                  <p:cNvSpPr/>
                  <p:nvPr/>
                </p:nvSpPr>
                <p:spPr>
                  <a:xfrm>
                    <a:off x="649008" y="2062554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0" name="Google Shape;18800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1" name="Google Shape;18801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2" name="Google Shape;18802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3" name="Google Shape;18803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4" name="Google Shape;18804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5" name="Google Shape;18805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6" name="Google Shape;18806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7" name="Google Shape;18807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8" name="Google Shape;18808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09" name="Google Shape;18809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10" name="Google Shape;18810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11" name="Google Shape;18811;p41"/>
                  <p:cNvSpPr/>
                  <p:nvPr/>
                </p:nvSpPr>
                <p:spPr>
                  <a:xfrm>
                    <a:off x="3019496" y="1044432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12" name="Google Shape;18812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813" name="Google Shape;18813;p41"/>
                <p:cNvGrpSpPr/>
                <p:nvPr/>
              </p:nvGrpSpPr>
              <p:grpSpPr>
                <a:xfrm rot="10800000" flipH="1">
                  <a:off x="7519532" y="-281971"/>
                  <a:ext cx="1513878" cy="1702433"/>
                  <a:chOff x="1353882" y="847750"/>
                  <a:chExt cx="1513878" cy="1702433"/>
                </a:xfrm>
              </p:grpSpPr>
              <p:sp>
                <p:nvSpPr>
                  <p:cNvPr id="18814" name="Google Shape;18814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15" name="Google Shape;18815;p41"/>
                  <p:cNvSpPr/>
                  <p:nvPr/>
                </p:nvSpPr>
                <p:spPr>
                  <a:xfrm>
                    <a:off x="1353882" y="2507646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16" name="Google Shape;18816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17" name="Google Shape;18817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18" name="Google Shape;18818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19" name="Google Shape;18819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20" name="Google Shape;18820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21" name="Google Shape;18821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22" name="Google Shape;18822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23" name="Google Shape;18823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24" name="Google Shape;18824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25" name="Google Shape;18825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26" name="Google Shape;18826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27" name="Google Shape;18827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28" name="Google Shape;18828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8829" name="Google Shape;18829;p41"/>
            <p:cNvGrpSpPr/>
            <p:nvPr/>
          </p:nvGrpSpPr>
          <p:grpSpPr>
            <a:xfrm>
              <a:off x="-1023716" y="-428664"/>
              <a:ext cx="2584318" cy="2309601"/>
              <a:chOff x="-1023716" y="-428664"/>
              <a:chExt cx="2584318" cy="2309601"/>
            </a:xfrm>
          </p:grpSpPr>
          <p:grpSp>
            <p:nvGrpSpPr>
              <p:cNvPr id="18830" name="Google Shape;18830;p41"/>
              <p:cNvGrpSpPr/>
              <p:nvPr/>
            </p:nvGrpSpPr>
            <p:grpSpPr>
              <a:xfrm rot="1592241">
                <a:off x="-258200" y="672341"/>
                <a:ext cx="1053068" cy="564512"/>
                <a:chOff x="5206900" y="826150"/>
                <a:chExt cx="599275" cy="321250"/>
              </a:xfrm>
            </p:grpSpPr>
            <p:sp>
              <p:nvSpPr>
                <p:cNvPr id="18831" name="Google Shape;18831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2" name="Google Shape;18832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3" name="Google Shape;18833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4" name="Google Shape;18834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5" name="Google Shape;18835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6" name="Google Shape;18836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7" name="Google Shape;18837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8" name="Google Shape;18838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9" name="Google Shape;18839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0" name="Google Shape;18840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1" name="Google Shape;18841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2" name="Google Shape;18842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3" name="Google Shape;18843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4" name="Google Shape;18844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845" name="Google Shape;18845;p41"/>
              <p:cNvGrpSpPr/>
              <p:nvPr/>
            </p:nvGrpSpPr>
            <p:grpSpPr>
              <a:xfrm rot="-5278914">
                <a:off x="243973" y="1124292"/>
                <a:ext cx="525895" cy="519954"/>
                <a:chOff x="1817929" y="3898077"/>
                <a:chExt cx="566346" cy="559947"/>
              </a:xfrm>
            </p:grpSpPr>
            <p:sp>
              <p:nvSpPr>
                <p:cNvPr id="18846" name="Google Shape;18846;p41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7" name="Google Shape;18847;p41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8" name="Google Shape;18848;p41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09" extrusionOk="0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9" name="Google Shape;18849;p41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0" name="Google Shape;18850;p41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1" name="Google Shape;18851;p41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3" extrusionOk="0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2" name="Google Shape;18852;p41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97" extrusionOk="0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3" name="Google Shape;18853;p41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4" name="Google Shape;18854;p41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855" name="Google Shape;18855;p41"/>
              <p:cNvGrpSpPr/>
              <p:nvPr/>
            </p:nvGrpSpPr>
            <p:grpSpPr>
              <a:xfrm rot="6049405">
                <a:off x="691585" y="974357"/>
                <a:ext cx="358082" cy="375937"/>
                <a:chOff x="1063586" y="401894"/>
                <a:chExt cx="262134" cy="275226"/>
              </a:xfrm>
            </p:grpSpPr>
            <p:sp>
              <p:nvSpPr>
                <p:cNvPr id="18856" name="Google Shape;18856;p41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7" name="Google Shape;18857;p41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9" h="2321" extrusionOk="0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8" name="Google Shape;18858;p41"/>
                <p:cNvSpPr/>
                <p:nvPr/>
              </p:nvSpPr>
              <p:spPr>
                <a:xfrm>
                  <a:off x="1146109" y="401894"/>
                  <a:ext cx="171173" cy="14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7" h="4945" extrusionOk="0">
                      <a:moveTo>
                        <a:pt x="512" y="2352"/>
                      </a:moveTo>
                      <a:cubicBezTo>
                        <a:pt x="976" y="3104"/>
                        <a:pt x="1536" y="3792"/>
                        <a:pt x="2160" y="4400"/>
                      </a:cubicBezTo>
                      <a:cubicBezTo>
                        <a:pt x="2320" y="4576"/>
                        <a:pt x="2512" y="4704"/>
                        <a:pt x="2736" y="4800"/>
                      </a:cubicBezTo>
                      <a:cubicBezTo>
                        <a:pt x="3152" y="4944"/>
                        <a:pt x="3616" y="4752"/>
                        <a:pt x="4032" y="4560"/>
                      </a:cubicBezTo>
                      <a:lnTo>
                        <a:pt x="5008" y="4096"/>
                      </a:lnTo>
                      <a:cubicBezTo>
                        <a:pt x="5185" y="4016"/>
                        <a:pt x="5345" y="3920"/>
                        <a:pt x="5473" y="3792"/>
                      </a:cubicBezTo>
                      <a:cubicBezTo>
                        <a:pt x="5729" y="3536"/>
                        <a:pt x="5761" y="3136"/>
                        <a:pt x="5761" y="2784"/>
                      </a:cubicBezTo>
                      <a:cubicBezTo>
                        <a:pt x="5777" y="2288"/>
                        <a:pt x="5777" y="1728"/>
                        <a:pt x="5457" y="1360"/>
                      </a:cubicBezTo>
                      <a:cubicBezTo>
                        <a:pt x="5249" y="1136"/>
                        <a:pt x="4992" y="976"/>
                        <a:pt x="4704" y="880"/>
                      </a:cubicBezTo>
                      <a:cubicBezTo>
                        <a:pt x="3680" y="416"/>
                        <a:pt x="2528" y="0"/>
                        <a:pt x="1408" y="432"/>
                      </a:cubicBezTo>
                      <a:cubicBezTo>
                        <a:pt x="592" y="752"/>
                        <a:pt x="0" y="1520"/>
                        <a:pt x="512" y="23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859" name="Google Shape;18859;p41"/>
              <p:cNvGrpSpPr/>
              <p:nvPr/>
            </p:nvGrpSpPr>
            <p:grpSpPr>
              <a:xfrm rot="4249513" flipH="1">
                <a:off x="-581153" y="-346492"/>
                <a:ext cx="1699191" cy="2145257"/>
                <a:chOff x="146217" y="2712579"/>
                <a:chExt cx="1552966" cy="1960401"/>
              </a:xfrm>
            </p:grpSpPr>
            <p:grpSp>
              <p:nvGrpSpPr>
                <p:cNvPr id="18860" name="Google Shape;18860;p4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861" name="Google Shape;18861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62" name="Google Shape;18862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63" name="Google Shape;18863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64" name="Google Shape;18864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65" name="Google Shape;18865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66" name="Google Shape;18866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67" name="Google Shape;18867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68" name="Google Shape;18868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69" name="Google Shape;18869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70" name="Google Shape;18870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71" name="Google Shape;18871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72" name="Google Shape;18872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73" name="Google Shape;18873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74" name="Google Shape;18874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875" name="Google Shape;18875;p4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876" name="Google Shape;18876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77" name="Google Shape;18877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78" name="Google Shape;18878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79" name="Google Shape;18879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0" name="Google Shape;18880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1" name="Google Shape;18881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2" name="Google Shape;18882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3" name="Google Shape;18883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4" name="Google Shape;18884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5" name="Google Shape;18885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6" name="Google Shape;18886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7" name="Google Shape;18887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8" name="Google Shape;18888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89" name="Google Shape;18889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890" name="Google Shape;18890;p41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891" name="Google Shape;18891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92" name="Google Shape;18892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93" name="Google Shape;18893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94" name="Google Shape;18894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95" name="Google Shape;18895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96" name="Google Shape;18896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97" name="Google Shape;18897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98" name="Google Shape;18898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99" name="Google Shape;18899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00" name="Google Shape;18900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01" name="Google Shape;18901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02" name="Google Shape;18902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03" name="Google Shape;18903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04" name="Google Shape;18904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8905" name="Google Shape;18905;p41"/>
            <p:cNvGrpSpPr/>
            <p:nvPr/>
          </p:nvGrpSpPr>
          <p:grpSpPr>
            <a:xfrm>
              <a:off x="7873249" y="56844"/>
              <a:ext cx="1560858" cy="1537998"/>
              <a:chOff x="1723600" y="1764850"/>
              <a:chExt cx="374675" cy="369223"/>
            </a:xfrm>
          </p:grpSpPr>
          <p:sp>
            <p:nvSpPr>
              <p:cNvPr id="18906" name="Google Shape;18906;p41"/>
              <p:cNvSpPr/>
              <p:nvPr/>
            </p:nvSpPr>
            <p:spPr>
              <a:xfrm>
                <a:off x="1726326" y="1764850"/>
                <a:ext cx="369223" cy="369223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4876" extrusionOk="0">
                    <a:moveTo>
                      <a:pt x="2432" y="0"/>
                    </a:moveTo>
                    <a:cubicBezTo>
                      <a:pt x="1089" y="0"/>
                      <a:pt x="1" y="1089"/>
                      <a:pt x="1" y="2431"/>
                    </a:cubicBezTo>
                    <a:cubicBezTo>
                      <a:pt x="1" y="3786"/>
                      <a:pt x="1089" y="4875"/>
                      <a:pt x="2432" y="4875"/>
                    </a:cubicBezTo>
                    <a:cubicBezTo>
                      <a:pt x="3787" y="4875"/>
                      <a:pt x="4876" y="3786"/>
                      <a:pt x="4876" y="2431"/>
                    </a:cubicBezTo>
                    <a:cubicBezTo>
                      <a:pt x="4876" y="1089"/>
                      <a:pt x="3787" y="0"/>
                      <a:pt x="2432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7" name="Google Shape;18907;p41"/>
              <p:cNvSpPr/>
              <p:nvPr/>
            </p:nvSpPr>
            <p:spPr>
              <a:xfrm>
                <a:off x="1723600" y="1778783"/>
                <a:ext cx="374675" cy="341357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4508" extrusionOk="0">
                    <a:moveTo>
                      <a:pt x="2480" y="0"/>
                    </a:moveTo>
                    <a:cubicBezTo>
                      <a:pt x="1456" y="0"/>
                      <a:pt x="530" y="700"/>
                      <a:pt x="291" y="1739"/>
                    </a:cubicBezTo>
                    <a:cubicBezTo>
                      <a:pt x="0" y="2949"/>
                      <a:pt x="750" y="4159"/>
                      <a:pt x="1960" y="4449"/>
                    </a:cubicBezTo>
                    <a:cubicBezTo>
                      <a:pt x="2130" y="4488"/>
                      <a:pt x="2301" y="4507"/>
                      <a:pt x="2468" y="4507"/>
                    </a:cubicBezTo>
                    <a:cubicBezTo>
                      <a:pt x="3492" y="4507"/>
                      <a:pt x="4420" y="3807"/>
                      <a:pt x="4670" y="2768"/>
                    </a:cubicBezTo>
                    <a:cubicBezTo>
                      <a:pt x="4948" y="1558"/>
                      <a:pt x="4198" y="348"/>
                      <a:pt x="2988" y="58"/>
                    </a:cubicBezTo>
                    <a:cubicBezTo>
                      <a:pt x="2818" y="19"/>
                      <a:pt x="2648" y="0"/>
                      <a:pt x="24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8" name="Google Shape;18908;p41"/>
              <p:cNvSpPr/>
              <p:nvPr/>
            </p:nvSpPr>
            <p:spPr>
              <a:xfrm>
                <a:off x="1769412" y="1810359"/>
                <a:ext cx="237390" cy="144554"/>
              </a:xfrm>
              <a:custGeom>
                <a:avLst/>
                <a:gdLst/>
                <a:ahLst/>
                <a:cxnLst/>
                <a:rect l="l" t="t" r="r" b="b"/>
                <a:pathLst>
                  <a:path w="3135" h="1909" extrusionOk="0">
                    <a:moveTo>
                      <a:pt x="1811" y="1"/>
                    </a:moveTo>
                    <a:cubicBezTo>
                      <a:pt x="1741" y="1"/>
                      <a:pt x="1673" y="6"/>
                      <a:pt x="1609" y="16"/>
                    </a:cubicBezTo>
                    <a:cubicBezTo>
                      <a:pt x="1004" y="101"/>
                      <a:pt x="375" y="718"/>
                      <a:pt x="109" y="1238"/>
                    </a:cubicBezTo>
                    <a:cubicBezTo>
                      <a:pt x="24" y="1371"/>
                      <a:pt x="0" y="1528"/>
                      <a:pt x="36" y="1685"/>
                    </a:cubicBezTo>
                    <a:cubicBezTo>
                      <a:pt x="98" y="1836"/>
                      <a:pt x="270" y="1908"/>
                      <a:pt x="443" y="1908"/>
                    </a:cubicBezTo>
                    <a:cubicBezTo>
                      <a:pt x="507" y="1908"/>
                      <a:pt x="571" y="1898"/>
                      <a:pt x="629" y="1879"/>
                    </a:cubicBezTo>
                    <a:cubicBezTo>
                      <a:pt x="835" y="1770"/>
                      <a:pt x="1016" y="1637"/>
                      <a:pt x="1186" y="1492"/>
                    </a:cubicBezTo>
                    <a:cubicBezTo>
                      <a:pt x="1327" y="1378"/>
                      <a:pt x="1506" y="1287"/>
                      <a:pt x="1681" y="1287"/>
                    </a:cubicBezTo>
                    <a:cubicBezTo>
                      <a:pt x="1730" y="1287"/>
                      <a:pt x="1779" y="1294"/>
                      <a:pt x="1827" y="1310"/>
                    </a:cubicBezTo>
                    <a:cubicBezTo>
                      <a:pt x="1936" y="1347"/>
                      <a:pt x="2032" y="1431"/>
                      <a:pt x="2141" y="1468"/>
                    </a:cubicBezTo>
                    <a:cubicBezTo>
                      <a:pt x="2208" y="1489"/>
                      <a:pt x="2275" y="1499"/>
                      <a:pt x="2340" y="1499"/>
                    </a:cubicBezTo>
                    <a:cubicBezTo>
                      <a:pt x="2608" y="1499"/>
                      <a:pt x="2852" y="1329"/>
                      <a:pt x="2940" y="1056"/>
                    </a:cubicBezTo>
                    <a:cubicBezTo>
                      <a:pt x="3134" y="364"/>
                      <a:pt x="2401" y="1"/>
                      <a:pt x="1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9" name="Google Shape;18909;p41"/>
              <p:cNvSpPr/>
              <p:nvPr/>
            </p:nvSpPr>
            <p:spPr>
              <a:xfrm>
                <a:off x="1777666" y="1979977"/>
                <a:ext cx="71482" cy="629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31" extrusionOk="0">
                    <a:moveTo>
                      <a:pt x="650" y="1"/>
                    </a:moveTo>
                    <a:cubicBezTo>
                      <a:pt x="611" y="1"/>
                      <a:pt x="571" y="9"/>
                      <a:pt x="532" y="26"/>
                    </a:cubicBezTo>
                    <a:cubicBezTo>
                      <a:pt x="423" y="62"/>
                      <a:pt x="327" y="123"/>
                      <a:pt x="242" y="195"/>
                    </a:cubicBezTo>
                    <a:lnTo>
                      <a:pt x="169" y="340"/>
                    </a:lnTo>
                    <a:cubicBezTo>
                      <a:pt x="36" y="413"/>
                      <a:pt x="0" y="570"/>
                      <a:pt x="85" y="691"/>
                    </a:cubicBezTo>
                    <a:cubicBezTo>
                      <a:pt x="155" y="782"/>
                      <a:pt x="259" y="830"/>
                      <a:pt x="375" y="830"/>
                    </a:cubicBezTo>
                    <a:cubicBezTo>
                      <a:pt x="399" y="830"/>
                      <a:pt x="423" y="828"/>
                      <a:pt x="448" y="824"/>
                    </a:cubicBezTo>
                    <a:cubicBezTo>
                      <a:pt x="581" y="788"/>
                      <a:pt x="702" y="715"/>
                      <a:pt x="786" y="607"/>
                    </a:cubicBezTo>
                    <a:cubicBezTo>
                      <a:pt x="847" y="534"/>
                      <a:pt x="895" y="437"/>
                      <a:pt x="919" y="340"/>
                    </a:cubicBezTo>
                    <a:cubicBezTo>
                      <a:pt x="944" y="244"/>
                      <a:pt x="907" y="147"/>
                      <a:pt x="847" y="74"/>
                    </a:cubicBezTo>
                    <a:cubicBezTo>
                      <a:pt x="792" y="27"/>
                      <a:pt x="722" y="1"/>
                      <a:pt x="6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0" name="Google Shape;18910;p41"/>
              <p:cNvSpPr/>
              <p:nvPr/>
            </p:nvSpPr>
            <p:spPr>
              <a:xfrm>
                <a:off x="1886632" y="1910994"/>
                <a:ext cx="176888" cy="176358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29" extrusionOk="0">
                    <a:moveTo>
                      <a:pt x="1934" y="0"/>
                    </a:moveTo>
                    <a:cubicBezTo>
                      <a:pt x="1761" y="0"/>
                      <a:pt x="1579" y="128"/>
                      <a:pt x="1464" y="272"/>
                    </a:cubicBezTo>
                    <a:cubicBezTo>
                      <a:pt x="1319" y="453"/>
                      <a:pt x="1198" y="671"/>
                      <a:pt x="1005" y="792"/>
                    </a:cubicBezTo>
                    <a:cubicBezTo>
                      <a:pt x="934" y="832"/>
                      <a:pt x="863" y="846"/>
                      <a:pt x="795" y="846"/>
                    </a:cubicBezTo>
                    <a:cubicBezTo>
                      <a:pt x="669" y="846"/>
                      <a:pt x="547" y="801"/>
                      <a:pt x="434" y="801"/>
                    </a:cubicBezTo>
                    <a:cubicBezTo>
                      <a:pt x="389" y="801"/>
                      <a:pt x="345" y="808"/>
                      <a:pt x="303" y="828"/>
                    </a:cubicBezTo>
                    <a:cubicBezTo>
                      <a:pt x="97" y="925"/>
                      <a:pt x="1" y="1421"/>
                      <a:pt x="1" y="1614"/>
                    </a:cubicBezTo>
                    <a:cubicBezTo>
                      <a:pt x="1" y="1917"/>
                      <a:pt x="194" y="2195"/>
                      <a:pt x="484" y="2304"/>
                    </a:cubicBezTo>
                    <a:cubicBezTo>
                      <a:pt x="543" y="2321"/>
                      <a:pt x="602" y="2329"/>
                      <a:pt x="661" y="2329"/>
                    </a:cubicBezTo>
                    <a:cubicBezTo>
                      <a:pt x="898" y="2329"/>
                      <a:pt x="1138" y="2205"/>
                      <a:pt x="1331" y="2050"/>
                    </a:cubicBezTo>
                    <a:cubicBezTo>
                      <a:pt x="1730" y="1747"/>
                      <a:pt x="2033" y="1336"/>
                      <a:pt x="2226" y="876"/>
                    </a:cubicBezTo>
                    <a:cubicBezTo>
                      <a:pt x="2299" y="731"/>
                      <a:pt x="2335" y="562"/>
                      <a:pt x="2323" y="405"/>
                    </a:cubicBezTo>
                    <a:cubicBezTo>
                      <a:pt x="2311" y="235"/>
                      <a:pt x="2214" y="90"/>
                      <a:pt x="2069" y="30"/>
                    </a:cubicBezTo>
                    <a:cubicBezTo>
                      <a:pt x="2026" y="9"/>
                      <a:pt x="1980" y="0"/>
                      <a:pt x="19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11" name="Google Shape;18911;p41"/>
            <p:cNvGrpSpPr/>
            <p:nvPr/>
          </p:nvGrpSpPr>
          <p:grpSpPr>
            <a:xfrm>
              <a:off x="7160393" y="603877"/>
              <a:ext cx="2598859" cy="4611801"/>
              <a:chOff x="7160393" y="603877"/>
              <a:chExt cx="2598859" cy="4611801"/>
            </a:xfrm>
          </p:grpSpPr>
          <p:grpSp>
            <p:nvGrpSpPr>
              <p:cNvPr id="18912" name="Google Shape;18912;p41"/>
              <p:cNvGrpSpPr/>
              <p:nvPr/>
            </p:nvGrpSpPr>
            <p:grpSpPr>
              <a:xfrm rot="1592241">
                <a:off x="7231025" y="2817266"/>
                <a:ext cx="1053068" cy="564512"/>
                <a:chOff x="5206900" y="826150"/>
                <a:chExt cx="599275" cy="321250"/>
              </a:xfrm>
            </p:grpSpPr>
            <p:sp>
              <p:nvSpPr>
                <p:cNvPr id="18913" name="Google Shape;18913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4" name="Google Shape;18914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5" name="Google Shape;18915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6" name="Google Shape;18916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7" name="Google Shape;18917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8" name="Google Shape;18918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9" name="Google Shape;18919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0" name="Google Shape;18920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1" name="Google Shape;18921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2" name="Google Shape;18922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3" name="Google Shape;18923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4" name="Google Shape;18924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5" name="Google Shape;18925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6" name="Google Shape;18926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927" name="Google Shape;18927;p41"/>
              <p:cNvGrpSpPr/>
              <p:nvPr/>
            </p:nvGrpSpPr>
            <p:grpSpPr>
              <a:xfrm rot="-5278914">
                <a:off x="8685048" y="2776317"/>
                <a:ext cx="525895" cy="519954"/>
                <a:chOff x="1817929" y="3898077"/>
                <a:chExt cx="566346" cy="559947"/>
              </a:xfrm>
            </p:grpSpPr>
            <p:sp>
              <p:nvSpPr>
                <p:cNvPr id="18928" name="Google Shape;18928;p41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9" name="Google Shape;18929;p41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0" name="Google Shape;18930;p41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09" extrusionOk="0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1" name="Google Shape;18931;p41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2" name="Google Shape;18932;p41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3" name="Google Shape;18933;p41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3" extrusionOk="0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4" name="Google Shape;18934;p41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97" extrusionOk="0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5" name="Google Shape;18935;p41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6" name="Google Shape;18936;p41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937" name="Google Shape;18937;p41"/>
              <p:cNvGrpSpPr/>
              <p:nvPr/>
            </p:nvGrpSpPr>
            <p:grpSpPr>
              <a:xfrm rot="-10148886" flipH="1">
                <a:off x="7873320" y="744657"/>
                <a:ext cx="1699204" cy="2145391"/>
                <a:chOff x="146217" y="2712579"/>
                <a:chExt cx="1552966" cy="1960401"/>
              </a:xfrm>
            </p:grpSpPr>
            <p:grpSp>
              <p:nvGrpSpPr>
                <p:cNvPr id="18938" name="Google Shape;18938;p4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939" name="Google Shape;18939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0" name="Google Shape;18940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1" name="Google Shape;18941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2" name="Google Shape;18942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3" name="Google Shape;18943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4" name="Google Shape;18944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5" name="Google Shape;18945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6" name="Google Shape;18946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7" name="Google Shape;18947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8" name="Google Shape;18948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49" name="Google Shape;18949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50" name="Google Shape;18950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51" name="Google Shape;18951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52" name="Google Shape;18952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953" name="Google Shape;18953;p4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954" name="Google Shape;18954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55" name="Google Shape;18955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56" name="Google Shape;18956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57" name="Google Shape;18957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58" name="Google Shape;18958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59" name="Google Shape;18959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60" name="Google Shape;18960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61" name="Google Shape;18961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62" name="Google Shape;18962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63" name="Google Shape;18963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64" name="Google Shape;18964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65" name="Google Shape;18965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66" name="Google Shape;18966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67" name="Google Shape;18967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968" name="Google Shape;18968;p41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969" name="Google Shape;18969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0" name="Google Shape;18970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1" name="Google Shape;18971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2" name="Google Shape;18972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3" name="Google Shape;18973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4" name="Google Shape;18974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5" name="Google Shape;18975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6" name="Google Shape;18976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7" name="Google Shape;18977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8" name="Google Shape;18978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79" name="Google Shape;18979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80" name="Google Shape;18980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81" name="Google Shape;18981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82" name="Google Shape;18982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983" name="Google Shape;18983;p41"/>
              <p:cNvGrpSpPr/>
              <p:nvPr/>
            </p:nvGrpSpPr>
            <p:grpSpPr>
              <a:xfrm flipH="1">
                <a:off x="7686589" y="3070216"/>
                <a:ext cx="1699255" cy="2145463"/>
                <a:chOff x="146217" y="2712579"/>
                <a:chExt cx="1552966" cy="1960401"/>
              </a:xfrm>
            </p:grpSpPr>
            <p:grpSp>
              <p:nvGrpSpPr>
                <p:cNvPr id="18984" name="Google Shape;18984;p4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985" name="Google Shape;18985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86" name="Google Shape;18986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87" name="Google Shape;18987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88" name="Google Shape;18988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89" name="Google Shape;18989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90" name="Google Shape;18990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91" name="Google Shape;18991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92" name="Google Shape;18992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93" name="Google Shape;18993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94" name="Google Shape;18994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95" name="Google Shape;18995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96" name="Google Shape;18996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97" name="Google Shape;18997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98" name="Google Shape;18998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999" name="Google Shape;18999;p4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000" name="Google Shape;19000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01" name="Google Shape;19001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02" name="Google Shape;19002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03" name="Google Shape;19003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04" name="Google Shape;19004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05" name="Google Shape;19005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06" name="Google Shape;19006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07" name="Google Shape;19007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08" name="Google Shape;19008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09" name="Google Shape;19009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10" name="Google Shape;19010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11" name="Google Shape;19011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12" name="Google Shape;19012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13" name="Google Shape;19013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014" name="Google Shape;19014;p41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015" name="Google Shape;19015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16" name="Google Shape;19016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17" name="Google Shape;19017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18" name="Google Shape;19018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19" name="Google Shape;19019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20" name="Google Shape;19020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21" name="Google Shape;19021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22" name="Google Shape;19022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23" name="Google Shape;19023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24" name="Google Shape;19024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25" name="Google Shape;19025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26" name="Google Shape;19026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27" name="Google Shape;19027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28" name="Google Shape;19028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19029" name="Google Shape;19029;p4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030" name="Google Shape;19030;p41"/>
          <p:cNvSpPr txBox="1">
            <a:spLocks noGrp="1"/>
          </p:cNvSpPr>
          <p:nvPr>
            <p:ph type="body" idx="1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4_1">
    <p:spTree>
      <p:nvGrpSpPr>
        <p:cNvPr id="1" name="Shape 19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32" name="Google Shape;19032;p4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033" name="Google Shape;19033;p4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34" name="Google Shape;19034;p4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9035" name="Google Shape;19035;p42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6" name="Google Shape;19036;p42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7" name="Google Shape;19037;p42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8" name="Google Shape;19038;p42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9" name="Google Shape;19039;p42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0" name="Google Shape;19040;p42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1" name="Google Shape;19041;p42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2" name="Google Shape;19042;p42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3" name="Google Shape;19043;p42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4" name="Google Shape;19044;p42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5" name="Google Shape;19045;p42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6" name="Google Shape;19046;p42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7" name="Google Shape;19047;p42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8" name="Google Shape;19048;p42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9" name="Google Shape;19049;p42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0" name="Google Shape;19050;p42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1" name="Google Shape;19051;p42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2" name="Google Shape;19052;p4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3" name="Google Shape;19053;p4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4" name="Google Shape;19054;p4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5" name="Google Shape;19055;p4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6" name="Google Shape;19056;p4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7" name="Google Shape;19057;p4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8" name="Google Shape;19058;p4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9" name="Google Shape;19059;p4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60" name="Google Shape;19060;p4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9061" name="Google Shape;19061;p4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2" name="Google Shape;19062;p4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3" name="Google Shape;19063;p4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4" name="Google Shape;19064;p4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5" name="Google Shape;19065;p4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6" name="Google Shape;19066;p4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7" name="Google Shape;19067;p4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8" name="Google Shape;19068;p4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9" name="Google Shape;19069;p4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0" name="Google Shape;19070;p42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1" name="Google Shape;19071;p4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2" name="Google Shape;19072;p4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3" name="Google Shape;19073;p4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4" name="Google Shape;19074;p4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5" name="Google Shape;19075;p4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6" name="Google Shape;19076;p4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7" name="Google Shape;19077;p4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8" name="Google Shape;19078;p4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9" name="Google Shape;19079;p4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0" name="Google Shape;19080;p4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1" name="Google Shape;19081;p4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2" name="Google Shape;19082;p4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3" name="Google Shape;19083;p4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4" name="Google Shape;19084;p4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5" name="Google Shape;19085;p4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6" name="Google Shape;19086;p4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087" name="Google Shape;19087;p4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8" name="Google Shape;19088;p4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9" name="Google Shape;19089;p4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0" name="Google Shape;19090;p4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1" name="Google Shape;19091;p4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2" name="Google Shape;19092;p4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3" name="Google Shape;19093;p4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4" name="Google Shape;19094;p4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5" name="Google Shape;19095;p4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6" name="Google Shape;19096;p4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7" name="Google Shape;19097;p4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8" name="Google Shape;19098;p4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9" name="Google Shape;19099;p42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0" name="Google Shape;19100;p42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1" name="Google Shape;19101;p42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2" name="Google Shape;19102;p42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3" name="Google Shape;19103;p42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4" name="Google Shape;19104;p42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5" name="Google Shape;19105;p42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6" name="Google Shape;19106;p42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7" name="Google Shape;19107;p4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8" name="Google Shape;19108;p4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9" name="Google Shape;19109;p4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0" name="Google Shape;19110;p4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1" name="Google Shape;19111;p4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2" name="Google Shape;19112;p4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3" name="Google Shape;19113;p4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4" name="Google Shape;19114;p4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5" name="Google Shape;19115;p4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6" name="Google Shape;19116;p4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7" name="Google Shape;19117;p4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8" name="Google Shape;19118;p4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9" name="Google Shape;19119;p4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0" name="Google Shape;19120;p4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1" name="Google Shape;19121;p4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2" name="Google Shape;19122;p4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3" name="Google Shape;19123;p42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4" name="Google Shape;19124;p42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5" name="Google Shape;19125;p42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6" name="Google Shape;19126;p42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7" name="Google Shape;19127;p42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8" name="Google Shape;19128;p42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9" name="Google Shape;19129;p42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0" name="Google Shape;19130;p42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1" name="Google Shape;19131;p42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2" name="Google Shape;19132;p4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3" name="Google Shape;19133;p42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4" name="Google Shape;19134;p42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5" name="Google Shape;19135;p42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6" name="Google Shape;19136;p42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7" name="Google Shape;19137;p42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8" name="Google Shape;19138;p42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9" name="Google Shape;19139;p42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0" name="Google Shape;19140;p42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1" name="Google Shape;19141;p42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2" name="Google Shape;19142;p42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3" name="Google Shape;19143;p42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4" name="Google Shape;19144;p42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5" name="Google Shape;19145;p42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6" name="Google Shape;19146;p42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7" name="Google Shape;19147;p42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8" name="Google Shape;19148;p42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9" name="Google Shape;19149;p42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0" name="Google Shape;19150;p4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1" name="Google Shape;19151;p4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2" name="Google Shape;19152;p4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3" name="Google Shape;19153;p4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4" name="Google Shape;19154;p4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5" name="Google Shape;19155;p4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6" name="Google Shape;19156;p4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7" name="Google Shape;19157;p4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8" name="Google Shape;19158;p4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9" name="Google Shape;19159;p42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0" name="Google Shape;19160;p42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1" name="Google Shape;19161;p42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2" name="Google Shape;19162;p42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3" name="Google Shape;19163;p42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4" name="Google Shape;19164;p42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5" name="Google Shape;19165;p42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6" name="Google Shape;19166;p42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7" name="Google Shape;19167;p42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8" name="Google Shape;19168;p42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9" name="Google Shape;19169;p42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0" name="Google Shape;19170;p42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1" name="Google Shape;19171;p42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2" name="Google Shape;19172;p42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3" name="Google Shape;19173;p42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4" name="Google Shape;19174;p42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5" name="Google Shape;19175;p42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6" name="Google Shape;19176;p4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7" name="Google Shape;19177;p4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8" name="Google Shape;19178;p4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9" name="Google Shape;19179;p4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0" name="Google Shape;19180;p4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1" name="Google Shape;19181;p4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2" name="Google Shape;19182;p4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3" name="Google Shape;19183;p4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4" name="Google Shape;19184;p4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5" name="Google Shape;19185;p42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6" name="Google Shape;19186;p4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87" name="Google Shape;19187;p4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9188" name="Google Shape;19188;p4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9" name="Google Shape;19189;p4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0" name="Google Shape;19190;p4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1" name="Google Shape;19191;p4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2" name="Google Shape;19192;p4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3" name="Google Shape;19193;p4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4" name="Google Shape;19194;p4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5" name="Google Shape;19195;p4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6" name="Google Shape;19196;p4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7" name="Google Shape;19197;p4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8" name="Google Shape;19198;p4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9" name="Google Shape;19199;p4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0" name="Google Shape;19200;p4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1" name="Google Shape;19201;p4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2" name="Google Shape;19202;p4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3" name="Google Shape;19203;p4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4" name="Google Shape;19204;p4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5" name="Google Shape;19205;p4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6" name="Google Shape;19206;p4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7" name="Google Shape;19207;p4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8" name="Google Shape;19208;p4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9" name="Google Shape;19209;p4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0" name="Google Shape;19210;p4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1" name="Google Shape;19211;p4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2" name="Google Shape;19212;p4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3" name="Google Shape;19213;p4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14" name="Google Shape;19214;p42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5" name="Google Shape;19215;p4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6" name="Google Shape;19216;p4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7" name="Google Shape;19217;p4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8" name="Google Shape;19218;p4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19" name="Google Shape;19219;p4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220" name="Google Shape;19220;p4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1" name="Google Shape;19221;p4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2" name="Google Shape;19222;p4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3" name="Google Shape;19223;p4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4" name="Google Shape;19224;p4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5" name="Google Shape;19225;p4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6" name="Google Shape;19226;p4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7" name="Google Shape;19227;p4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8" name="Google Shape;19228;p4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9" name="Google Shape;19229;p4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0" name="Google Shape;19230;p4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1" name="Google Shape;19231;p4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2" name="Google Shape;19232;p4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3" name="Google Shape;19233;p4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4" name="Google Shape;19234;p4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5" name="Google Shape;19235;p4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6" name="Google Shape;19236;p4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7" name="Google Shape;19237;p4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8" name="Google Shape;19238;p4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9" name="Google Shape;19239;p4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0" name="Google Shape;19240;p4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1" name="Google Shape;19241;p4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2" name="Google Shape;19242;p4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3" name="Google Shape;19243;p4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4" name="Google Shape;19244;p4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5" name="Google Shape;19245;p4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46" name="Google Shape;19246;p4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47" name="Google Shape;19247;p4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9248" name="Google Shape;19248;p4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9" name="Google Shape;19249;p4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0" name="Google Shape;19250;p4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1" name="Google Shape;19251;p4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2" name="Google Shape;19252;p4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3" name="Google Shape;19253;p4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4" name="Google Shape;19254;p4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5" name="Google Shape;19255;p4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6" name="Google Shape;19256;p4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7" name="Google Shape;19257;p4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8" name="Google Shape;19258;p4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9" name="Google Shape;19259;p4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0" name="Google Shape;19260;p4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1" name="Google Shape;19261;p4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2" name="Google Shape;19262;p4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3" name="Google Shape;19263;p4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4" name="Google Shape;19264;p4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5" name="Google Shape;19265;p4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6" name="Google Shape;19266;p4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7" name="Google Shape;19267;p4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8" name="Google Shape;19268;p4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9" name="Google Shape;19269;p4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0" name="Google Shape;19270;p4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1" name="Google Shape;19271;p4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2" name="Google Shape;19272;p4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3" name="Google Shape;19273;p4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274" name="Google Shape;19274;p4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275" name="Google Shape;19275;p42"/>
          <p:cNvSpPr txBox="1">
            <a:spLocks noGrp="1"/>
          </p:cNvSpPr>
          <p:nvPr>
            <p:ph type="body" idx="1"/>
          </p:nvPr>
        </p:nvSpPr>
        <p:spPr>
          <a:xfrm>
            <a:off x="713225" y="1062350"/>
            <a:ext cx="3747000" cy="35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276" name="Google Shape;19276;p42"/>
          <p:cNvSpPr txBox="1">
            <a:spLocks noGrp="1"/>
          </p:cNvSpPr>
          <p:nvPr>
            <p:ph type="body" idx="2"/>
          </p:nvPr>
        </p:nvSpPr>
        <p:spPr>
          <a:xfrm>
            <a:off x="4683725" y="1062350"/>
            <a:ext cx="3747000" cy="35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4_1_1">
    <p:spTree>
      <p:nvGrpSpPr>
        <p:cNvPr id="1" name="Shape 19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78" name="Google Shape;19278;p4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279" name="Google Shape;19279;p4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80" name="Google Shape;19280;p4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9281" name="Google Shape;19281;p4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2" name="Google Shape;19282;p4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3" name="Google Shape;19283;p4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4" name="Google Shape;19284;p4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5" name="Google Shape;19285;p4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6" name="Google Shape;19286;p4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7" name="Google Shape;19287;p4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8" name="Google Shape;19288;p4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9" name="Google Shape;19289;p4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0" name="Google Shape;19290;p4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1" name="Google Shape;19291;p4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2" name="Google Shape;19292;p4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3" name="Google Shape;19293;p4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4" name="Google Shape;19294;p4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5" name="Google Shape;19295;p4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6" name="Google Shape;19296;p4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7" name="Google Shape;19297;p4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8" name="Google Shape;19298;p4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9" name="Google Shape;19299;p4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0" name="Google Shape;19300;p4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1" name="Google Shape;19301;p4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2" name="Google Shape;19302;p4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3" name="Google Shape;19303;p4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4" name="Google Shape;19304;p4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5" name="Google Shape;19305;p4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06" name="Google Shape;19306;p4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9307" name="Google Shape;19307;p4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8" name="Google Shape;19308;p4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9" name="Google Shape;19309;p4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0" name="Google Shape;19310;p4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1" name="Google Shape;19311;p4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2" name="Google Shape;19312;p4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3" name="Google Shape;19313;p4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4" name="Google Shape;19314;p4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5" name="Google Shape;19315;p4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6" name="Google Shape;19316;p4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7" name="Google Shape;19317;p4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8" name="Google Shape;19318;p4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9" name="Google Shape;19319;p4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0" name="Google Shape;19320;p4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1" name="Google Shape;19321;p4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2" name="Google Shape;19322;p4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3" name="Google Shape;19323;p4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4" name="Google Shape;19324;p4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5" name="Google Shape;19325;p4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6" name="Google Shape;19326;p4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7" name="Google Shape;19327;p4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8" name="Google Shape;19328;p4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9" name="Google Shape;19329;p4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0" name="Google Shape;19330;p4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1" name="Google Shape;19331;p4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2" name="Google Shape;19332;p4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333" name="Google Shape;19333;p4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4" name="Google Shape;19334;p4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5" name="Google Shape;19335;p4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6" name="Google Shape;19336;p4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7" name="Google Shape;19337;p4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8" name="Google Shape;19338;p4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9" name="Google Shape;19339;p4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0" name="Google Shape;19340;p4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1" name="Google Shape;19341;p4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2" name="Google Shape;19342;p4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3" name="Google Shape;19343;p4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4" name="Google Shape;19344;p4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5" name="Google Shape;19345;p4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6" name="Google Shape;19346;p4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7" name="Google Shape;19347;p4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8" name="Google Shape;19348;p4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9" name="Google Shape;19349;p4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0" name="Google Shape;19350;p4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1" name="Google Shape;19351;p4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2" name="Google Shape;19352;p4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3" name="Google Shape;19353;p4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4" name="Google Shape;19354;p4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5" name="Google Shape;19355;p4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6" name="Google Shape;19356;p4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7" name="Google Shape;19357;p4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8" name="Google Shape;19358;p4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9" name="Google Shape;19359;p4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0" name="Google Shape;19360;p4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1" name="Google Shape;19361;p4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2" name="Google Shape;19362;p4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3" name="Google Shape;19363;p4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4" name="Google Shape;19364;p4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5" name="Google Shape;19365;p4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6" name="Google Shape;19366;p4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7" name="Google Shape;19367;p4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8" name="Google Shape;19368;p4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9" name="Google Shape;19369;p4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0" name="Google Shape;19370;p4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1" name="Google Shape;19371;p4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2" name="Google Shape;19372;p4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3" name="Google Shape;19373;p4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4" name="Google Shape;19374;p4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5" name="Google Shape;19375;p4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6" name="Google Shape;19376;p4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7" name="Google Shape;19377;p4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8" name="Google Shape;19378;p4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9" name="Google Shape;19379;p4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0" name="Google Shape;19380;p4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1" name="Google Shape;19381;p4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4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4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4" name="Google Shape;19384;p4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5" name="Google Shape;19385;p4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4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4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4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4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0" name="Google Shape;19390;p4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1" name="Google Shape;19391;p4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2" name="Google Shape;19392;p4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3" name="Google Shape;19393;p4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4" name="Google Shape;19394;p4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5" name="Google Shape;19395;p4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6" name="Google Shape;19396;p4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7" name="Google Shape;19397;p4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8" name="Google Shape;19398;p4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9" name="Google Shape;19399;p4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0" name="Google Shape;19400;p4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1" name="Google Shape;19401;p4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2" name="Google Shape;19402;p4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3" name="Google Shape;19403;p4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4" name="Google Shape;19404;p4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5" name="Google Shape;19405;p4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6" name="Google Shape;19406;p4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7" name="Google Shape;19407;p4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8" name="Google Shape;19408;p4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9" name="Google Shape;19409;p4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0" name="Google Shape;19410;p4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1" name="Google Shape;19411;p4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2" name="Google Shape;19412;p4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3" name="Google Shape;19413;p4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4" name="Google Shape;19414;p4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5" name="Google Shape;19415;p4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6" name="Google Shape;19416;p4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7" name="Google Shape;19417;p4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8" name="Google Shape;19418;p4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9" name="Google Shape;19419;p4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0" name="Google Shape;19420;p4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1" name="Google Shape;19421;p4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2" name="Google Shape;19422;p4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3" name="Google Shape;19423;p4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4" name="Google Shape;19424;p4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5" name="Google Shape;19425;p4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6" name="Google Shape;19426;p4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7" name="Google Shape;19427;p4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8" name="Google Shape;19428;p4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9" name="Google Shape;19429;p4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0" name="Google Shape;19430;p4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1" name="Google Shape;19431;p4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2" name="Google Shape;19432;p4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33" name="Google Shape;19433;p4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9434" name="Google Shape;19434;p4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5" name="Google Shape;19435;p4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6" name="Google Shape;19436;p4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7" name="Google Shape;19437;p4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8" name="Google Shape;19438;p4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9" name="Google Shape;19439;p4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0" name="Google Shape;19440;p4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1" name="Google Shape;19441;p4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2" name="Google Shape;19442;p4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3" name="Google Shape;19443;p4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4" name="Google Shape;19444;p4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5" name="Google Shape;19445;p4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6" name="Google Shape;19446;p4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7" name="Google Shape;19447;p4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8" name="Google Shape;19448;p4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9" name="Google Shape;19449;p4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0" name="Google Shape;19450;p4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1" name="Google Shape;19451;p4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2" name="Google Shape;19452;p4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3" name="Google Shape;19453;p4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4" name="Google Shape;19454;p4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5" name="Google Shape;19455;p4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6" name="Google Shape;19456;p4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7" name="Google Shape;19457;p4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8" name="Google Shape;19458;p4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9" name="Google Shape;19459;p4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60" name="Google Shape;19460;p4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1" name="Google Shape;19461;p4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2" name="Google Shape;19462;p4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3" name="Google Shape;19463;p4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4" name="Google Shape;19464;p4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65" name="Google Shape;19465;p4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466" name="Google Shape;19466;p4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7" name="Google Shape;19467;p4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8" name="Google Shape;19468;p4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9" name="Google Shape;19469;p4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0" name="Google Shape;19470;p4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1" name="Google Shape;19471;p4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2" name="Google Shape;19472;p4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3" name="Google Shape;19473;p4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4" name="Google Shape;19474;p4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5" name="Google Shape;19475;p4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6" name="Google Shape;19476;p4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7" name="Google Shape;19477;p4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8" name="Google Shape;19478;p4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9" name="Google Shape;19479;p4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0" name="Google Shape;19480;p4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1" name="Google Shape;19481;p4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2" name="Google Shape;19482;p4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3" name="Google Shape;19483;p4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4" name="Google Shape;19484;p4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5" name="Google Shape;19485;p4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6" name="Google Shape;19486;p4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7" name="Google Shape;19487;p4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8" name="Google Shape;19488;p4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9" name="Google Shape;19489;p4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0" name="Google Shape;19490;p4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1" name="Google Shape;19491;p4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92" name="Google Shape;19492;p4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93" name="Google Shape;19493;p4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9494" name="Google Shape;19494;p4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5" name="Google Shape;19495;p4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6" name="Google Shape;19496;p4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7" name="Google Shape;19497;p4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8" name="Google Shape;19498;p4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9" name="Google Shape;19499;p4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0" name="Google Shape;19500;p4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1" name="Google Shape;19501;p4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2" name="Google Shape;19502;p4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3" name="Google Shape;19503;p4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4" name="Google Shape;19504;p4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5" name="Google Shape;19505;p4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6" name="Google Shape;19506;p4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7" name="Google Shape;19507;p4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8" name="Google Shape;19508;p4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9" name="Google Shape;19509;p4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0" name="Google Shape;19510;p4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1" name="Google Shape;19511;p4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2" name="Google Shape;19512;p4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3" name="Google Shape;19513;p4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4" name="Google Shape;19514;p4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5" name="Google Shape;19515;p4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6" name="Google Shape;19516;p4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7" name="Google Shape;19517;p4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8" name="Google Shape;19518;p4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9" name="Google Shape;19519;p4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520" name="Google Shape;19520;p43"/>
          <p:cNvGrpSpPr/>
          <p:nvPr/>
        </p:nvGrpSpPr>
        <p:grpSpPr>
          <a:xfrm>
            <a:off x="-111930" y="470425"/>
            <a:ext cx="10155759" cy="5761915"/>
            <a:chOff x="-111930" y="470425"/>
            <a:chExt cx="10155759" cy="5761915"/>
          </a:xfrm>
        </p:grpSpPr>
        <p:grpSp>
          <p:nvGrpSpPr>
            <p:cNvPr id="19521" name="Google Shape;19521;p43"/>
            <p:cNvGrpSpPr/>
            <p:nvPr/>
          </p:nvGrpSpPr>
          <p:grpSpPr>
            <a:xfrm rot="-1552544">
              <a:off x="7961925" y="3824152"/>
              <a:ext cx="1699019" cy="2144969"/>
              <a:chOff x="7367733" y="196366"/>
              <a:chExt cx="1699100" cy="2145071"/>
            </a:xfrm>
          </p:grpSpPr>
          <p:grpSp>
            <p:nvGrpSpPr>
              <p:cNvPr id="19522" name="Google Shape;19522;p43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19523" name="Google Shape;19523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524" name="Google Shape;1952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25" name="Google Shape;1952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26" name="Google Shape;1952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27" name="Google Shape;1952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28" name="Google Shape;1952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29" name="Google Shape;1952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0" name="Google Shape;1953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1" name="Google Shape;1953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2" name="Google Shape;1953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3" name="Google Shape;1953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4" name="Google Shape;1953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5" name="Google Shape;1953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6" name="Google Shape;1953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7" name="Google Shape;1953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538" name="Google Shape;19538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539" name="Google Shape;19539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0" name="Google Shape;19540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1" name="Google Shape;19541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2" name="Google Shape;19542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3" name="Google Shape;19543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4" name="Google Shape;19544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5" name="Google Shape;19545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6" name="Google Shape;19546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7" name="Google Shape;19547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8" name="Google Shape;19548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9" name="Google Shape;19549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0" name="Google Shape;19550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1" name="Google Shape;19551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2" name="Google Shape;19552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553" name="Google Shape;19553;p4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554" name="Google Shape;1955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5" name="Google Shape;1955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6" name="Google Shape;1955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7" name="Google Shape;1955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8" name="Google Shape;1955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9" name="Google Shape;1955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0" name="Google Shape;1956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1" name="Google Shape;1956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2" name="Google Shape;1956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3" name="Google Shape;1956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4" name="Google Shape;1956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5" name="Google Shape;1956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6" name="Google Shape;1956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7" name="Google Shape;1956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568" name="Google Shape;19568;p43"/>
              <p:cNvGrpSpPr/>
              <p:nvPr/>
            </p:nvGrpSpPr>
            <p:grpSpPr>
              <a:xfrm>
                <a:off x="7920143" y="760581"/>
                <a:ext cx="384810" cy="524875"/>
                <a:chOff x="7920143" y="760581"/>
                <a:chExt cx="384810" cy="524875"/>
              </a:xfrm>
            </p:grpSpPr>
            <p:grpSp>
              <p:nvGrpSpPr>
                <p:cNvPr id="19569" name="Google Shape;19569;p43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19570" name="Google Shape;19570;p43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71" name="Google Shape;19571;p43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572" name="Google Shape;19572;p43"/>
                <p:cNvGrpSpPr/>
                <p:nvPr/>
              </p:nvGrpSpPr>
              <p:grpSpPr>
                <a:xfrm>
                  <a:off x="7920143" y="760581"/>
                  <a:ext cx="384810" cy="264430"/>
                  <a:chOff x="7920143" y="760581"/>
                  <a:chExt cx="384810" cy="264430"/>
                </a:xfrm>
              </p:grpSpPr>
              <p:sp>
                <p:nvSpPr>
                  <p:cNvPr id="19573" name="Google Shape;19573;p43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574" name="Google Shape;19574;p43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19575" name="Google Shape;19575;p43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" h="6897" extrusionOk="0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76" name="Google Shape;19576;p43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19577" name="Google Shape;19577;p43"/>
            <p:cNvGrpSpPr/>
            <p:nvPr/>
          </p:nvGrpSpPr>
          <p:grpSpPr>
            <a:xfrm>
              <a:off x="-111930" y="470425"/>
              <a:ext cx="9600118" cy="2827545"/>
              <a:chOff x="-111930" y="241825"/>
              <a:chExt cx="9600118" cy="2827545"/>
            </a:xfrm>
          </p:grpSpPr>
          <p:grpSp>
            <p:nvGrpSpPr>
              <p:cNvPr id="19578" name="Google Shape;19578;p43"/>
              <p:cNvGrpSpPr/>
              <p:nvPr/>
            </p:nvGrpSpPr>
            <p:grpSpPr>
              <a:xfrm rot="4394975" flipH="1">
                <a:off x="6493545" y="874322"/>
                <a:ext cx="1698976" cy="2145093"/>
                <a:chOff x="146217" y="2712579"/>
                <a:chExt cx="1552966" cy="1960401"/>
              </a:xfrm>
            </p:grpSpPr>
            <p:grpSp>
              <p:nvGrpSpPr>
                <p:cNvPr id="19579" name="Google Shape;19579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580" name="Google Shape;1958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1" name="Google Shape;1958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2" name="Google Shape;1958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3" name="Google Shape;1958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4" name="Google Shape;1958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5" name="Google Shape;1958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6" name="Google Shape;1958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7" name="Google Shape;1958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8" name="Google Shape;1958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9" name="Google Shape;1958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0" name="Google Shape;1959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1" name="Google Shape;1959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2" name="Google Shape;1959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3" name="Google Shape;1959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594" name="Google Shape;19594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595" name="Google Shape;19595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6" name="Google Shape;19596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7" name="Google Shape;19597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8" name="Google Shape;19598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9" name="Google Shape;19599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0" name="Google Shape;19600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1" name="Google Shape;19601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2" name="Google Shape;19602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3" name="Google Shape;19603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4" name="Google Shape;19604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5" name="Google Shape;19605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6" name="Google Shape;19606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7" name="Google Shape;19607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8" name="Google Shape;19608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609" name="Google Shape;19609;p4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610" name="Google Shape;1961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1" name="Google Shape;1961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2" name="Google Shape;1961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3" name="Google Shape;1961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4" name="Google Shape;1961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5" name="Google Shape;1961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6" name="Google Shape;1961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7" name="Google Shape;1961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8" name="Google Shape;1961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9" name="Google Shape;1961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0" name="Google Shape;1962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1" name="Google Shape;1962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2" name="Google Shape;1962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3" name="Google Shape;1962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624" name="Google Shape;19624;p43"/>
              <p:cNvGrpSpPr/>
              <p:nvPr/>
            </p:nvGrpSpPr>
            <p:grpSpPr>
              <a:xfrm rot="-5400000" flipH="1">
                <a:off x="110978" y="18917"/>
                <a:ext cx="1699255" cy="2145071"/>
                <a:chOff x="146217" y="2712579"/>
                <a:chExt cx="1552966" cy="1960401"/>
              </a:xfrm>
            </p:grpSpPr>
            <p:grpSp>
              <p:nvGrpSpPr>
                <p:cNvPr id="19625" name="Google Shape;19625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626" name="Google Shape;1962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7" name="Google Shape;1962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8" name="Google Shape;1962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9" name="Google Shape;1962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0" name="Google Shape;1963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1" name="Google Shape;1963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2" name="Google Shape;1963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3" name="Google Shape;1963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4" name="Google Shape;1963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5" name="Google Shape;1963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6" name="Google Shape;1963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7" name="Google Shape;1963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8" name="Google Shape;1963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9" name="Google Shape;1963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640" name="Google Shape;19640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641" name="Google Shape;19641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2" name="Google Shape;19642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3" name="Google Shape;19643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4" name="Google Shape;19644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5" name="Google Shape;19645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6" name="Google Shape;19646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7" name="Google Shape;19647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8" name="Google Shape;19648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9" name="Google Shape;19649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0" name="Google Shape;19650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1" name="Google Shape;19651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2" name="Google Shape;19652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3" name="Google Shape;19653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4" name="Google Shape;19654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655" name="Google Shape;19655;p4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656" name="Google Shape;1965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7" name="Google Shape;1965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8" name="Google Shape;1965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9" name="Google Shape;1965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0" name="Google Shape;1966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1" name="Google Shape;1966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2" name="Google Shape;1966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3" name="Google Shape;1966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4" name="Google Shape;1966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5" name="Google Shape;1966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6" name="Google Shape;1966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7" name="Google Shape;1966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8" name="Google Shape;1966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9" name="Google Shape;1966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670" name="Google Shape;19670;p43"/>
              <p:cNvGrpSpPr/>
              <p:nvPr/>
            </p:nvGrpSpPr>
            <p:grpSpPr>
              <a:xfrm rot="-4760041" flipH="1">
                <a:off x="2573686" y="674980"/>
                <a:ext cx="1699104" cy="2145109"/>
                <a:chOff x="146217" y="2712579"/>
                <a:chExt cx="1552966" cy="1960401"/>
              </a:xfrm>
            </p:grpSpPr>
            <p:grpSp>
              <p:nvGrpSpPr>
                <p:cNvPr id="19671" name="Google Shape;19671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672" name="Google Shape;19672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73" name="Google Shape;19673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74" name="Google Shape;19674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75" name="Google Shape;19675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76" name="Google Shape;19676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77" name="Google Shape;19677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78" name="Google Shape;19678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79" name="Google Shape;19679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0" name="Google Shape;19680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1" name="Google Shape;19681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2" name="Google Shape;19682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3" name="Google Shape;19683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4" name="Google Shape;19684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5" name="Google Shape;19685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686" name="Google Shape;19686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687" name="Google Shape;19687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8" name="Google Shape;19688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9" name="Google Shape;19689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0" name="Google Shape;19690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1" name="Google Shape;19691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2" name="Google Shape;19692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3" name="Google Shape;19693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4" name="Google Shape;19694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5" name="Google Shape;19695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6" name="Google Shape;19696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7" name="Google Shape;19697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8" name="Google Shape;19698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9" name="Google Shape;19699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00" name="Google Shape;19700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701" name="Google Shape;19701;p4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702" name="Google Shape;19702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03" name="Google Shape;19703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04" name="Google Shape;19704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05" name="Google Shape;19705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06" name="Google Shape;19706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07" name="Google Shape;19707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08" name="Google Shape;19708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09" name="Google Shape;19709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10" name="Google Shape;19710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11" name="Google Shape;19711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12" name="Google Shape;19712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13" name="Google Shape;19713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14" name="Google Shape;19714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15" name="Google Shape;19715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716" name="Google Shape;19716;p43"/>
              <p:cNvGrpSpPr/>
              <p:nvPr/>
            </p:nvGrpSpPr>
            <p:grpSpPr>
              <a:xfrm rot="-7103110" flipH="1">
                <a:off x="3775507" y="718358"/>
                <a:ext cx="1698997" cy="2145183"/>
                <a:chOff x="146217" y="2712579"/>
                <a:chExt cx="1552966" cy="1960401"/>
              </a:xfrm>
            </p:grpSpPr>
            <p:grpSp>
              <p:nvGrpSpPr>
                <p:cNvPr id="19717" name="Google Shape;19717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718" name="Google Shape;19718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19" name="Google Shape;19719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0" name="Google Shape;19720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1" name="Google Shape;19721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2" name="Google Shape;19722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3" name="Google Shape;19723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4" name="Google Shape;19724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5" name="Google Shape;19725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6" name="Google Shape;19726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7" name="Google Shape;19727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8" name="Google Shape;19728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29" name="Google Shape;19729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30" name="Google Shape;19730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31" name="Google Shape;19731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732" name="Google Shape;19732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733" name="Google Shape;19733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34" name="Google Shape;19734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35" name="Google Shape;19735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36" name="Google Shape;19736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37" name="Google Shape;19737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38" name="Google Shape;19738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39" name="Google Shape;19739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40" name="Google Shape;19740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41" name="Google Shape;19741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42" name="Google Shape;19742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43" name="Google Shape;19743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44" name="Google Shape;19744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45" name="Google Shape;19745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46" name="Google Shape;19746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747" name="Google Shape;19747;p4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748" name="Google Shape;19748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49" name="Google Shape;19749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0" name="Google Shape;19750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1" name="Google Shape;19751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2" name="Google Shape;19752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3" name="Google Shape;19753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4" name="Google Shape;19754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5" name="Google Shape;19755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6" name="Google Shape;19756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7" name="Google Shape;19757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8" name="Google Shape;19758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59" name="Google Shape;19759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60" name="Google Shape;19760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61" name="Google Shape;19761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762" name="Google Shape;19762;p43"/>
              <p:cNvGrpSpPr/>
              <p:nvPr/>
            </p:nvGrpSpPr>
            <p:grpSpPr>
              <a:xfrm rot="6200188" flipH="1">
                <a:off x="819337" y="718414"/>
                <a:ext cx="1699268" cy="2145087"/>
                <a:chOff x="146217" y="2712579"/>
                <a:chExt cx="1552966" cy="1960401"/>
              </a:xfrm>
            </p:grpSpPr>
            <p:grpSp>
              <p:nvGrpSpPr>
                <p:cNvPr id="19763" name="Google Shape;19763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764" name="Google Shape;1976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65" name="Google Shape;1976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66" name="Google Shape;1976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67" name="Google Shape;1976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68" name="Google Shape;1976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69" name="Google Shape;1976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0" name="Google Shape;1977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1" name="Google Shape;1977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2" name="Google Shape;1977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3" name="Google Shape;1977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4" name="Google Shape;1977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5" name="Google Shape;1977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6" name="Google Shape;1977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77" name="Google Shape;1977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778" name="Google Shape;19778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779" name="Google Shape;19779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0" name="Google Shape;19780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1" name="Google Shape;19781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2" name="Google Shape;19782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3" name="Google Shape;19783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4" name="Google Shape;19784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5" name="Google Shape;19785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6" name="Google Shape;19786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7" name="Google Shape;19787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8" name="Google Shape;19788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89" name="Google Shape;19789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0" name="Google Shape;19790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1" name="Google Shape;19791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2" name="Google Shape;19792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793" name="Google Shape;19793;p4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794" name="Google Shape;1979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5" name="Google Shape;1979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6" name="Google Shape;1979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7" name="Google Shape;1979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8" name="Google Shape;1979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9" name="Google Shape;1979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0" name="Google Shape;1980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1" name="Google Shape;1980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2" name="Google Shape;1980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3" name="Google Shape;1980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4" name="Google Shape;1980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5" name="Google Shape;1980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6" name="Google Shape;1980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7" name="Google Shape;1980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808" name="Google Shape;19808;p43"/>
              <p:cNvGrpSpPr/>
              <p:nvPr/>
            </p:nvGrpSpPr>
            <p:grpSpPr>
              <a:xfrm rot="5730442">
                <a:off x="4901048" y="843870"/>
                <a:ext cx="1699023" cy="2145186"/>
                <a:chOff x="146217" y="2712579"/>
                <a:chExt cx="1552966" cy="1960401"/>
              </a:xfrm>
            </p:grpSpPr>
            <p:grpSp>
              <p:nvGrpSpPr>
                <p:cNvPr id="19809" name="Google Shape;19809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810" name="Google Shape;1981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1" name="Google Shape;1981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2" name="Google Shape;1981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3" name="Google Shape;1981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4" name="Google Shape;1981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5" name="Google Shape;1981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6" name="Google Shape;1981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7" name="Google Shape;1981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8" name="Google Shape;1981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9" name="Google Shape;1981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0" name="Google Shape;1982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1" name="Google Shape;1982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2" name="Google Shape;1982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3" name="Google Shape;1982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824" name="Google Shape;19824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825" name="Google Shape;19825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6" name="Google Shape;19826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7" name="Google Shape;19827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8" name="Google Shape;19828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9" name="Google Shape;19829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0" name="Google Shape;19830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1" name="Google Shape;19831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2" name="Google Shape;19832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3" name="Google Shape;19833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4" name="Google Shape;19834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5" name="Google Shape;19835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6" name="Google Shape;19836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7" name="Google Shape;19837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8" name="Google Shape;19838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839" name="Google Shape;19839;p4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840" name="Google Shape;1984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1" name="Google Shape;1984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2" name="Google Shape;1984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3" name="Google Shape;1984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4" name="Google Shape;1984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5" name="Google Shape;1984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6" name="Google Shape;1984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7" name="Google Shape;1984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8" name="Google Shape;1984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9" name="Google Shape;1984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50" name="Google Shape;1985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51" name="Google Shape;1985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52" name="Google Shape;1985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53" name="Google Shape;1985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854" name="Google Shape;19854;p43"/>
              <p:cNvGrpSpPr/>
              <p:nvPr/>
            </p:nvGrpSpPr>
            <p:grpSpPr>
              <a:xfrm rot="-10648498" flipH="1">
                <a:off x="7742628" y="409084"/>
                <a:ext cx="1699041" cy="2145005"/>
                <a:chOff x="146217" y="2712579"/>
                <a:chExt cx="1552966" cy="1960401"/>
              </a:xfrm>
            </p:grpSpPr>
            <p:grpSp>
              <p:nvGrpSpPr>
                <p:cNvPr id="19855" name="Google Shape;19855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856" name="Google Shape;1985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57" name="Google Shape;1985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58" name="Google Shape;1985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59" name="Google Shape;1985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0" name="Google Shape;1986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1" name="Google Shape;1986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2" name="Google Shape;1986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3" name="Google Shape;1986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4" name="Google Shape;1986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5" name="Google Shape;1986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6" name="Google Shape;1986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7" name="Google Shape;1986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8" name="Google Shape;1986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9" name="Google Shape;1986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870" name="Google Shape;19870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871" name="Google Shape;19871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2" name="Google Shape;19872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3" name="Google Shape;19873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4" name="Google Shape;19874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5" name="Google Shape;19875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6" name="Google Shape;19876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7" name="Google Shape;19877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8" name="Google Shape;19878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9" name="Google Shape;19879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0" name="Google Shape;19880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1" name="Google Shape;19881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2" name="Google Shape;19882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3" name="Google Shape;19883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4" name="Google Shape;19884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885" name="Google Shape;19885;p4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886" name="Google Shape;1988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7" name="Google Shape;1988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8" name="Google Shape;1988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9" name="Google Shape;1988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0" name="Google Shape;1989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1" name="Google Shape;1989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2" name="Google Shape;1989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3" name="Google Shape;1989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4" name="Google Shape;1989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5" name="Google Shape;1989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6" name="Google Shape;1989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7" name="Google Shape;1989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8" name="Google Shape;1989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9" name="Google Shape;1989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19900" name="Google Shape;19900;p4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901" name="Google Shape;19901;p43"/>
          <p:cNvSpPr txBox="1">
            <a:spLocks noGrp="1"/>
          </p:cNvSpPr>
          <p:nvPr>
            <p:ph type="body" idx="1"/>
          </p:nvPr>
        </p:nvSpPr>
        <p:spPr>
          <a:xfrm>
            <a:off x="1888225" y="3427701"/>
            <a:ext cx="20934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902" name="Google Shape;19902;p43"/>
          <p:cNvSpPr txBox="1">
            <a:spLocks noGrp="1"/>
          </p:cNvSpPr>
          <p:nvPr>
            <p:ph type="body" idx="2"/>
          </p:nvPr>
        </p:nvSpPr>
        <p:spPr>
          <a:xfrm>
            <a:off x="5162525" y="3427701"/>
            <a:ext cx="20934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3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903" name="Google Shape;19903;p43"/>
          <p:cNvSpPr txBox="1">
            <a:spLocks noGrp="1"/>
          </p:cNvSpPr>
          <p:nvPr>
            <p:ph type="subTitle" idx="3"/>
          </p:nvPr>
        </p:nvSpPr>
        <p:spPr>
          <a:xfrm>
            <a:off x="1888075" y="3069375"/>
            <a:ext cx="20934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9904" name="Google Shape;19904;p43"/>
          <p:cNvSpPr txBox="1">
            <a:spLocks noGrp="1"/>
          </p:cNvSpPr>
          <p:nvPr>
            <p:ph type="subTitle" idx="4"/>
          </p:nvPr>
        </p:nvSpPr>
        <p:spPr>
          <a:xfrm>
            <a:off x="5162525" y="3069375"/>
            <a:ext cx="20934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9905" name="Google Shape;19905;p43"/>
          <p:cNvSpPr/>
          <p:nvPr/>
        </p:nvSpPr>
        <p:spPr>
          <a:xfrm rot="-435006">
            <a:off x="6396348" y="1705435"/>
            <a:ext cx="1700" cy="850"/>
          </a:xfrm>
          <a:custGeom>
            <a:avLst/>
            <a:gdLst/>
            <a:ahLst/>
            <a:cxnLst/>
            <a:rect l="l" t="t" r="r" b="b"/>
            <a:pathLst>
              <a:path w="68" h="34" extrusionOk="0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CUSTOM_22">
    <p:spTree>
      <p:nvGrpSpPr>
        <p:cNvPr id="1" name="Shape 19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07" name="Google Shape;19907;p4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908" name="Google Shape;19908;p4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09" name="Google Shape;19909;p4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9910" name="Google Shape;19910;p4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1" name="Google Shape;19911;p4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2" name="Google Shape;19912;p4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3" name="Google Shape;19913;p4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4" name="Google Shape;19914;p4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5" name="Google Shape;19915;p4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6" name="Google Shape;19916;p4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7" name="Google Shape;19917;p4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8" name="Google Shape;19918;p4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9" name="Google Shape;19919;p4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0" name="Google Shape;19920;p4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1" name="Google Shape;19921;p4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2" name="Google Shape;19922;p4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3" name="Google Shape;19923;p4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4" name="Google Shape;19924;p4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5" name="Google Shape;19925;p4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6" name="Google Shape;19926;p4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7" name="Google Shape;19927;p4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8" name="Google Shape;19928;p4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9" name="Google Shape;19929;p4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0" name="Google Shape;19930;p4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1" name="Google Shape;19931;p4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2" name="Google Shape;19932;p4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3" name="Google Shape;19933;p4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4" name="Google Shape;19934;p4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35" name="Google Shape;19935;p4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9936" name="Google Shape;19936;p4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7" name="Google Shape;19937;p4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8" name="Google Shape;19938;p4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9" name="Google Shape;19939;p4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0" name="Google Shape;19940;p4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1" name="Google Shape;19941;p4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2" name="Google Shape;19942;p4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3" name="Google Shape;19943;p4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4" name="Google Shape;19944;p4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5" name="Google Shape;19945;p4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6" name="Google Shape;19946;p4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7" name="Google Shape;19947;p4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8" name="Google Shape;19948;p4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9" name="Google Shape;19949;p4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0" name="Google Shape;19950;p4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1" name="Google Shape;19951;p4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2" name="Google Shape;19952;p4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3" name="Google Shape;19953;p4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4" name="Google Shape;19954;p4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5" name="Google Shape;19955;p4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6" name="Google Shape;19956;p4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7" name="Google Shape;19957;p4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8" name="Google Shape;19958;p4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9" name="Google Shape;19959;p4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0" name="Google Shape;19960;p4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1" name="Google Shape;19961;p4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62" name="Google Shape;19962;p4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3" name="Google Shape;19963;p4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4" name="Google Shape;19964;p4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5" name="Google Shape;19965;p4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6" name="Google Shape;19966;p4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7" name="Google Shape;19967;p4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8" name="Google Shape;19968;p4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9" name="Google Shape;19969;p4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0" name="Google Shape;19970;p4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1" name="Google Shape;19971;p4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2" name="Google Shape;19972;p4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3" name="Google Shape;19973;p4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4" name="Google Shape;19974;p4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5" name="Google Shape;19975;p4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6" name="Google Shape;19976;p4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7" name="Google Shape;19977;p4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8" name="Google Shape;19978;p4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9" name="Google Shape;19979;p4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0" name="Google Shape;19980;p4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1" name="Google Shape;19981;p4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2" name="Google Shape;19982;p4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3" name="Google Shape;19983;p4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4" name="Google Shape;19984;p4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5" name="Google Shape;19985;p4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6" name="Google Shape;19986;p4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7" name="Google Shape;19987;p4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8" name="Google Shape;19988;p4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9" name="Google Shape;19989;p4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0" name="Google Shape;19990;p4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1" name="Google Shape;19991;p4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2" name="Google Shape;19992;p4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3" name="Google Shape;19993;p4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4" name="Google Shape;19994;p4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5" name="Google Shape;19995;p4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6" name="Google Shape;19996;p4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7" name="Google Shape;19997;p4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8" name="Google Shape;19998;p4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9" name="Google Shape;19999;p4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0" name="Google Shape;20000;p4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1" name="Google Shape;20001;p4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2" name="Google Shape;20002;p4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3" name="Google Shape;20003;p4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4" name="Google Shape;20004;p4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5" name="Google Shape;20005;p4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6" name="Google Shape;20006;p4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7" name="Google Shape;20007;p4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8" name="Google Shape;20008;p4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9" name="Google Shape;20009;p4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0" name="Google Shape;20010;p4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1" name="Google Shape;20011;p4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2" name="Google Shape;20012;p4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3" name="Google Shape;20013;p4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4" name="Google Shape;20014;p4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5" name="Google Shape;20015;p4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6" name="Google Shape;20016;p4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7" name="Google Shape;20017;p4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8" name="Google Shape;20018;p4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9" name="Google Shape;20019;p4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0" name="Google Shape;20020;p4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1" name="Google Shape;20021;p4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2" name="Google Shape;20022;p4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3" name="Google Shape;20023;p4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4" name="Google Shape;20024;p4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5" name="Google Shape;20025;p4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6" name="Google Shape;20026;p4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7" name="Google Shape;20027;p4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8" name="Google Shape;20028;p4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9" name="Google Shape;20029;p4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0" name="Google Shape;20030;p4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1" name="Google Shape;20031;p4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2" name="Google Shape;20032;p4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3" name="Google Shape;20033;p4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4" name="Google Shape;20034;p4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5" name="Google Shape;20035;p4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6" name="Google Shape;20036;p4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7" name="Google Shape;20037;p4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8" name="Google Shape;20038;p4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9" name="Google Shape;20039;p4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0" name="Google Shape;20040;p4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1" name="Google Shape;20041;p4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2" name="Google Shape;20042;p4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3" name="Google Shape;20043;p4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4" name="Google Shape;20044;p4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5" name="Google Shape;20045;p4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6" name="Google Shape;20046;p4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7" name="Google Shape;20047;p4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8" name="Google Shape;20048;p4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9" name="Google Shape;20049;p4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0" name="Google Shape;20050;p4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1" name="Google Shape;20051;p4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2" name="Google Shape;20052;p4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3" name="Google Shape;20053;p4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4" name="Google Shape;20054;p4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5" name="Google Shape;20055;p4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6" name="Google Shape;20056;p4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7" name="Google Shape;20057;p4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8" name="Google Shape;20058;p4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9" name="Google Shape;20059;p4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0" name="Google Shape;20060;p4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1" name="Google Shape;20061;p4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62" name="Google Shape;20062;p4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063" name="Google Shape;20063;p4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4" name="Google Shape;20064;p4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5" name="Google Shape;20065;p4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6" name="Google Shape;20066;p4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7" name="Google Shape;20067;p4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8" name="Google Shape;20068;p4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9" name="Google Shape;20069;p4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0" name="Google Shape;20070;p4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1" name="Google Shape;20071;p4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2" name="Google Shape;20072;p4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3" name="Google Shape;20073;p4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4" name="Google Shape;20074;p4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5" name="Google Shape;20075;p4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6" name="Google Shape;20076;p4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7" name="Google Shape;20077;p4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8" name="Google Shape;20078;p4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9" name="Google Shape;20079;p4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0" name="Google Shape;20080;p4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1" name="Google Shape;20081;p4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2" name="Google Shape;20082;p4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3" name="Google Shape;20083;p4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4" name="Google Shape;20084;p4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5" name="Google Shape;20085;p4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6" name="Google Shape;20086;p4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7" name="Google Shape;20087;p4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8" name="Google Shape;20088;p4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089" name="Google Shape;20089;p4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0" name="Google Shape;20090;p4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1" name="Google Shape;20091;p4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2" name="Google Shape;20092;p4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3" name="Google Shape;20093;p4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94" name="Google Shape;20094;p4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0095" name="Google Shape;20095;p4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6" name="Google Shape;20096;p4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7" name="Google Shape;20097;p4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8" name="Google Shape;20098;p4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9" name="Google Shape;20099;p4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0" name="Google Shape;20100;p4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1" name="Google Shape;20101;p4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2" name="Google Shape;20102;p4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3" name="Google Shape;20103;p4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4" name="Google Shape;20104;p4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5" name="Google Shape;20105;p4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6" name="Google Shape;20106;p4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7" name="Google Shape;20107;p4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8" name="Google Shape;20108;p4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9" name="Google Shape;20109;p4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0" name="Google Shape;20110;p4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1" name="Google Shape;20111;p4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2" name="Google Shape;20112;p4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3" name="Google Shape;20113;p4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4" name="Google Shape;20114;p4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5" name="Google Shape;20115;p4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6" name="Google Shape;20116;p4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7" name="Google Shape;20117;p4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8" name="Google Shape;20118;p4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9" name="Google Shape;20119;p4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0" name="Google Shape;20120;p4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21" name="Google Shape;20121;p4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22" name="Google Shape;20122;p4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0123" name="Google Shape;20123;p4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4" name="Google Shape;20124;p4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5" name="Google Shape;20125;p4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6" name="Google Shape;20126;p4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7" name="Google Shape;20127;p4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8" name="Google Shape;20128;p4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9" name="Google Shape;20129;p4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0" name="Google Shape;20130;p4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1" name="Google Shape;20131;p4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2" name="Google Shape;20132;p4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3" name="Google Shape;20133;p4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4" name="Google Shape;20134;p4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5" name="Google Shape;20135;p4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6" name="Google Shape;20136;p4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7" name="Google Shape;20137;p4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8" name="Google Shape;20138;p4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9" name="Google Shape;20139;p4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0" name="Google Shape;20140;p4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1" name="Google Shape;20141;p4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2" name="Google Shape;20142;p4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3" name="Google Shape;20143;p4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4" name="Google Shape;20144;p4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5" name="Google Shape;20145;p4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6" name="Google Shape;20146;p4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7" name="Google Shape;20147;p4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8" name="Google Shape;20148;p4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149" name="Google Shape;20149;p4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150" name="Google Shape;20150;p44"/>
          <p:cNvSpPr txBox="1">
            <a:spLocks noGrp="1"/>
          </p:cNvSpPr>
          <p:nvPr>
            <p:ph type="body" idx="1"/>
          </p:nvPr>
        </p:nvSpPr>
        <p:spPr>
          <a:xfrm>
            <a:off x="713250" y="1164475"/>
            <a:ext cx="3747000" cy="3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151" name="Google Shape;20151;p44"/>
          <p:cNvSpPr txBox="1">
            <a:spLocks noGrp="1"/>
          </p:cNvSpPr>
          <p:nvPr>
            <p:ph type="body" idx="2"/>
          </p:nvPr>
        </p:nvSpPr>
        <p:spPr>
          <a:xfrm>
            <a:off x="4683750" y="1164675"/>
            <a:ext cx="3747000" cy="3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3">
    <p:spTree>
      <p:nvGrpSpPr>
        <p:cNvPr id="1" name="Shape 20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53" name="Google Shape;20153;p4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0154" name="Google Shape;20154;p4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55" name="Google Shape;20155;p4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156" name="Google Shape;20156;p4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7" name="Google Shape;20157;p4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8" name="Google Shape;20158;p4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9" name="Google Shape;20159;p4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0" name="Google Shape;20160;p4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1" name="Google Shape;20161;p4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2" name="Google Shape;20162;p4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3" name="Google Shape;20163;p4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4" name="Google Shape;20164;p4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5" name="Google Shape;20165;p4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6" name="Google Shape;20166;p4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7" name="Google Shape;20167;p4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8" name="Google Shape;20168;p4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9" name="Google Shape;20169;p4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0" name="Google Shape;20170;p4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1" name="Google Shape;20171;p4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2" name="Google Shape;20172;p4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3" name="Google Shape;20173;p4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4" name="Google Shape;20174;p4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5" name="Google Shape;20175;p4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6" name="Google Shape;20176;p4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7" name="Google Shape;20177;p4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8" name="Google Shape;20178;p4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9" name="Google Shape;20179;p4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0" name="Google Shape;20180;p4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181" name="Google Shape;20181;p4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182" name="Google Shape;20182;p4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3" name="Google Shape;20183;p4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4" name="Google Shape;20184;p4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5" name="Google Shape;20185;p4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6" name="Google Shape;20186;p4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7" name="Google Shape;20187;p4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8" name="Google Shape;20188;p4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9" name="Google Shape;20189;p4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0" name="Google Shape;20190;p4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1" name="Google Shape;20191;p4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2" name="Google Shape;20192;p4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3" name="Google Shape;20193;p4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4" name="Google Shape;20194;p4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5" name="Google Shape;20195;p4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6" name="Google Shape;20196;p4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7" name="Google Shape;20197;p4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8" name="Google Shape;20198;p4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9" name="Google Shape;20199;p4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0" name="Google Shape;20200;p4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1" name="Google Shape;20201;p4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2" name="Google Shape;20202;p4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3" name="Google Shape;20203;p4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4" name="Google Shape;20204;p4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5" name="Google Shape;20205;p4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6" name="Google Shape;20206;p4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7" name="Google Shape;20207;p4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08" name="Google Shape;20208;p4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9" name="Google Shape;20209;p4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0" name="Google Shape;20210;p4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1" name="Google Shape;20211;p4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2" name="Google Shape;20212;p4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3" name="Google Shape;20213;p4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4" name="Google Shape;20214;p4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5" name="Google Shape;20215;p4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6" name="Google Shape;20216;p4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7" name="Google Shape;20217;p4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8" name="Google Shape;20218;p4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9" name="Google Shape;20219;p4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0" name="Google Shape;20220;p4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1" name="Google Shape;20221;p4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2" name="Google Shape;20222;p4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3" name="Google Shape;20223;p4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4" name="Google Shape;20224;p4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5" name="Google Shape;20225;p4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6" name="Google Shape;20226;p4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7" name="Google Shape;20227;p4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8" name="Google Shape;20228;p4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9" name="Google Shape;20229;p4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0" name="Google Shape;20230;p4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1" name="Google Shape;20231;p4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2" name="Google Shape;20232;p4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3" name="Google Shape;20233;p4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4" name="Google Shape;20234;p4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5" name="Google Shape;20235;p4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6" name="Google Shape;20236;p4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7" name="Google Shape;20237;p4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8" name="Google Shape;20238;p4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9" name="Google Shape;20239;p4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0" name="Google Shape;20240;p4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1" name="Google Shape;20241;p4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2" name="Google Shape;20242;p4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3" name="Google Shape;20243;p4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4" name="Google Shape;20244;p4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5" name="Google Shape;20245;p4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6" name="Google Shape;20246;p4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7" name="Google Shape;20247;p4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8" name="Google Shape;20248;p4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9" name="Google Shape;20249;p4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0" name="Google Shape;20250;p4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1" name="Google Shape;20251;p4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2" name="Google Shape;20252;p4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3" name="Google Shape;20253;p4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4" name="Google Shape;20254;p4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5" name="Google Shape;20255;p4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6" name="Google Shape;20256;p4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7" name="Google Shape;20257;p4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8" name="Google Shape;20258;p4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9" name="Google Shape;20259;p4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0" name="Google Shape;20260;p4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1" name="Google Shape;20261;p4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2" name="Google Shape;20262;p4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3" name="Google Shape;20263;p4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4" name="Google Shape;20264;p4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5" name="Google Shape;20265;p4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6" name="Google Shape;20266;p4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7" name="Google Shape;20267;p4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8" name="Google Shape;20268;p4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9" name="Google Shape;20269;p4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0" name="Google Shape;20270;p4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1" name="Google Shape;20271;p4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2" name="Google Shape;20272;p4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3" name="Google Shape;20273;p4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4" name="Google Shape;20274;p4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5" name="Google Shape;20275;p4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6" name="Google Shape;20276;p4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7" name="Google Shape;20277;p4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8" name="Google Shape;20278;p4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9" name="Google Shape;20279;p4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0" name="Google Shape;20280;p4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1" name="Google Shape;20281;p4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2" name="Google Shape;20282;p4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3" name="Google Shape;20283;p4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4" name="Google Shape;20284;p4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5" name="Google Shape;20285;p4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6" name="Google Shape;20286;p4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7" name="Google Shape;20287;p4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8" name="Google Shape;20288;p4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9" name="Google Shape;20289;p4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0" name="Google Shape;20290;p4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1" name="Google Shape;20291;p4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2" name="Google Shape;20292;p4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3" name="Google Shape;20293;p4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4" name="Google Shape;20294;p4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5" name="Google Shape;20295;p4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6" name="Google Shape;20296;p4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7" name="Google Shape;20297;p4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8" name="Google Shape;20298;p4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9" name="Google Shape;20299;p4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0" name="Google Shape;20300;p4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1" name="Google Shape;20301;p4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2" name="Google Shape;20302;p4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3" name="Google Shape;20303;p4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4" name="Google Shape;20304;p4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5" name="Google Shape;20305;p4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6" name="Google Shape;20306;p4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7" name="Google Shape;20307;p4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08" name="Google Shape;20308;p4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309" name="Google Shape;20309;p4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0" name="Google Shape;20310;p4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1" name="Google Shape;20311;p4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2" name="Google Shape;20312;p4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3" name="Google Shape;20313;p4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4" name="Google Shape;20314;p4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5" name="Google Shape;20315;p4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6" name="Google Shape;20316;p4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7" name="Google Shape;20317;p4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8" name="Google Shape;20318;p4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9" name="Google Shape;20319;p4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0" name="Google Shape;20320;p4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1" name="Google Shape;20321;p4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2" name="Google Shape;20322;p4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3" name="Google Shape;20323;p4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4" name="Google Shape;20324;p4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5" name="Google Shape;20325;p4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6" name="Google Shape;20326;p4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7" name="Google Shape;20327;p4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8" name="Google Shape;20328;p4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9" name="Google Shape;20329;p4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0" name="Google Shape;20330;p4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1" name="Google Shape;20331;p4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2" name="Google Shape;20332;p4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3" name="Google Shape;20333;p4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4" name="Google Shape;20334;p4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35" name="Google Shape;20335;p4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6" name="Google Shape;20336;p4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7" name="Google Shape;20337;p4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8" name="Google Shape;20338;p4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9" name="Google Shape;20339;p4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40" name="Google Shape;20340;p4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0341" name="Google Shape;20341;p4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2" name="Google Shape;20342;p4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3" name="Google Shape;20343;p4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4" name="Google Shape;20344;p4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5" name="Google Shape;20345;p4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6" name="Google Shape;20346;p4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7" name="Google Shape;20347;p4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8" name="Google Shape;20348;p4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9" name="Google Shape;20349;p4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0" name="Google Shape;20350;p4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1" name="Google Shape;20351;p4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2" name="Google Shape;20352;p4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3" name="Google Shape;20353;p4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4" name="Google Shape;20354;p4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5" name="Google Shape;20355;p4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6" name="Google Shape;20356;p4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7" name="Google Shape;20357;p4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8" name="Google Shape;20358;p4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9" name="Google Shape;20359;p4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0" name="Google Shape;20360;p4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1" name="Google Shape;20361;p4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2" name="Google Shape;20362;p4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3" name="Google Shape;20363;p4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4" name="Google Shape;20364;p4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5" name="Google Shape;20365;p4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6" name="Google Shape;20366;p4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67" name="Google Shape;20367;p4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68" name="Google Shape;20368;p4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0369" name="Google Shape;20369;p4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0" name="Google Shape;20370;p4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1" name="Google Shape;20371;p4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2" name="Google Shape;20372;p4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3" name="Google Shape;20373;p4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4" name="Google Shape;20374;p4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5" name="Google Shape;20375;p4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6" name="Google Shape;20376;p4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7" name="Google Shape;20377;p4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8" name="Google Shape;20378;p4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9" name="Google Shape;20379;p4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0" name="Google Shape;20380;p4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1" name="Google Shape;20381;p4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2" name="Google Shape;20382;p4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3" name="Google Shape;20383;p4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4" name="Google Shape;20384;p4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5" name="Google Shape;20385;p4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6" name="Google Shape;20386;p4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7" name="Google Shape;20387;p4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8" name="Google Shape;20388;p4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9" name="Google Shape;20389;p4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0" name="Google Shape;20390;p4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1" name="Google Shape;20391;p4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2" name="Google Shape;20392;p4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3" name="Google Shape;20393;p4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4" name="Google Shape;20394;p4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395" name="Google Shape;20395;p45"/>
          <p:cNvGrpSpPr/>
          <p:nvPr/>
        </p:nvGrpSpPr>
        <p:grpSpPr>
          <a:xfrm>
            <a:off x="-1103929" y="2530679"/>
            <a:ext cx="9824120" cy="3551653"/>
            <a:chOff x="-1103929" y="2530679"/>
            <a:chExt cx="9824120" cy="3551653"/>
          </a:xfrm>
        </p:grpSpPr>
        <p:grpSp>
          <p:nvGrpSpPr>
            <p:cNvPr id="20396" name="Google Shape;20396;p45"/>
            <p:cNvGrpSpPr/>
            <p:nvPr/>
          </p:nvGrpSpPr>
          <p:grpSpPr>
            <a:xfrm rot="-483337" flipH="1">
              <a:off x="-941682" y="3498576"/>
              <a:ext cx="1994870" cy="2456099"/>
              <a:chOff x="713221" y="1350429"/>
              <a:chExt cx="2132339" cy="2725083"/>
            </a:xfrm>
          </p:grpSpPr>
          <p:grpSp>
            <p:nvGrpSpPr>
              <p:cNvPr id="20397" name="Google Shape;20397;p45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398" name="Google Shape;20398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399" name="Google Shape;20399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00" name="Google Shape;20400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01" name="Google Shape;20401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02" name="Google Shape;20402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03" name="Google Shape;20403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04" name="Google Shape;20404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05" name="Google Shape;20405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06" name="Google Shape;20406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07" name="Google Shape;20407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08" name="Google Shape;20408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09" name="Google Shape;20409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10" name="Google Shape;20410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11" name="Google Shape;20411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12" name="Google Shape;20412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413" name="Google Shape;20413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414" name="Google Shape;20414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15" name="Google Shape;20415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16" name="Google Shape;20416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17" name="Google Shape;20417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18" name="Google Shape;20418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19" name="Google Shape;20419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20" name="Google Shape;20420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21" name="Google Shape;20421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22" name="Google Shape;20422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23" name="Google Shape;20423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24" name="Google Shape;20424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25" name="Google Shape;20425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26" name="Google Shape;20426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27" name="Google Shape;20427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428" name="Google Shape;20428;p4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429" name="Google Shape;20429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30" name="Google Shape;20430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31" name="Google Shape;20431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32" name="Google Shape;20432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33" name="Google Shape;20433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34" name="Google Shape;20434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35" name="Google Shape;20435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36" name="Google Shape;20436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37" name="Google Shape;20437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38" name="Google Shape;20438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39" name="Google Shape;20439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40" name="Google Shape;20440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41" name="Google Shape;20441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42" name="Google Shape;20442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0443" name="Google Shape;20443;p45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444" name="Google Shape;20444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445" name="Google Shape;20445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46" name="Google Shape;20446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47" name="Google Shape;20447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48" name="Google Shape;20448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49" name="Google Shape;20449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50" name="Google Shape;20450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51" name="Google Shape;20451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52" name="Google Shape;20452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53" name="Google Shape;20453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54" name="Google Shape;20454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55" name="Google Shape;20455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56" name="Google Shape;20456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57" name="Google Shape;20457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58" name="Google Shape;20458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459" name="Google Shape;20459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460" name="Google Shape;20460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1" name="Google Shape;20461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2" name="Google Shape;20462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3" name="Google Shape;20463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4" name="Google Shape;20464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5" name="Google Shape;20465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6" name="Google Shape;20466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7" name="Google Shape;20467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8" name="Google Shape;20468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69" name="Google Shape;20469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70" name="Google Shape;20470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71" name="Google Shape;20471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72" name="Google Shape;20472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73" name="Google Shape;20473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474" name="Google Shape;20474;p4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475" name="Google Shape;20475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76" name="Google Shape;20476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77" name="Google Shape;20477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78" name="Google Shape;20478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79" name="Google Shape;20479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80" name="Google Shape;20480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81" name="Google Shape;20481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82" name="Google Shape;20482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83" name="Google Shape;20483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84" name="Google Shape;20484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85" name="Google Shape;20485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86" name="Google Shape;20486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87" name="Google Shape;20487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88" name="Google Shape;20488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0489" name="Google Shape;20489;p45"/>
            <p:cNvGrpSpPr/>
            <p:nvPr/>
          </p:nvGrpSpPr>
          <p:grpSpPr>
            <a:xfrm flipH="1">
              <a:off x="6587852" y="2530679"/>
              <a:ext cx="2132339" cy="2725083"/>
              <a:chOff x="713221" y="1350429"/>
              <a:chExt cx="2132339" cy="2725083"/>
            </a:xfrm>
          </p:grpSpPr>
          <p:grpSp>
            <p:nvGrpSpPr>
              <p:cNvPr id="20490" name="Google Shape;20490;p45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491" name="Google Shape;20491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492" name="Google Shape;20492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93" name="Google Shape;20493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94" name="Google Shape;20494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95" name="Google Shape;20495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96" name="Google Shape;20496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97" name="Google Shape;20497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98" name="Google Shape;20498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99" name="Google Shape;20499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00" name="Google Shape;20500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01" name="Google Shape;20501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02" name="Google Shape;20502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03" name="Google Shape;20503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04" name="Google Shape;20504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05" name="Google Shape;20505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506" name="Google Shape;20506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507" name="Google Shape;20507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08" name="Google Shape;20508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09" name="Google Shape;20509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0" name="Google Shape;20510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1" name="Google Shape;20511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2" name="Google Shape;20512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3" name="Google Shape;20513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4" name="Google Shape;20514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5" name="Google Shape;20515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6" name="Google Shape;20516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7" name="Google Shape;20517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8" name="Google Shape;20518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19" name="Google Shape;20519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20" name="Google Shape;20520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521" name="Google Shape;20521;p4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522" name="Google Shape;20522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23" name="Google Shape;20523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24" name="Google Shape;20524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25" name="Google Shape;20525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26" name="Google Shape;20526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27" name="Google Shape;20527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28" name="Google Shape;20528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29" name="Google Shape;20529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30" name="Google Shape;20530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31" name="Google Shape;20531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32" name="Google Shape;20532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33" name="Google Shape;20533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34" name="Google Shape;20534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35" name="Google Shape;20535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0536" name="Google Shape;20536;p45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537" name="Google Shape;20537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538" name="Google Shape;20538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39" name="Google Shape;20539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0" name="Google Shape;20540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1" name="Google Shape;20541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2" name="Google Shape;20542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3" name="Google Shape;20543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4" name="Google Shape;20544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5" name="Google Shape;20545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6" name="Google Shape;20546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7" name="Google Shape;20547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8" name="Google Shape;20548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49" name="Google Shape;20549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50" name="Google Shape;20550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51" name="Google Shape;20551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552" name="Google Shape;20552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553" name="Google Shape;20553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54" name="Google Shape;20554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55" name="Google Shape;20555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56" name="Google Shape;20556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57" name="Google Shape;20557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58" name="Google Shape;20558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59" name="Google Shape;20559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60" name="Google Shape;20560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61" name="Google Shape;20561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62" name="Google Shape;20562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63" name="Google Shape;20563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64" name="Google Shape;20564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65" name="Google Shape;20565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66" name="Google Shape;20566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567" name="Google Shape;20567;p4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568" name="Google Shape;20568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69" name="Google Shape;20569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0" name="Google Shape;20570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1" name="Google Shape;20571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2" name="Google Shape;20572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3" name="Google Shape;20573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4" name="Google Shape;20574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5" name="Google Shape;20575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6" name="Google Shape;20576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7" name="Google Shape;20577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8" name="Google Shape;20578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79" name="Google Shape;20579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80" name="Google Shape;20580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81" name="Google Shape;20581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20582" name="Google Shape;20582;p45"/>
          <p:cNvSpPr txBox="1">
            <a:spLocks noGrp="1"/>
          </p:cNvSpPr>
          <p:nvPr>
            <p:ph type="title"/>
          </p:nvPr>
        </p:nvSpPr>
        <p:spPr>
          <a:xfrm>
            <a:off x="713225" y="2993271"/>
            <a:ext cx="5355900" cy="63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583" name="Google Shape;20583;p45"/>
          <p:cNvSpPr txBox="1">
            <a:spLocks noGrp="1"/>
          </p:cNvSpPr>
          <p:nvPr>
            <p:ph type="body" idx="1"/>
          </p:nvPr>
        </p:nvSpPr>
        <p:spPr>
          <a:xfrm>
            <a:off x="713225" y="3716819"/>
            <a:ext cx="4081200" cy="6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3_1">
    <p:spTree>
      <p:nvGrpSpPr>
        <p:cNvPr id="1" name="Shape 20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85" name="Google Shape;20585;p4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0586" name="Google Shape;20586;p4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87" name="Google Shape;20587;p4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588" name="Google Shape;20588;p4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9" name="Google Shape;20589;p4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0" name="Google Shape;20590;p4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1" name="Google Shape;20591;p4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2" name="Google Shape;20592;p4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3" name="Google Shape;20593;p4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4" name="Google Shape;20594;p4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5" name="Google Shape;20595;p4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6" name="Google Shape;20596;p4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7" name="Google Shape;20597;p4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8" name="Google Shape;20598;p4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9" name="Google Shape;20599;p4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0" name="Google Shape;20600;p4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1" name="Google Shape;20601;p4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2" name="Google Shape;20602;p4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3" name="Google Shape;20603;p4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4" name="Google Shape;20604;p4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5" name="Google Shape;20605;p4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6" name="Google Shape;20606;p4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7" name="Google Shape;20607;p4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8" name="Google Shape;20608;p4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9" name="Google Shape;20609;p4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0" name="Google Shape;20610;p4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1" name="Google Shape;20611;p4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2" name="Google Shape;20612;p4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13" name="Google Shape;20613;p4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614" name="Google Shape;20614;p4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5" name="Google Shape;20615;p4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6" name="Google Shape;20616;p4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7" name="Google Shape;20617;p4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8" name="Google Shape;20618;p4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9" name="Google Shape;20619;p4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0" name="Google Shape;20620;p4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1" name="Google Shape;20621;p4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2" name="Google Shape;20622;p4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3" name="Google Shape;20623;p4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4" name="Google Shape;20624;p4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5" name="Google Shape;20625;p4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6" name="Google Shape;20626;p4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7" name="Google Shape;20627;p4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8" name="Google Shape;20628;p4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9" name="Google Shape;20629;p4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0" name="Google Shape;20630;p4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1" name="Google Shape;20631;p4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2" name="Google Shape;20632;p4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3" name="Google Shape;20633;p4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4" name="Google Shape;20634;p4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5" name="Google Shape;20635;p4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6" name="Google Shape;20636;p4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7" name="Google Shape;20637;p4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8" name="Google Shape;20638;p4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9" name="Google Shape;20639;p4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640" name="Google Shape;20640;p4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1" name="Google Shape;20641;p4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2" name="Google Shape;20642;p4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3" name="Google Shape;20643;p4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4" name="Google Shape;20644;p4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5" name="Google Shape;20645;p4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6" name="Google Shape;20646;p4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7" name="Google Shape;20647;p4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8" name="Google Shape;20648;p4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9" name="Google Shape;20649;p4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0" name="Google Shape;20650;p4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1" name="Google Shape;20651;p4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2" name="Google Shape;20652;p4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3" name="Google Shape;20653;p4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4" name="Google Shape;20654;p4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5" name="Google Shape;20655;p4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6" name="Google Shape;20656;p4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7" name="Google Shape;20657;p4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8" name="Google Shape;20658;p4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9" name="Google Shape;20659;p4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0" name="Google Shape;20660;p4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1" name="Google Shape;20661;p4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2" name="Google Shape;20662;p4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3" name="Google Shape;20663;p4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4" name="Google Shape;20664;p4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5" name="Google Shape;20665;p4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6" name="Google Shape;20666;p4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7" name="Google Shape;20667;p4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8" name="Google Shape;20668;p4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9" name="Google Shape;20669;p4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0" name="Google Shape;20670;p4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1" name="Google Shape;20671;p4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2" name="Google Shape;20672;p4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3" name="Google Shape;20673;p4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4" name="Google Shape;20674;p4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5" name="Google Shape;20675;p4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6" name="Google Shape;20676;p4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7" name="Google Shape;20677;p4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8" name="Google Shape;20678;p4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9" name="Google Shape;20679;p4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0" name="Google Shape;20680;p4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1" name="Google Shape;20681;p4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2" name="Google Shape;20682;p4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3" name="Google Shape;20683;p4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4" name="Google Shape;20684;p4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5" name="Google Shape;20685;p4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6" name="Google Shape;20686;p4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7" name="Google Shape;20687;p4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8" name="Google Shape;20688;p4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9" name="Google Shape;20689;p4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0" name="Google Shape;20690;p4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1" name="Google Shape;20691;p4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2" name="Google Shape;20692;p4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3" name="Google Shape;20693;p4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4" name="Google Shape;20694;p4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5" name="Google Shape;20695;p4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6" name="Google Shape;20696;p4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7" name="Google Shape;20697;p4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8" name="Google Shape;20698;p4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9" name="Google Shape;20699;p4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0" name="Google Shape;20700;p4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1" name="Google Shape;20701;p4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2" name="Google Shape;20702;p4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3" name="Google Shape;20703;p4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4" name="Google Shape;20704;p4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5" name="Google Shape;20705;p4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6" name="Google Shape;20706;p4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7" name="Google Shape;20707;p4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8" name="Google Shape;20708;p4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9" name="Google Shape;20709;p4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0" name="Google Shape;20710;p4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1" name="Google Shape;20711;p4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2" name="Google Shape;20712;p4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3" name="Google Shape;20713;p4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4" name="Google Shape;20714;p4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5" name="Google Shape;20715;p4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6" name="Google Shape;20716;p4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7" name="Google Shape;20717;p4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8" name="Google Shape;20718;p4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9" name="Google Shape;20719;p4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0" name="Google Shape;20720;p4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1" name="Google Shape;20721;p4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2" name="Google Shape;20722;p4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3" name="Google Shape;20723;p4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4" name="Google Shape;20724;p4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5" name="Google Shape;20725;p4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6" name="Google Shape;20726;p4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7" name="Google Shape;20727;p4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8" name="Google Shape;20728;p4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9" name="Google Shape;20729;p4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0" name="Google Shape;20730;p4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1" name="Google Shape;20731;p4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2" name="Google Shape;20732;p4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3" name="Google Shape;20733;p4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4" name="Google Shape;20734;p4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5" name="Google Shape;20735;p4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6" name="Google Shape;20736;p4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7" name="Google Shape;20737;p4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8" name="Google Shape;20738;p4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9" name="Google Shape;20739;p4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40" name="Google Shape;20740;p4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741" name="Google Shape;20741;p4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4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4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4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5" name="Google Shape;20745;p4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6" name="Google Shape;20746;p4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7" name="Google Shape;20747;p4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8" name="Google Shape;20748;p4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9" name="Google Shape;20749;p4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0" name="Google Shape;20750;p4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1" name="Google Shape;20751;p4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2" name="Google Shape;20752;p4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3" name="Google Shape;20753;p4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4" name="Google Shape;20754;p4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5" name="Google Shape;20755;p4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6" name="Google Shape;20756;p4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7" name="Google Shape;20757;p4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8" name="Google Shape;20758;p4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9" name="Google Shape;20759;p4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0" name="Google Shape;20760;p4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1" name="Google Shape;20761;p4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2" name="Google Shape;20762;p4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3" name="Google Shape;20763;p4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4" name="Google Shape;20764;p4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5" name="Google Shape;20765;p4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6" name="Google Shape;20766;p4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67" name="Google Shape;20767;p4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8" name="Google Shape;20768;p4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9" name="Google Shape;20769;p4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0" name="Google Shape;20770;p4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1" name="Google Shape;20771;p4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72" name="Google Shape;20772;p4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0773" name="Google Shape;20773;p4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4" name="Google Shape;20774;p4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5" name="Google Shape;20775;p4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6" name="Google Shape;20776;p4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7" name="Google Shape;20777;p4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8" name="Google Shape;20778;p4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9" name="Google Shape;20779;p4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0" name="Google Shape;20780;p4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1" name="Google Shape;20781;p4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2" name="Google Shape;20782;p4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3" name="Google Shape;20783;p4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4" name="Google Shape;20784;p4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5" name="Google Shape;20785;p4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6" name="Google Shape;20786;p4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7" name="Google Shape;20787;p4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8" name="Google Shape;20788;p4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9" name="Google Shape;20789;p4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0" name="Google Shape;20790;p4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1" name="Google Shape;20791;p4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2" name="Google Shape;20792;p4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3" name="Google Shape;20793;p4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4" name="Google Shape;20794;p4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5" name="Google Shape;20795;p4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6" name="Google Shape;20796;p4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7" name="Google Shape;20797;p4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8" name="Google Shape;20798;p4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99" name="Google Shape;20799;p4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00" name="Google Shape;20800;p4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0801" name="Google Shape;20801;p4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2" name="Google Shape;20802;p4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3" name="Google Shape;20803;p4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4" name="Google Shape;20804;p4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5" name="Google Shape;20805;p4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6" name="Google Shape;20806;p4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7" name="Google Shape;20807;p4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8" name="Google Shape;20808;p4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9" name="Google Shape;20809;p4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0" name="Google Shape;20810;p4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1" name="Google Shape;20811;p4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2" name="Google Shape;20812;p4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3" name="Google Shape;20813;p4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4" name="Google Shape;20814;p4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5" name="Google Shape;20815;p4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6" name="Google Shape;20816;p4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7" name="Google Shape;20817;p4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8" name="Google Shape;20818;p4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9" name="Google Shape;20819;p4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0" name="Google Shape;20820;p4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1" name="Google Shape;20821;p4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2" name="Google Shape;20822;p4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3" name="Google Shape;20823;p4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4" name="Google Shape;20824;p4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5" name="Google Shape;20825;p4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6" name="Google Shape;20826;p4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827" name="Google Shape;20827;p46"/>
          <p:cNvSpPr txBox="1">
            <a:spLocks noGrp="1"/>
          </p:cNvSpPr>
          <p:nvPr>
            <p:ph type="body" idx="1"/>
          </p:nvPr>
        </p:nvSpPr>
        <p:spPr>
          <a:xfrm>
            <a:off x="713225" y="2021219"/>
            <a:ext cx="3318600" cy="20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828" name="Google Shape;20828;p4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20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30" name="Google Shape;20830;p4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0831" name="Google Shape;20831;p4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32" name="Google Shape;20832;p4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833" name="Google Shape;20833;p4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4" name="Google Shape;20834;p4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5" name="Google Shape;20835;p4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6" name="Google Shape;20836;p4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7" name="Google Shape;20837;p4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8" name="Google Shape;20838;p4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9" name="Google Shape;20839;p4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0" name="Google Shape;20840;p4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1" name="Google Shape;20841;p4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2" name="Google Shape;20842;p4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3" name="Google Shape;20843;p4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4" name="Google Shape;20844;p4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5" name="Google Shape;20845;p4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6" name="Google Shape;20846;p4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7" name="Google Shape;20847;p4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8" name="Google Shape;20848;p4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9" name="Google Shape;20849;p4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0" name="Google Shape;20850;p4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1" name="Google Shape;20851;p4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2" name="Google Shape;20852;p4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3" name="Google Shape;20853;p4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4" name="Google Shape;20854;p4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5" name="Google Shape;20855;p4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6" name="Google Shape;20856;p4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7" name="Google Shape;20857;p4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58" name="Google Shape;20858;p4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859" name="Google Shape;20859;p4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0" name="Google Shape;20860;p4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1" name="Google Shape;20861;p4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2" name="Google Shape;20862;p4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3" name="Google Shape;20863;p4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4" name="Google Shape;20864;p4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5" name="Google Shape;20865;p4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6" name="Google Shape;20866;p4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7" name="Google Shape;20867;p4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8" name="Google Shape;20868;p4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9" name="Google Shape;20869;p4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0" name="Google Shape;20870;p4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1" name="Google Shape;20871;p4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2" name="Google Shape;20872;p4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3" name="Google Shape;20873;p4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4" name="Google Shape;20874;p4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5" name="Google Shape;20875;p4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6" name="Google Shape;20876;p4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7" name="Google Shape;20877;p4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8" name="Google Shape;20878;p4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9" name="Google Shape;20879;p4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0" name="Google Shape;20880;p4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1" name="Google Shape;20881;p4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2" name="Google Shape;20882;p4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3" name="Google Shape;20883;p4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4" name="Google Shape;20884;p4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85" name="Google Shape;20885;p4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6" name="Google Shape;20886;p4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7" name="Google Shape;20887;p4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8" name="Google Shape;20888;p4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9" name="Google Shape;20889;p4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0" name="Google Shape;20890;p4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1" name="Google Shape;20891;p4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2" name="Google Shape;20892;p4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3" name="Google Shape;20893;p4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4" name="Google Shape;20894;p4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5" name="Google Shape;20895;p4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6" name="Google Shape;20896;p4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7" name="Google Shape;20897;p4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8" name="Google Shape;20898;p4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9" name="Google Shape;20899;p4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0" name="Google Shape;20900;p4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1" name="Google Shape;20901;p4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2" name="Google Shape;20902;p4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3" name="Google Shape;20903;p4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4" name="Google Shape;20904;p4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5" name="Google Shape;20905;p4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6" name="Google Shape;20906;p4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7" name="Google Shape;20907;p4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8" name="Google Shape;20908;p4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9" name="Google Shape;20909;p4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0" name="Google Shape;20910;p4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1" name="Google Shape;20911;p4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2" name="Google Shape;20912;p4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3" name="Google Shape;20913;p4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4" name="Google Shape;20914;p4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5" name="Google Shape;20915;p4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6" name="Google Shape;20916;p4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7" name="Google Shape;20917;p4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8" name="Google Shape;20918;p4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9" name="Google Shape;20919;p4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0" name="Google Shape;20920;p4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1" name="Google Shape;20921;p4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2" name="Google Shape;20922;p4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3" name="Google Shape;20923;p4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4" name="Google Shape;20924;p4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5" name="Google Shape;20925;p4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6" name="Google Shape;20926;p4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7" name="Google Shape;20927;p4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8" name="Google Shape;20928;p4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9" name="Google Shape;20929;p4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0" name="Google Shape;20930;p4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1" name="Google Shape;20931;p4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2" name="Google Shape;20932;p4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3" name="Google Shape;20933;p4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4" name="Google Shape;20934;p4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5" name="Google Shape;20935;p4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6" name="Google Shape;20936;p4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7" name="Google Shape;20937;p4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8" name="Google Shape;20938;p4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9" name="Google Shape;20939;p4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0" name="Google Shape;20940;p4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1" name="Google Shape;20941;p4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2" name="Google Shape;20942;p4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3" name="Google Shape;20943;p4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4" name="Google Shape;20944;p4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5" name="Google Shape;20945;p4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6" name="Google Shape;20946;p4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7" name="Google Shape;20947;p4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8" name="Google Shape;20948;p4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9" name="Google Shape;20949;p4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0" name="Google Shape;20950;p4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1" name="Google Shape;20951;p4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2" name="Google Shape;20952;p4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3" name="Google Shape;20953;p4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4" name="Google Shape;20954;p4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5" name="Google Shape;20955;p4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6" name="Google Shape;20956;p4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7" name="Google Shape;20957;p4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8" name="Google Shape;20958;p4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9" name="Google Shape;20959;p4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0" name="Google Shape;20960;p4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1" name="Google Shape;20961;p4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2" name="Google Shape;20962;p4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3" name="Google Shape;20963;p4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4" name="Google Shape;20964;p4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5" name="Google Shape;20965;p4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6" name="Google Shape;20966;p4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7" name="Google Shape;20967;p4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8" name="Google Shape;20968;p4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9" name="Google Shape;20969;p4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0" name="Google Shape;20970;p4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1" name="Google Shape;20971;p4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2" name="Google Shape;20972;p4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3" name="Google Shape;20973;p4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4" name="Google Shape;20974;p4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5" name="Google Shape;20975;p4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6" name="Google Shape;20976;p4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7" name="Google Shape;20977;p4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8" name="Google Shape;20978;p4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9" name="Google Shape;20979;p4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0" name="Google Shape;20980;p4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1" name="Google Shape;20981;p4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2" name="Google Shape;20982;p4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3" name="Google Shape;20983;p4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4" name="Google Shape;20984;p4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985" name="Google Shape;20985;p4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986" name="Google Shape;20986;p4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7" name="Google Shape;20987;p4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8" name="Google Shape;20988;p4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9" name="Google Shape;20989;p4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0" name="Google Shape;20990;p4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1" name="Google Shape;20991;p4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2" name="Google Shape;20992;p4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3" name="Google Shape;20993;p4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4" name="Google Shape;20994;p4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5" name="Google Shape;20995;p4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6" name="Google Shape;20996;p4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7" name="Google Shape;20997;p4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8" name="Google Shape;20998;p4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9" name="Google Shape;20999;p4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0" name="Google Shape;21000;p4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1" name="Google Shape;21001;p4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2" name="Google Shape;21002;p4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3" name="Google Shape;21003;p4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4" name="Google Shape;21004;p4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5" name="Google Shape;21005;p4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6" name="Google Shape;21006;p4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7" name="Google Shape;21007;p4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8" name="Google Shape;21008;p4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9" name="Google Shape;21009;p4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0" name="Google Shape;21010;p4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1" name="Google Shape;21011;p4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12" name="Google Shape;21012;p4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3" name="Google Shape;21013;p4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4" name="Google Shape;21014;p4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5" name="Google Shape;21015;p4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6" name="Google Shape;21016;p4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017" name="Google Shape;21017;p4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018" name="Google Shape;21018;p4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9" name="Google Shape;21019;p4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0" name="Google Shape;21020;p4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1" name="Google Shape;21021;p4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2" name="Google Shape;21022;p4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3" name="Google Shape;21023;p4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4" name="Google Shape;21024;p4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5" name="Google Shape;21025;p4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6" name="Google Shape;21026;p4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7" name="Google Shape;21027;p4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8" name="Google Shape;21028;p4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9" name="Google Shape;21029;p4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0" name="Google Shape;21030;p4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1" name="Google Shape;21031;p4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2" name="Google Shape;21032;p4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3" name="Google Shape;21033;p4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4" name="Google Shape;21034;p4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5" name="Google Shape;21035;p4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6" name="Google Shape;21036;p4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7" name="Google Shape;21037;p4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8" name="Google Shape;21038;p4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9" name="Google Shape;21039;p4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0" name="Google Shape;21040;p4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1" name="Google Shape;21041;p4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2" name="Google Shape;21042;p4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3" name="Google Shape;21043;p4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44" name="Google Shape;21044;p4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045" name="Google Shape;21045;p4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1046" name="Google Shape;21046;p4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7" name="Google Shape;21047;p4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8" name="Google Shape;21048;p4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9" name="Google Shape;21049;p4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0" name="Google Shape;21050;p4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1" name="Google Shape;21051;p4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2" name="Google Shape;21052;p4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3" name="Google Shape;21053;p4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4" name="Google Shape;21054;p4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5" name="Google Shape;21055;p4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6" name="Google Shape;21056;p4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7" name="Google Shape;21057;p4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8" name="Google Shape;21058;p4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9" name="Google Shape;21059;p4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0" name="Google Shape;21060;p4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1" name="Google Shape;21061;p4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2" name="Google Shape;21062;p4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3" name="Google Shape;21063;p4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4" name="Google Shape;21064;p4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5" name="Google Shape;21065;p4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6" name="Google Shape;21066;p4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7" name="Google Shape;21067;p4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8" name="Google Shape;21068;p4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9" name="Google Shape;21069;p4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0" name="Google Shape;21070;p4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1" name="Google Shape;21071;p4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072" name="Google Shape;21072;p47"/>
          <p:cNvGrpSpPr/>
          <p:nvPr/>
        </p:nvGrpSpPr>
        <p:grpSpPr>
          <a:xfrm>
            <a:off x="4968011" y="-445656"/>
            <a:ext cx="4758709" cy="5161635"/>
            <a:chOff x="4968011" y="-445656"/>
            <a:chExt cx="4758709" cy="5161635"/>
          </a:xfrm>
        </p:grpSpPr>
        <p:grpSp>
          <p:nvGrpSpPr>
            <p:cNvPr id="21073" name="Google Shape;21073;p47"/>
            <p:cNvGrpSpPr/>
            <p:nvPr/>
          </p:nvGrpSpPr>
          <p:grpSpPr>
            <a:xfrm>
              <a:off x="4968011" y="-445656"/>
              <a:ext cx="4758709" cy="4971472"/>
              <a:chOff x="4968011" y="-445656"/>
              <a:chExt cx="4758709" cy="4971472"/>
            </a:xfrm>
          </p:grpSpPr>
          <p:grpSp>
            <p:nvGrpSpPr>
              <p:cNvPr id="21074" name="Google Shape;21074;p47"/>
              <p:cNvGrpSpPr/>
              <p:nvPr/>
            </p:nvGrpSpPr>
            <p:grpSpPr>
              <a:xfrm>
                <a:off x="4968011" y="-445656"/>
                <a:ext cx="4758709" cy="4971472"/>
                <a:chOff x="4968011" y="-445656"/>
                <a:chExt cx="4758709" cy="4971472"/>
              </a:xfrm>
            </p:grpSpPr>
            <p:grpSp>
              <p:nvGrpSpPr>
                <p:cNvPr id="21075" name="Google Shape;21075;p47"/>
                <p:cNvGrpSpPr/>
                <p:nvPr/>
              </p:nvGrpSpPr>
              <p:grpSpPr>
                <a:xfrm rot="-9318850" flipH="1">
                  <a:off x="6514861" y="36575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076" name="Google Shape;21076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077" name="Google Shape;21077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78" name="Google Shape;21078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79" name="Google Shape;21079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80" name="Google Shape;21080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81" name="Google Shape;21081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82" name="Google Shape;21082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83" name="Google Shape;21083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84" name="Google Shape;21084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85" name="Google Shape;21085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86" name="Google Shape;21086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87" name="Google Shape;21087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88" name="Google Shape;21088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89" name="Google Shape;21089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90" name="Google Shape;21090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91" name="Google Shape;21091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092" name="Google Shape;21092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093" name="Google Shape;21093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94" name="Google Shape;21094;p47"/>
                    <p:cNvSpPr/>
                    <p:nvPr/>
                  </p:nvSpPr>
                  <p:spPr>
                    <a:xfrm>
                      <a:off x="2092310" y="1174492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95" name="Google Shape;21095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96" name="Google Shape;21096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97" name="Google Shape;21097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98" name="Google Shape;21098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99" name="Google Shape;21099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00" name="Google Shape;21100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01" name="Google Shape;21101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02" name="Google Shape;21102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03" name="Google Shape;21103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04" name="Google Shape;21104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05" name="Google Shape;21105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06" name="Google Shape;21106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07" name="Google Shape;21107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108" name="Google Shape;21108;p47"/>
                  <p:cNvGrpSpPr/>
                  <p:nvPr/>
                </p:nvGrpSpPr>
                <p:grpSpPr>
                  <a:xfrm rot="10800000" flipH="1">
                    <a:off x="8055516" y="710237"/>
                    <a:ext cx="977894" cy="710225"/>
                    <a:chOff x="1889866" y="847750"/>
                    <a:chExt cx="977894" cy="710225"/>
                  </a:xfrm>
                </p:grpSpPr>
                <p:sp>
                  <p:nvSpPr>
                    <p:cNvPr id="21109" name="Google Shape;21109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0" name="Google Shape;21110;p47"/>
                    <p:cNvSpPr/>
                    <p:nvPr/>
                  </p:nvSpPr>
                  <p:spPr>
                    <a:xfrm>
                      <a:off x="1889866" y="904566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1" name="Google Shape;21111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2" name="Google Shape;21112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3" name="Google Shape;21113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4" name="Google Shape;21114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5" name="Google Shape;21115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6" name="Google Shape;21116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7" name="Google Shape;21117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8" name="Google Shape;21118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9" name="Google Shape;21119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20" name="Google Shape;21120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21" name="Google Shape;21121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22" name="Google Shape;21122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23" name="Google Shape;21123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1124" name="Google Shape;21124;p47"/>
                <p:cNvGrpSpPr/>
                <p:nvPr/>
              </p:nvGrpSpPr>
              <p:grpSpPr>
                <a:xfrm rot="-9318850" flipH="1">
                  <a:off x="7734177" y="1470836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125" name="Google Shape;21125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26" name="Google Shape;21126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27" name="Google Shape;21127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28" name="Google Shape;21128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29" name="Google Shape;21129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30" name="Google Shape;21130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31" name="Google Shape;21131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32" name="Google Shape;21132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33" name="Google Shape;21133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34" name="Google Shape;21134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35" name="Google Shape;21135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36" name="Google Shape;21136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37" name="Google Shape;21137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38" name="Google Shape;21138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39" name="Google Shape;21139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40" name="Google Shape;21140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141" name="Google Shape;21141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42" name="Google Shape;21142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43" name="Google Shape;21143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44" name="Google Shape;21144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45" name="Google Shape;21145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46" name="Google Shape;21146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47" name="Google Shape;21147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48" name="Google Shape;21148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49" name="Google Shape;21149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50" name="Google Shape;21150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51" name="Google Shape;21151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52" name="Google Shape;21152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53" name="Google Shape;21153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54" name="Google Shape;21154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55" name="Google Shape;21155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56" name="Google Shape;21156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157" name="Google Shape;21157;p47"/>
                  <p:cNvGrpSpPr/>
                  <p:nvPr/>
                </p:nvGrpSpPr>
                <p:grpSpPr>
                  <a:xfrm rot="10800000" flipH="1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58" name="Google Shape;21158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59" name="Google Shape;21159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60" name="Google Shape;21160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61" name="Google Shape;21161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62" name="Google Shape;21162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63" name="Google Shape;21163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64" name="Google Shape;21164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65" name="Google Shape;21165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66" name="Google Shape;21166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67" name="Google Shape;21167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68" name="Google Shape;21168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69" name="Google Shape;21169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70" name="Google Shape;21170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71" name="Google Shape;21171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72" name="Google Shape;21172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1173" name="Google Shape;21173;p47"/>
                <p:cNvGrpSpPr/>
                <p:nvPr/>
              </p:nvGrpSpPr>
              <p:grpSpPr>
                <a:xfrm rot="1481150" flipH="1">
                  <a:off x="6413558" y="2471794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174" name="Google Shape;21174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75" name="Google Shape;21175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76" name="Google Shape;21176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77" name="Google Shape;21177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78" name="Google Shape;21178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79" name="Google Shape;21179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80" name="Google Shape;21180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81" name="Google Shape;21181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82" name="Google Shape;21182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83" name="Google Shape;21183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84" name="Google Shape;21184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85" name="Google Shape;21185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86" name="Google Shape;21186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87" name="Google Shape;21187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88" name="Google Shape;21188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89" name="Google Shape;21189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190" name="Google Shape;21190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91" name="Google Shape;21191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92" name="Google Shape;21192;p47"/>
                    <p:cNvSpPr/>
                    <p:nvPr/>
                  </p:nvSpPr>
                  <p:spPr>
                    <a:xfrm>
                      <a:off x="2092310" y="1107011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93" name="Google Shape;21193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94" name="Google Shape;21194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95" name="Google Shape;21195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96" name="Google Shape;21196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97" name="Google Shape;21197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98" name="Google Shape;21198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99" name="Google Shape;21199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00" name="Google Shape;21200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01" name="Google Shape;21201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02" name="Google Shape;21202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03" name="Google Shape;21203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04" name="Google Shape;21204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05" name="Google Shape;21205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206" name="Google Shape;21206;p47"/>
                  <p:cNvGrpSpPr/>
                  <p:nvPr/>
                </p:nvGrpSpPr>
                <p:grpSpPr>
                  <a:xfrm rot="10800000" flipH="1">
                    <a:off x="8257960" y="38962"/>
                    <a:ext cx="775450" cy="1381500"/>
                    <a:chOff x="2092310" y="847750"/>
                    <a:chExt cx="775450" cy="1381500"/>
                  </a:xfrm>
                </p:grpSpPr>
                <p:sp>
                  <p:nvSpPr>
                    <p:cNvPr id="21207" name="Google Shape;21207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08" name="Google Shape;21208;p47"/>
                    <p:cNvSpPr/>
                    <p:nvPr/>
                  </p:nvSpPr>
                  <p:spPr>
                    <a:xfrm>
                      <a:off x="2092310" y="2186713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09" name="Google Shape;21209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10" name="Google Shape;21210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11" name="Google Shape;21211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12" name="Google Shape;21212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13" name="Google Shape;21213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14" name="Google Shape;21214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15" name="Google Shape;21215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16" name="Google Shape;21216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17" name="Google Shape;21217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18" name="Google Shape;21218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19" name="Google Shape;21219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20" name="Google Shape;21220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21" name="Google Shape;21221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1222" name="Google Shape;21222;p47"/>
                <p:cNvGrpSpPr/>
                <p:nvPr/>
              </p:nvGrpSpPr>
              <p:grpSpPr>
                <a:xfrm rot="-9318850" flipH="1">
                  <a:off x="5511264" y="1188595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223" name="Google Shape;21223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224" name="Google Shape;21224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25" name="Google Shape;21225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26" name="Google Shape;21226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27" name="Google Shape;21227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28" name="Google Shape;21228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29" name="Google Shape;21229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30" name="Google Shape;21230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31" name="Google Shape;21231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32" name="Google Shape;21232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33" name="Google Shape;21233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34" name="Google Shape;21234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35" name="Google Shape;21235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36" name="Google Shape;21236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37" name="Google Shape;21237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38" name="Google Shape;21238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239" name="Google Shape;21239;p47"/>
                  <p:cNvGrpSpPr/>
                  <p:nvPr/>
                </p:nvGrpSpPr>
                <p:grpSpPr>
                  <a:xfrm rot="-5400000">
                    <a:off x="7604532" y="353091"/>
                    <a:ext cx="1112857" cy="710225"/>
                    <a:chOff x="1754903" y="847750"/>
                    <a:chExt cx="1112857" cy="710225"/>
                  </a:xfrm>
                </p:grpSpPr>
                <p:sp>
                  <p:nvSpPr>
                    <p:cNvPr id="21240" name="Google Shape;21240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41" name="Google Shape;21241;p47"/>
                    <p:cNvSpPr/>
                    <p:nvPr/>
                  </p:nvSpPr>
                  <p:spPr>
                    <a:xfrm>
                      <a:off x="1754903" y="1174492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42" name="Google Shape;21242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43" name="Google Shape;21243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44" name="Google Shape;21244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45" name="Google Shape;21245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46" name="Google Shape;21246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47" name="Google Shape;21247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48" name="Google Shape;21248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49" name="Google Shape;21249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50" name="Google Shape;21250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51" name="Google Shape;21251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52" name="Google Shape;21252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53" name="Google Shape;21253;p47"/>
                    <p:cNvSpPr/>
                    <p:nvPr/>
                  </p:nvSpPr>
                  <p:spPr>
                    <a:xfrm>
                      <a:off x="2202052" y="1097227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54" name="Google Shape;21254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255" name="Google Shape;21255;p47"/>
                  <p:cNvGrpSpPr/>
                  <p:nvPr/>
                </p:nvGrpSpPr>
                <p:grpSpPr>
                  <a:xfrm rot="10800000" flipH="1">
                    <a:off x="8122997" y="710237"/>
                    <a:ext cx="910413" cy="710225"/>
                    <a:chOff x="1957347" y="847750"/>
                    <a:chExt cx="910413" cy="710225"/>
                  </a:xfrm>
                </p:grpSpPr>
                <p:sp>
                  <p:nvSpPr>
                    <p:cNvPr id="21256" name="Google Shape;21256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57" name="Google Shape;21257;p47"/>
                    <p:cNvSpPr/>
                    <p:nvPr/>
                  </p:nvSpPr>
                  <p:spPr>
                    <a:xfrm>
                      <a:off x="1957347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58" name="Google Shape;21258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59" name="Google Shape;21259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60" name="Google Shape;21260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61" name="Google Shape;21261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62" name="Google Shape;21262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63" name="Google Shape;21263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64" name="Google Shape;21264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65" name="Google Shape;21265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66" name="Google Shape;21266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67" name="Google Shape;21267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68" name="Google Shape;21268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69" name="Google Shape;21269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70" name="Google Shape;21270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1271" name="Google Shape;21271;p47"/>
                <p:cNvGrpSpPr/>
                <p:nvPr/>
              </p:nvGrpSpPr>
              <p:grpSpPr>
                <a:xfrm rot="-9318850" flipH="1">
                  <a:off x="7315646" y="1076234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272" name="Google Shape;21272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273" name="Google Shape;21273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74" name="Google Shape;21274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75" name="Google Shape;21275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76" name="Google Shape;21276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77" name="Google Shape;21277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78" name="Google Shape;21278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79" name="Google Shape;21279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80" name="Google Shape;21280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81" name="Google Shape;21281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82" name="Google Shape;21282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83" name="Google Shape;21283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84" name="Google Shape;21284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85" name="Google Shape;21285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86" name="Google Shape;21286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87" name="Google Shape;21287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288" name="Google Shape;21288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289" name="Google Shape;21289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90" name="Google Shape;21290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91" name="Google Shape;21291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92" name="Google Shape;21292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93" name="Google Shape;21293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94" name="Google Shape;21294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95" name="Google Shape;21295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96" name="Google Shape;21296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97" name="Google Shape;21297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98" name="Google Shape;21298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99" name="Google Shape;21299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00" name="Google Shape;21300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01" name="Google Shape;21301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02" name="Google Shape;21302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03" name="Google Shape;21303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304" name="Google Shape;21304;p47"/>
                  <p:cNvGrpSpPr/>
                  <p:nvPr/>
                </p:nvGrpSpPr>
                <p:grpSpPr>
                  <a:xfrm rot="10800000" flipH="1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05" name="Google Shape;21305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06" name="Google Shape;21306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07" name="Google Shape;21307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08" name="Google Shape;21308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09" name="Google Shape;21309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10" name="Google Shape;21310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11" name="Google Shape;21311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12" name="Google Shape;21312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13" name="Google Shape;21313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14" name="Google Shape;21314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15" name="Google Shape;21315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16" name="Google Shape;21316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17" name="Google Shape;21317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18" name="Google Shape;21318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19" name="Google Shape;21319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1320" name="Google Shape;21320;p47"/>
                <p:cNvGrpSpPr/>
                <p:nvPr/>
              </p:nvGrpSpPr>
              <p:grpSpPr>
                <a:xfrm rot="1481150" flipH="1">
                  <a:off x="7949774" y="-203410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321" name="Google Shape;21321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22" name="Google Shape;21322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23" name="Google Shape;21323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24" name="Google Shape;21324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25" name="Google Shape;21325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26" name="Google Shape;21326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27" name="Google Shape;21327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28" name="Google Shape;21328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29" name="Google Shape;21329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30" name="Google Shape;21330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31" name="Google Shape;21331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32" name="Google Shape;21332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33" name="Google Shape;21333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34" name="Google Shape;21334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35" name="Google Shape;21335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36" name="Google Shape;21336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337" name="Google Shape;21337;p47"/>
                  <p:cNvGrpSpPr/>
                  <p:nvPr/>
                </p:nvGrpSpPr>
                <p:grpSpPr>
                  <a:xfrm rot="-5400000">
                    <a:off x="7570791" y="386832"/>
                    <a:ext cx="1180338" cy="710225"/>
                    <a:chOff x="1687422" y="847750"/>
                    <a:chExt cx="1180338" cy="710225"/>
                  </a:xfrm>
                </p:grpSpPr>
                <p:sp>
                  <p:nvSpPr>
                    <p:cNvPr id="21338" name="Google Shape;21338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39" name="Google Shape;21339;p47"/>
                    <p:cNvSpPr/>
                    <p:nvPr/>
                  </p:nvSpPr>
                  <p:spPr>
                    <a:xfrm>
                      <a:off x="1687422" y="1174492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40" name="Google Shape;21340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41" name="Google Shape;21341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42" name="Google Shape;21342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43" name="Google Shape;21343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44" name="Google Shape;21344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45" name="Google Shape;21345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46" name="Google Shape;21346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47" name="Google Shape;21347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48" name="Google Shape;21348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49" name="Google Shape;21349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50" name="Google Shape;21350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51" name="Google Shape;21351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52" name="Google Shape;21352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353" name="Google Shape;21353;p47"/>
                  <p:cNvGrpSpPr/>
                  <p:nvPr/>
                </p:nvGrpSpPr>
                <p:grpSpPr>
                  <a:xfrm rot="10800000" flipH="1">
                    <a:off x="7988034" y="710237"/>
                    <a:ext cx="1045376" cy="710225"/>
                    <a:chOff x="1822384" y="847750"/>
                    <a:chExt cx="1045376" cy="710225"/>
                  </a:xfrm>
                </p:grpSpPr>
                <p:sp>
                  <p:nvSpPr>
                    <p:cNvPr id="21354" name="Google Shape;21354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55" name="Google Shape;21355;p47"/>
                    <p:cNvSpPr/>
                    <p:nvPr/>
                  </p:nvSpPr>
                  <p:spPr>
                    <a:xfrm>
                      <a:off x="1822384" y="1241973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56" name="Google Shape;21356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57" name="Google Shape;21357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58" name="Google Shape;21358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59" name="Google Shape;21359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60" name="Google Shape;21360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61" name="Google Shape;21361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62" name="Google Shape;21362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63" name="Google Shape;21363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64" name="Google Shape;21364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65" name="Google Shape;21365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66" name="Google Shape;21366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67" name="Google Shape;21367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68" name="Google Shape;21368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1369" name="Google Shape;21369;p47"/>
                <p:cNvGrpSpPr/>
                <p:nvPr/>
              </p:nvGrpSpPr>
              <p:grpSpPr>
                <a:xfrm rot="-9040757" flipH="1">
                  <a:off x="7540435" y="2654479"/>
                  <a:ext cx="1511144" cy="1604082"/>
                  <a:chOff x="7805848" y="0"/>
                  <a:chExt cx="1338162" cy="1420462"/>
                </a:xfrm>
              </p:grpSpPr>
              <p:grpSp>
                <p:nvGrpSpPr>
                  <p:cNvPr id="21370" name="Google Shape;21370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71" name="Google Shape;21371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72" name="Google Shape;21372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73" name="Google Shape;21373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74" name="Google Shape;21374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75" name="Google Shape;21375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76" name="Google Shape;21376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77" name="Google Shape;21377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78" name="Google Shape;21378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79" name="Google Shape;21379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80" name="Google Shape;21380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81" name="Google Shape;21381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82" name="Google Shape;21382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83" name="Google Shape;21383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84" name="Google Shape;21384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85" name="Google Shape;21385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386" name="Google Shape;21386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87" name="Google Shape;21387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88" name="Google Shape;21388;p47"/>
                    <p:cNvSpPr/>
                    <p:nvPr/>
                  </p:nvSpPr>
                  <p:spPr>
                    <a:xfrm>
                      <a:off x="2092310" y="1107011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89" name="Google Shape;21389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90" name="Google Shape;21390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91" name="Google Shape;21391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92" name="Google Shape;21392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93" name="Google Shape;21393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94" name="Google Shape;21394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95" name="Google Shape;21395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96" name="Google Shape;21396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97" name="Google Shape;21397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98" name="Google Shape;21398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99" name="Google Shape;21399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00" name="Google Shape;21400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01" name="Google Shape;21401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402" name="Google Shape;21402;p47"/>
                  <p:cNvGrpSpPr/>
                  <p:nvPr/>
                </p:nvGrpSpPr>
                <p:grpSpPr>
                  <a:xfrm rot="10800000" flipH="1">
                    <a:off x="8257960" y="38962"/>
                    <a:ext cx="775450" cy="1381500"/>
                    <a:chOff x="2092310" y="847750"/>
                    <a:chExt cx="775450" cy="1381500"/>
                  </a:xfrm>
                </p:grpSpPr>
                <p:sp>
                  <p:nvSpPr>
                    <p:cNvPr id="21403" name="Google Shape;21403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04" name="Google Shape;21404;p47"/>
                    <p:cNvSpPr/>
                    <p:nvPr/>
                  </p:nvSpPr>
                  <p:spPr>
                    <a:xfrm>
                      <a:off x="2092310" y="2186713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05" name="Google Shape;21405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06" name="Google Shape;21406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07" name="Google Shape;21407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08" name="Google Shape;21408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09" name="Google Shape;21409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10" name="Google Shape;21410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11" name="Google Shape;21411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12" name="Google Shape;21412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13" name="Google Shape;21413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14" name="Google Shape;21414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15" name="Google Shape;21415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16" name="Google Shape;21416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17" name="Google Shape;21417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1418" name="Google Shape;21418;p47"/>
                <p:cNvGrpSpPr/>
                <p:nvPr/>
              </p:nvGrpSpPr>
              <p:grpSpPr>
                <a:xfrm rot="6377256" flipH="1">
                  <a:off x="5194188" y="-57528"/>
                  <a:ext cx="1511080" cy="1604014"/>
                  <a:chOff x="7805848" y="0"/>
                  <a:chExt cx="1338162" cy="1420462"/>
                </a:xfrm>
              </p:grpSpPr>
              <p:grpSp>
                <p:nvGrpSpPr>
                  <p:cNvPr id="21419" name="Google Shape;21419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420" name="Google Shape;21420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21" name="Google Shape;21421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22" name="Google Shape;21422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23" name="Google Shape;21423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24" name="Google Shape;21424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25" name="Google Shape;21425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26" name="Google Shape;21426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27" name="Google Shape;21427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28" name="Google Shape;21428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29" name="Google Shape;21429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30" name="Google Shape;21430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31" name="Google Shape;21431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32" name="Google Shape;21432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33" name="Google Shape;21433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34" name="Google Shape;21434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435" name="Google Shape;21435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436" name="Google Shape;21436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37" name="Google Shape;21437;p47"/>
                    <p:cNvSpPr/>
                    <p:nvPr/>
                  </p:nvSpPr>
                  <p:spPr>
                    <a:xfrm>
                      <a:off x="2092310" y="1174492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38" name="Google Shape;21438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39" name="Google Shape;21439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40" name="Google Shape;21440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41" name="Google Shape;21441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42" name="Google Shape;21442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43" name="Google Shape;21443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44" name="Google Shape;21444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45" name="Google Shape;21445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46" name="Google Shape;21446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47" name="Google Shape;21447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48" name="Google Shape;21448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49" name="Google Shape;21449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50" name="Google Shape;21450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451" name="Google Shape;21451;p47"/>
                  <p:cNvGrpSpPr/>
                  <p:nvPr/>
                </p:nvGrpSpPr>
                <p:grpSpPr>
                  <a:xfrm rot="10800000" flipH="1">
                    <a:off x="8055516" y="710237"/>
                    <a:ext cx="977894" cy="710225"/>
                    <a:chOff x="1889866" y="847750"/>
                    <a:chExt cx="977894" cy="710225"/>
                  </a:xfrm>
                </p:grpSpPr>
                <p:sp>
                  <p:nvSpPr>
                    <p:cNvPr id="21452" name="Google Shape;21452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53" name="Google Shape;21453;p47"/>
                    <p:cNvSpPr/>
                    <p:nvPr/>
                  </p:nvSpPr>
                  <p:spPr>
                    <a:xfrm>
                      <a:off x="1889866" y="904566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54" name="Google Shape;21454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55" name="Google Shape;21455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56" name="Google Shape;21456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57" name="Google Shape;21457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58" name="Google Shape;21458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59" name="Google Shape;21459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60" name="Google Shape;21460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61" name="Google Shape;21461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62" name="Google Shape;21462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63" name="Google Shape;21463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64" name="Google Shape;21464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65" name="Google Shape;21465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66" name="Google Shape;21466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sp>
            <p:nvSpPr>
              <p:cNvPr id="21467" name="Google Shape;21467;p47"/>
              <p:cNvSpPr/>
              <p:nvPr/>
            </p:nvSpPr>
            <p:spPr>
              <a:xfrm rot="-1591922">
                <a:off x="6831508" y="347826"/>
                <a:ext cx="693979" cy="38335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8" name="Google Shape;21468;p47"/>
              <p:cNvSpPr/>
              <p:nvPr/>
            </p:nvSpPr>
            <p:spPr>
              <a:xfrm rot="-1591970">
                <a:off x="7647002" y="3968064"/>
                <a:ext cx="426867" cy="23581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69" name="Google Shape;21469;p47"/>
            <p:cNvGrpSpPr/>
            <p:nvPr/>
          </p:nvGrpSpPr>
          <p:grpSpPr>
            <a:xfrm>
              <a:off x="5473925" y="2645018"/>
              <a:ext cx="1723324" cy="2070961"/>
              <a:chOff x="5473925" y="2645018"/>
              <a:chExt cx="1723324" cy="2070961"/>
            </a:xfrm>
          </p:grpSpPr>
          <p:sp>
            <p:nvSpPr>
              <p:cNvPr id="21470" name="Google Shape;21470;p47"/>
              <p:cNvSpPr/>
              <p:nvPr/>
            </p:nvSpPr>
            <p:spPr>
              <a:xfrm>
                <a:off x="5473925" y="3264063"/>
                <a:ext cx="1321404" cy="1451916"/>
              </a:xfrm>
              <a:custGeom>
                <a:avLst/>
                <a:gdLst/>
                <a:ahLst/>
                <a:cxnLst/>
                <a:rect l="l" t="t" r="r" b="b"/>
                <a:pathLst>
                  <a:path w="20452" h="22472" extrusionOk="0">
                    <a:moveTo>
                      <a:pt x="15680" y="0"/>
                    </a:moveTo>
                    <a:cubicBezTo>
                      <a:pt x="14976" y="0"/>
                      <a:pt x="14338" y="246"/>
                      <a:pt x="13914" y="746"/>
                    </a:cubicBezTo>
                    <a:lnTo>
                      <a:pt x="4207" y="14022"/>
                    </a:lnTo>
                    <a:cubicBezTo>
                      <a:pt x="4098" y="14158"/>
                      <a:pt x="4233" y="14316"/>
                      <a:pt x="4377" y="14316"/>
                    </a:cubicBezTo>
                    <a:cubicBezTo>
                      <a:pt x="4410" y="14316"/>
                      <a:pt x="4443" y="14307"/>
                      <a:pt x="4474" y="14289"/>
                    </a:cubicBezTo>
                    <a:lnTo>
                      <a:pt x="5308" y="13822"/>
                    </a:lnTo>
                    <a:lnTo>
                      <a:pt x="5308" y="13822"/>
                    </a:lnTo>
                    <a:lnTo>
                      <a:pt x="104" y="22161"/>
                    </a:lnTo>
                    <a:cubicBezTo>
                      <a:pt x="1" y="22316"/>
                      <a:pt x="118" y="22471"/>
                      <a:pt x="253" y="22471"/>
                    </a:cubicBezTo>
                    <a:cubicBezTo>
                      <a:pt x="292" y="22471"/>
                      <a:pt x="333" y="22458"/>
                      <a:pt x="371" y="22428"/>
                    </a:cubicBezTo>
                    <a:lnTo>
                      <a:pt x="12046" y="12087"/>
                    </a:lnTo>
                    <a:lnTo>
                      <a:pt x="11946" y="12888"/>
                    </a:lnTo>
                    <a:cubicBezTo>
                      <a:pt x="11923" y="13001"/>
                      <a:pt x="12023" y="13098"/>
                      <a:pt x="12130" y="13098"/>
                    </a:cubicBezTo>
                    <a:cubicBezTo>
                      <a:pt x="12182" y="13098"/>
                      <a:pt x="12236" y="13075"/>
                      <a:pt x="12279" y="13021"/>
                    </a:cubicBezTo>
                    <a:lnTo>
                      <a:pt x="19518" y="5616"/>
                    </a:lnTo>
                    <a:cubicBezTo>
                      <a:pt x="20452" y="4515"/>
                      <a:pt x="20052" y="2614"/>
                      <a:pt x="18617" y="1346"/>
                    </a:cubicBezTo>
                    <a:lnTo>
                      <a:pt x="18250" y="1046"/>
                    </a:lnTo>
                    <a:cubicBezTo>
                      <a:pt x="17468" y="354"/>
                      <a:pt x="16526" y="0"/>
                      <a:pt x="15680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1" name="Google Shape;21471;p47"/>
              <p:cNvSpPr/>
              <p:nvPr/>
            </p:nvSpPr>
            <p:spPr>
              <a:xfrm>
                <a:off x="5596489" y="3329190"/>
                <a:ext cx="1134229" cy="1253499"/>
              </a:xfrm>
              <a:custGeom>
                <a:avLst/>
                <a:gdLst/>
                <a:ahLst/>
                <a:cxnLst/>
                <a:rect l="l" t="t" r="r" b="b"/>
                <a:pathLst>
                  <a:path w="17555" h="19401" extrusionOk="0">
                    <a:moveTo>
                      <a:pt x="13889" y="0"/>
                    </a:moveTo>
                    <a:cubicBezTo>
                      <a:pt x="13253" y="0"/>
                      <a:pt x="12657" y="234"/>
                      <a:pt x="12250" y="705"/>
                    </a:cubicBezTo>
                    <a:lnTo>
                      <a:pt x="3744" y="12147"/>
                    </a:lnTo>
                    <a:cubicBezTo>
                      <a:pt x="3609" y="12255"/>
                      <a:pt x="3736" y="12450"/>
                      <a:pt x="3878" y="12450"/>
                    </a:cubicBezTo>
                    <a:cubicBezTo>
                      <a:pt x="3912" y="12450"/>
                      <a:pt x="3946" y="12439"/>
                      <a:pt x="3978" y="12414"/>
                    </a:cubicBezTo>
                    <a:lnTo>
                      <a:pt x="4678" y="12013"/>
                    </a:lnTo>
                    <a:lnTo>
                      <a:pt x="75" y="19152"/>
                    </a:lnTo>
                    <a:cubicBezTo>
                      <a:pt x="0" y="19276"/>
                      <a:pt x="93" y="19400"/>
                      <a:pt x="200" y="19400"/>
                    </a:cubicBezTo>
                    <a:cubicBezTo>
                      <a:pt x="236" y="19400"/>
                      <a:pt x="275" y="19386"/>
                      <a:pt x="309" y="19352"/>
                    </a:cubicBezTo>
                    <a:lnTo>
                      <a:pt x="10316" y="10279"/>
                    </a:lnTo>
                    <a:lnTo>
                      <a:pt x="10216" y="10913"/>
                    </a:lnTo>
                    <a:cubicBezTo>
                      <a:pt x="10193" y="11025"/>
                      <a:pt x="10278" y="11108"/>
                      <a:pt x="10365" y="11108"/>
                    </a:cubicBezTo>
                    <a:cubicBezTo>
                      <a:pt x="10407" y="11108"/>
                      <a:pt x="10450" y="11089"/>
                      <a:pt x="10483" y="11046"/>
                    </a:cubicBezTo>
                    <a:lnTo>
                      <a:pt x="16754" y="4575"/>
                    </a:lnTo>
                    <a:cubicBezTo>
                      <a:pt x="17554" y="3607"/>
                      <a:pt x="17287" y="2006"/>
                      <a:pt x="16153" y="1039"/>
                    </a:cubicBezTo>
                    <a:lnTo>
                      <a:pt x="15853" y="772"/>
                    </a:lnTo>
                    <a:cubicBezTo>
                      <a:pt x="15272" y="259"/>
                      <a:pt x="14559" y="0"/>
                      <a:pt x="13889" y="0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2" name="Google Shape;21472;p47"/>
              <p:cNvSpPr/>
              <p:nvPr/>
            </p:nvSpPr>
            <p:spPr>
              <a:xfrm>
                <a:off x="5900864" y="3404913"/>
                <a:ext cx="739332" cy="825522"/>
              </a:xfrm>
              <a:custGeom>
                <a:avLst/>
                <a:gdLst/>
                <a:ahLst/>
                <a:cxnLst/>
                <a:rect l="l" t="t" r="r" b="b"/>
                <a:pathLst>
                  <a:path w="11443" h="12777" extrusionOk="0">
                    <a:moveTo>
                      <a:pt x="2402" y="8006"/>
                    </a:moveTo>
                    <a:lnTo>
                      <a:pt x="7806" y="601"/>
                    </a:lnTo>
                    <a:cubicBezTo>
                      <a:pt x="8340" y="0"/>
                      <a:pt x="9441" y="67"/>
                      <a:pt x="10241" y="767"/>
                    </a:cubicBezTo>
                    <a:lnTo>
                      <a:pt x="10442" y="934"/>
                    </a:lnTo>
                    <a:cubicBezTo>
                      <a:pt x="11242" y="1635"/>
                      <a:pt x="11442" y="2702"/>
                      <a:pt x="10909" y="3303"/>
                    </a:cubicBezTo>
                    <a:lnTo>
                      <a:pt x="6872" y="7439"/>
                    </a:lnTo>
                    <a:cubicBezTo>
                      <a:pt x="6806" y="7539"/>
                      <a:pt x="6639" y="7439"/>
                      <a:pt x="6672" y="7339"/>
                    </a:cubicBezTo>
                    <a:lnTo>
                      <a:pt x="6739" y="6905"/>
                    </a:lnTo>
                    <a:lnTo>
                      <a:pt x="268" y="12709"/>
                    </a:lnTo>
                    <a:cubicBezTo>
                      <a:pt x="168" y="12776"/>
                      <a:pt x="1" y="12643"/>
                      <a:pt x="101" y="12543"/>
                    </a:cubicBezTo>
                    <a:lnTo>
                      <a:pt x="2970" y="7939"/>
                    </a:lnTo>
                    <a:lnTo>
                      <a:pt x="2536" y="8173"/>
                    </a:lnTo>
                    <a:cubicBezTo>
                      <a:pt x="2436" y="8206"/>
                      <a:pt x="2369" y="8106"/>
                      <a:pt x="2402" y="800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3" name="Google Shape;21473;p47"/>
              <p:cNvSpPr/>
              <p:nvPr/>
            </p:nvSpPr>
            <p:spPr>
              <a:xfrm>
                <a:off x="6053407" y="3417641"/>
                <a:ext cx="558747" cy="514942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7970" extrusionOk="0">
                    <a:moveTo>
                      <a:pt x="6464" y="1"/>
                    </a:moveTo>
                    <a:cubicBezTo>
                      <a:pt x="6060" y="1"/>
                      <a:pt x="5692" y="144"/>
                      <a:pt x="5445" y="437"/>
                    </a:cubicBezTo>
                    <a:lnTo>
                      <a:pt x="108" y="7742"/>
                    </a:lnTo>
                    <a:cubicBezTo>
                      <a:pt x="0" y="7823"/>
                      <a:pt x="89" y="7970"/>
                      <a:pt x="197" y="7970"/>
                    </a:cubicBezTo>
                    <a:cubicBezTo>
                      <a:pt x="223" y="7970"/>
                      <a:pt x="249" y="7962"/>
                      <a:pt x="275" y="7942"/>
                    </a:cubicBezTo>
                    <a:lnTo>
                      <a:pt x="575" y="7809"/>
                    </a:lnTo>
                    <a:lnTo>
                      <a:pt x="5679" y="804"/>
                    </a:lnTo>
                    <a:cubicBezTo>
                      <a:pt x="5926" y="511"/>
                      <a:pt x="6294" y="367"/>
                      <a:pt x="6698" y="367"/>
                    </a:cubicBezTo>
                    <a:cubicBezTo>
                      <a:pt x="7167" y="367"/>
                      <a:pt x="7684" y="561"/>
                      <a:pt x="8114" y="937"/>
                    </a:cubicBezTo>
                    <a:lnTo>
                      <a:pt x="8314" y="1104"/>
                    </a:lnTo>
                    <a:cubicBezTo>
                      <a:pt x="8447" y="1238"/>
                      <a:pt x="8548" y="1371"/>
                      <a:pt x="8648" y="1538"/>
                    </a:cubicBezTo>
                    <a:cubicBezTo>
                      <a:pt x="8514" y="1238"/>
                      <a:pt x="8314" y="971"/>
                      <a:pt x="8081" y="737"/>
                    </a:cubicBezTo>
                    <a:lnTo>
                      <a:pt x="7880" y="570"/>
                    </a:lnTo>
                    <a:cubicBezTo>
                      <a:pt x="7450" y="194"/>
                      <a:pt x="6933" y="1"/>
                      <a:pt x="64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4" name="Google Shape;21474;p47"/>
              <p:cNvSpPr/>
              <p:nvPr/>
            </p:nvSpPr>
            <p:spPr>
              <a:xfrm>
                <a:off x="5904095" y="3943698"/>
                <a:ext cx="203780" cy="282475"/>
              </a:xfrm>
              <a:custGeom>
                <a:avLst/>
                <a:gdLst/>
                <a:ahLst/>
                <a:cxnLst/>
                <a:rect l="l" t="t" r="r" b="b"/>
                <a:pathLst>
                  <a:path w="3154" h="4372" extrusionOk="0">
                    <a:moveTo>
                      <a:pt x="3153" y="1"/>
                    </a:moveTo>
                    <a:lnTo>
                      <a:pt x="2453" y="401"/>
                    </a:lnTo>
                    <a:lnTo>
                      <a:pt x="51" y="4170"/>
                    </a:lnTo>
                    <a:cubicBezTo>
                      <a:pt x="0" y="4271"/>
                      <a:pt x="83" y="4372"/>
                      <a:pt x="170" y="4372"/>
                    </a:cubicBezTo>
                    <a:cubicBezTo>
                      <a:pt x="198" y="4372"/>
                      <a:pt x="227" y="4361"/>
                      <a:pt x="251" y="4337"/>
                    </a:cubicBezTo>
                    <a:lnTo>
                      <a:pt x="651" y="3970"/>
                    </a:lnTo>
                    <a:lnTo>
                      <a:pt x="31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5" name="Google Shape;21475;p47"/>
              <p:cNvSpPr/>
              <p:nvPr/>
            </p:nvSpPr>
            <p:spPr>
              <a:xfrm>
                <a:off x="6383626" y="3315815"/>
                <a:ext cx="349217" cy="30625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4740" extrusionOk="0">
                    <a:moveTo>
                      <a:pt x="2546" y="1"/>
                    </a:moveTo>
                    <a:cubicBezTo>
                      <a:pt x="1782" y="1"/>
                      <a:pt x="1025" y="345"/>
                      <a:pt x="534" y="1012"/>
                    </a:cubicBezTo>
                    <a:lnTo>
                      <a:pt x="134" y="1579"/>
                    </a:lnTo>
                    <a:cubicBezTo>
                      <a:pt x="1" y="1746"/>
                      <a:pt x="34" y="1980"/>
                      <a:pt x="201" y="2080"/>
                    </a:cubicBezTo>
                    <a:lnTo>
                      <a:pt x="3637" y="4682"/>
                    </a:lnTo>
                    <a:cubicBezTo>
                      <a:pt x="3702" y="4721"/>
                      <a:pt x="3779" y="4740"/>
                      <a:pt x="3853" y="4740"/>
                    </a:cubicBezTo>
                    <a:cubicBezTo>
                      <a:pt x="3967" y="4740"/>
                      <a:pt x="4076" y="4696"/>
                      <a:pt x="4137" y="4615"/>
                    </a:cubicBezTo>
                    <a:lnTo>
                      <a:pt x="4571" y="4048"/>
                    </a:lnTo>
                    <a:cubicBezTo>
                      <a:pt x="5405" y="2914"/>
                      <a:pt x="5171" y="1346"/>
                      <a:pt x="4070" y="512"/>
                    </a:cubicBezTo>
                    <a:cubicBezTo>
                      <a:pt x="3617" y="169"/>
                      <a:pt x="3080" y="1"/>
                      <a:pt x="2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6" name="Google Shape;21476;p47"/>
              <p:cNvSpPr/>
              <p:nvPr/>
            </p:nvSpPr>
            <p:spPr>
              <a:xfrm>
                <a:off x="6465551" y="2741107"/>
                <a:ext cx="700502" cy="754386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1676" extrusionOk="0">
                    <a:moveTo>
                      <a:pt x="6105" y="0"/>
                    </a:moveTo>
                    <a:lnTo>
                      <a:pt x="0" y="8139"/>
                    </a:lnTo>
                    <a:lnTo>
                      <a:pt x="4737" y="11675"/>
                    </a:lnTo>
                    <a:lnTo>
                      <a:pt x="10841" y="3569"/>
                    </a:lnTo>
                    <a:lnTo>
                      <a:pt x="6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7" name="Google Shape;21477;p47"/>
              <p:cNvSpPr/>
              <p:nvPr/>
            </p:nvSpPr>
            <p:spPr>
              <a:xfrm>
                <a:off x="6230631" y="2980294"/>
                <a:ext cx="459119" cy="265159"/>
              </a:xfrm>
              <a:custGeom>
                <a:avLst/>
                <a:gdLst/>
                <a:ahLst/>
                <a:cxnLst/>
                <a:rect l="l" t="t" r="r" b="b"/>
                <a:pathLst>
                  <a:path w="7106" h="4104" extrusionOk="0">
                    <a:moveTo>
                      <a:pt x="7105" y="1"/>
                    </a:moveTo>
                    <a:lnTo>
                      <a:pt x="3470" y="435"/>
                    </a:lnTo>
                    <a:cubicBezTo>
                      <a:pt x="2969" y="501"/>
                      <a:pt x="2502" y="768"/>
                      <a:pt x="2202" y="1168"/>
                    </a:cubicBezTo>
                    <a:lnTo>
                      <a:pt x="0" y="4104"/>
                    </a:lnTo>
                    <a:lnTo>
                      <a:pt x="3236" y="3203"/>
                    </a:lnTo>
                    <a:cubicBezTo>
                      <a:pt x="3310" y="3192"/>
                      <a:pt x="3385" y="3186"/>
                      <a:pt x="3459" y="3186"/>
                    </a:cubicBezTo>
                    <a:cubicBezTo>
                      <a:pt x="3817" y="3186"/>
                      <a:pt x="4166" y="3316"/>
                      <a:pt x="4470" y="3537"/>
                    </a:cubicBezTo>
                    <a:lnTo>
                      <a:pt x="71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8" name="Google Shape;21478;p47"/>
              <p:cNvSpPr/>
              <p:nvPr/>
            </p:nvSpPr>
            <p:spPr>
              <a:xfrm>
                <a:off x="6814162" y="3209331"/>
                <a:ext cx="215604" cy="513003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7940" extrusionOk="0">
                    <a:moveTo>
                      <a:pt x="2636" y="0"/>
                    </a:moveTo>
                    <a:lnTo>
                      <a:pt x="1" y="3503"/>
                    </a:lnTo>
                    <a:cubicBezTo>
                      <a:pt x="368" y="3736"/>
                      <a:pt x="601" y="4170"/>
                      <a:pt x="668" y="4604"/>
                    </a:cubicBezTo>
                    <a:lnTo>
                      <a:pt x="701" y="7939"/>
                    </a:lnTo>
                    <a:lnTo>
                      <a:pt x="2903" y="5037"/>
                    </a:lnTo>
                    <a:cubicBezTo>
                      <a:pt x="3203" y="4637"/>
                      <a:pt x="3337" y="4103"/>
                      <a:pt x="3270" y="3603"/>
                    </a:cubicBezTo>
                    <a:lnTo>
                      <a:pt x="263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479" name="Google Shape;21479;p47"/>
              <p:cNvGrpSpPr/>
              <p:nvPr/>
            </p:nvGrpSpPr>
            <p:grpSpPr>
              <a:xfrm>
                <a:off x="6219841" y="2645018"/>
                <a:ext cx="977408" cy="1099952"/>
                <a:chOff x="6219841" y="2645018"/>
                <a:chExt cx="977408" cy="1099952"/>
              </a:xfrm>
            </p:grpSpPr>
            <p:sp>
              <p:nvSpPr>
                <p:cNvPr id="21480" name="Google Shape;21480;p47"/>
                <p:cNvSpPr/>
                <p:nvPr/>
              </p:nvSpPr>
              <p:spPr>
                <a:xfrm>
                  <a:off x="6385823" y="3386628"/>
                  <a:ext cx="293136" cy="228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7" h="3544" extrusionOk="0">
                      <a:moveTo>
                        <a:pt x="344" y="1"/>
                      </a:moveTo>
                      <a:cubicBezTo>
                        <a:pt x="251" y="1"/>
                        <a:pt x="158" y="53"/>
                        <a:pt x="100" y="150"/>
                      </a:cubicBezTo>
                      <a:cubicBezTo>
                        <a:pt x="0" y="283"/>
                        <a:pt x="0" y="483"/>
                        <a:pt x="167" y="583"/>
                      </a:cubicBezTo>
                      <a:lnTo>
                        <a:pt x="4003" y="3486"/>
                      </a:lnTo>
                      <a:cubicBezTo>
                        <a:pt x="4056" y="3525"/>
                        <a:pt x="4119" y="3544"/>
                        <a:pt x="4182" y="3544"/>
                      </a:cubicBezTo>
                      <a:cubicBezTo>
                        <a:pt x="4279" y="3544"/>
                        <a:pt x="4376" y="3500"/>
                        <a:pt x="4437" y="3419"/>
                      </a:cubicBezTo>
                      <a:cubicBezTo>
                        <a:pt x="4537" y="3285"/>
                        <a:pt x="4503" y="3085"/>
                        <a:pt x="4370" y="2985"/>
                      </a:cubicBezTo>
                      <a:lnTo>
                        <a:pt x="534" y="83"/>
                      </a:lnTo>
                      <a:cubicBezTo>
                        <a:pt x="478" y="27"/>
                        <a:pt x="411" y="1"/>
                        <a:pt x="3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1" name="Google Shape;21481;p47"/>
                <p:cNvSpPr/>
                <p:nvPr/>
              </p:nvSpPr>
              <p:spPr>
                <a:xfrm>
                  <a:off x="6860501" y="2645018"/>
                  <a:ext cx="336747" cy="327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2" h="5074" extrusionOk="0">
                      <a:moveTo>
                        <a:pt x="4001" y="1"/>
                      </a:moveTo>
                      <a:cubicBezTo>
                        <a:pt x="3848" y="1"/>
                        <a:pt x="3690" y="33"/>
                        <a:pt x="3536" y="104"/>
                      </a:cubicBezTo>
                      <a:lnTo>
                        <a:pt x="0" y="1538"/>
                      </a:lnTo>
                      <a:lnTo>
                        <a:pt x="2369" y="3306"/>
                      </a:lnTo>
                      <a:lnTo>
                        <a:pt x="4704" y="5074"/>
                      </a:lnTo>
                      <a:lnTo>
                        <a:pt x="5104" y="1271"/>
                      </a:lnTo>
                      <a:cubicBezTo>
                        <a:pt x="5212" y="571"/>
                        <a:pt x="4645" y="1"/>
                        <a:pt x="40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2" name="Google Shape;21482;p47"/>
                <p:cNvSpPr/>
                <p:nvPr/>
              </p:nvSpPr>
              <p:spPr>
                <a:xfrm>
                  <a:off x="6426721" y="3240092"/>
                  <a:ext cx="390180" cy="3001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9" h="4645" extrusionOk="0">
                      <a:moveTo>
                        <a:pt x="405" y="0"/>
                      </a:moveTo>
                      <a:cubicBezTo>
                        <a:pt x="296" y="0"/>
                        <a:pt x="193" y="52"/>
                        <a:pt x="134" y="150"/>
                      </a:cubicBezTo>
                      <a:cubicBezTo>
                        <a:pt x="1" y="316"/>
                        <a:pt x="34" y="516"/>
                        <a:pt x="201" y="650"/>
                      </a:cubicBezTo>
                      <a:lnTo>
                        <a:pt x="5405" y="4586"/>
                      </a:lnTo>
                      <a:cubicBezTo>
                        <a:pt x="5471" y="4625"/>
                        <a:pt x="5547" y="4644"/>
                        <a:pt x="5621" y="4644"/>
                      </a:cubicBezTo>
                      <a:cubicBezTo>
                        <a:pt x="5735" y="4644"/>
                        <a:pt x="5844" y="4600"/>
                        <a:pt x="5905" y="4519"/>
                      </a:cubicBezTo>
                      <a:cubicBezTo>
                        <a:pt x="6039" y="4353"/>
                        <a:pt x="6005" y="4119"/>
                        <a:pt x="5838" y="4019"/>
                      </a:cubicBezTo>
                      <a:lnTo>
                        <a:pt x="635" y="83"/>
                      </a:lnTo>
                      <a:cubicBezTo>
                        <a:pt x="565" y="27"/>
                        <a:pt x="484" y="0"/>
                        <a:pt x="40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3" name="Google Shape;21483;p47"/>
                <p:cNvSpPr/>
                <p:nvPr/>
              </p:nvSpPr>
              <p:spPr>
                <a:xfrm>
                  <a:off x="6726508" y="2921111"/>
                  <a:ext cx="299467" cy="269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5" h="4176" extrusionOk="0">
                      <a:moveTo>
                        <a:pt x="2288" y="1"/>
                      </a:moveTo>
                      <a:cubicBezTo>
                        <a:pt x="1097" y="1"/>
                        <a:pt x="0" y="1029"/>
                        <a:pt x="198" y="2385"/>
                      </a:cubicBezTo>
                      <a:cubicBezTo>
                        <a:pt x="362" y="3513"/>
                        <a:pt x="1322" y="4175"/>
                        <a:pt x="2292" y="4175"/>
                      </a:cubicBezTo>
                      <a:cubicBezTo>
                        <a:pt x="2899" y="4175"/>
                        <a:pt x="3510" y="3917"/>
                        <a:pt x="3934" y="3352"/>
                      </a:cubicBezTo>
                      <a:cubicBezTo>
                        <a:pt x="4634" y="2418"/>
                        <a:pt x="4434" y="1117"/>
                        <a:pt x="3533" y="417"/>
                      </a:cubicBezTo>
                      <a:cubicBezTo>
                        <a:pt x="3142" y="129"/>
                        <a:pt x="2709" y="1"/>
                        <a:pt x="2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4" name="Google Shape;21484;p47"/>
                <p:cNvSpPr/>
                <p:nvPr/>
              </p:nvSpPr>
              <p:spPr>
                <a:xfrm>
                  <a:off x="6512974" y="3180780"/>
                  <a:ext cx="331966" cy="2651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8" h="4104" extrusionOk="0">
                      <a:moveTo>
                        <a:pt x="400" y="0"/>
                      </a:moveTo>
                      <a:lnTo>
                        <a:pt x="0" y="534"/>
                      </a:lnTo>
                      <a:lnTo>
                        <a:pt x="4737" y="4103"/>
                      </a:lnTo>
                      <a:lnTo>
                        <a:pt x="5137" y="3569"/>
                      </a:lnTo>
                      <a:lnTo>
                        <a:pt x="40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5" name="Google Shape;21485;p47"/>
                <p:cNvSpPr/>
                <p:nvPr/>
              </p:nvSpPr>
              <p:spPr>
                <a:xfrm>
                  <a:off x="6219841" y="3006203"/>
                  <a:ext cx="241448" cy="291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7" h="4504" extrusionOk="0">
                      <a:moveTo>
                        <a:pt x="3737" y="0"/>
                      </a:moveTo>
                      <a:lnTo>
                        <a:pt x="3737" y="0"/>
                      </a:lnTo>
                      <a:cubicBezTo>
                        <a:pt x="3236" y="67"/>
                        <a:pt x="2769" y="300"/>
                        <a:pt x="2436" y="701"/>
                      </a:cubicBezTo>
                      <a:lnTo>
                        <a:pt x="234" y="3603"/>
                      </a:lnTo>
                      <a:cubicBezTo>
                        <a:pt x="1" y="3903"/>
                        <a:pt x="67" y="4303"/>
                        <a:pt x="334" y="4503"/>
                      </a:cubicBezTo>
                      <a:lnTo>
                        <a:pt x="373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6" name="Google Shape;21486;p47"/>
                <p:cNvSpPr/>
                <p:nvPr/>
              </p:nvSpPr>
              <p:spPr>
                <a:xfrm>
                  <a:off x="6433182" y="2993281"/>
                  <a:ext cx="170377" cy="194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7" h="3003" extrusionOk="0">
                      <a:moveTo>
                        <a:pt x="2269" y="0"/>
                      </a:moveTo>
                      <a:lnTo>
                        <a:pt x="1" y="3002"/>
                      </a:lnTo>
                      <a:lnTo>
                        <a:pt x="368" y="3002"/>
                      </a:lnTo>
                      <a:lnTo>
                        <a:pt x="26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7" name="Google Shape;21487;p47"/>
                <p:cNvSpPr/>
                <p:nvPr/>
              </p:nvSpPr>
              <p:spPr>
                <a:xfrm>
                  <a:off x="6810946" y="3446859"/>
                  <a:ext cx="226329" cy="2981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4614" extrusionOk="0">
                      <a:moveTo>
                        <a:pt x="3403" y="1"/>
                      </a:moveTo>
                      <a:lnTo>
                        <a:pt x="0" y="4471"/>
                      </a:lnTo>
                      <a:cubicBezTo>
                        <a:pt x="126" y="4568"/>
                        <a:pt x="269" y="4614"/>
                        <a:pt x="407" y="4614"/>
                      </a:cubicBezTo>
                      <a:cubicBezTo>
                        <a:pt x="600" y="4614"/>
                        <a:pt x="784" y="4526"/>
                        <a:pt x="901" y="4371"/>
                      </a:cubicBezTo>
                      <a:lnTo>
                        <a:pt x="3136" y="1435"/>
                      </a:lnTo>
                      <a:cubicBezTo>
                        <a:pt x="3403" y="1002"/>
                        <a:pt x="3503" y="501"/>
                        <a:pt x="340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88" name="Google Shape;21488;p47"/>
                <p:cNvSpPr/>
                <p:nvPr/>
              </p:nvSpPr>
              <p:spPr>
                <a:xfrm>
                  <a:off x="6856747" y="3304652"/>
                  <a:ext cx="150929" cy="2177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6" h="3370" extrusionOk="0">
                      <a:moveTo>
                        <a:pt x="2269" y="0"/>
                      </a:moveTo>
                      <a:lnTo>
                        <a:pt x="0" y="3003"/>
                      </a:lnTo>
                      <a:cubicBezTo>
                        <a:pt x="34" y="3103"/>
                        <a:pt x="34" y="3203"/>
                        <a:pt x="67" y="3303"/>
                      </a:cubicBezTo>
                      <a:lnTo>
                        <a:pt x="67" y="3369"/>
                      </a:lnTo>
                      <a:lnTo>
                        <a:pt x="2335" y="367"/>
                      </a:lnTo>
                      <a:lnTo>
                        <a:pt x="22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489" name="Google Shape;21489;p47"/>
              <p:cNvSpPr/>
              <p:nvPr/>
            </p:nvSpPr>
            <p:spPr>
              <a:xfrm>
                <a:off x="6754807" y="2950057"/>
                <a:ext cx="234534" cy="212373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3287" extrusionOk="0">
                    <a:moveTo>
                      <a:pt x="1816" y="0"/>
                    </a:moveTo>
                    <a:cubicBezTo>
                      <a:pt x="868" y="0"/>
                      <a:pt x="1" y="829"/>
                      <a:pt x="193" y="1937"/>
                    </a:cubicBezTo>
                    <a:cubicBezTo>
                      <a:pt x="347" y="2799"/>
                      <a:pt x="1083" y="3287"/>
                      <a:pt x="1828" y="3287"/>
                    </a:cubicBezTo>
                    <a:cubicBezTo>
                      <a:pt x="2380" y="3287"/>
                      <a:pt x="2936" y="3019"/>
                      <a:pt x="3262" y="2437"/>
                    </a:cubicBezTo>
                    <a:cubicBezTo>
                      <a:pt x="3629" y="1770"/>
                      <a:pt x="3462" y="903"/>
                      <a:pt x="2895" y="402"/>
                    </a:cubicBezTo>
                    <a:cubicBezTo>
                      <a:pt x="2561" y="124"/>
                      <a:pt x="2183" y="0"/>
                      <a:pt x="18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0" name="Google Shape;21490;p47"/>
              <p:cNvSpPr/>
              <p:nvPr/>
            </p:nvSpPr>
            <p:spPr>
              <a:xfrm>
                <a:off x="6890100" y="2973833"/>
                <a:ext cx="8722" cy="2261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5" fill="none" extrusionOk="0">
                    <a:moveTo>
                      <a:pt x="1" y="1"/>
                    </a:moveTo>
                    <a:lnTo>
                      <a:pt x="134" y="34"/>
                    </a:lnTo>
                  </a:path>
                </a:pathLst>
              </a:custGeom>
              <a:noFill/>
              <a:ln w="33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1" name="Google Shape;21491;p47"/>
              <p:cNvSpPr/>
              <p:nvPr/>
            </p:nvSpPr>
            <p:spPr>
              <a:xfrm>
                <a:off x="6823293" y="2971701"/>
                <a:ext cx="56081" cy="17315"/>
              </a:xfrm>
              <a:custGeom>
                <a:avLst/>
                <a:gdLst/>
                <a:ahLst/>
                <a:cxnLst/>
                <a:rect l="l" t="t" r="r" b="b"/>
                <a:pathLst>
                  <a:path w="868" h="268" fill="none" extrusionOk="0">
                    <a:moveTo>
                      <a:pt x="1" y="267"/>
                    </a:moveTo>
                    <a:cubicBezTo>
                      <a:pt x="267" y="101"/>
                      <a:pt x="568" y="0"/>
                      <a:pt x="868" y="34"/>
                    </a:cubicBezTo>
                  </a:path>
                </a:pathLst>
              </a:custGeom>
              <a:noFill/>
              <a:ln w="33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492" name="Google Shape;21492;p47"/>
          <p:cNvSpPr txBox="1">
            <a:spLocks noGrp="1"/>
          </p:cNvSpPr>
          <p:nvPr>
            <p:ph type="title"/>
          </p:nvPr>
        </p:nvSpPr>
        <p:spPr>
          <a:xfrm>
            <a:off x="1071502" y="539500"/>
            <a:ext cx="3778200" cy="10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493" name="Google Shape;21493;p47"/>
          <p:cNvSpPr txBox="1">
            <a:spLocks noGrp="1"/>
          </p:cNvSpPr>
          <p:nvPr>
            <p:ph type="body" idx="1"/>
          </p:nvPr>
        </p:nvSpPr>
        <p:spPr>
          <a:xfrm>
            <a:off x="1063763" y="1652738"/>
            <a:ext cx="3007500" cy="12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400">
                <a:solidFill>
                  <a:srgbClr val="D4DCFF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200">
                <a:solidFill>
                  <a:srgbClr val="D4DCFF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200">
                <a:solidFill>
                  <a:srgbClr val="D4DCFF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9pPr>
          </a:lstStyle>
          <a:p>
            <a:endParaRPr/>
          </a:p>
        </p:txBody>
      </p:sp>
      <p:sp>
        <p:nvSpPr>
          <p:cNvPr id="21494" name="Google Shape;21494;p47"/>
          <p:cNvSpPr txBox="1"/>
          <p:nvPr/>
        </p:nvSpPr>
        <p:spPr>
          <a:xfrm>
            <a:off x="1073238" y="3527125"/>
            <a:ext cx="3528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 </a:t>
            </a:r>
            <a:r>
              <a:rPr lang="en" sz="1100" b="1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100" b="1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infographics &amp; images by </a:t>
            </a:r>
            <a:r>
              <a:rPr lang="en" sz="1100" b="1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7">
    <p:spTree>
      <p:nvGrpSpPr>
        <p:cNvPr id="1" name="Shape 2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96" name="Google Shape;21496;p4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1497" name="Google Shape;21497;p4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498" name="Google Shape;21498;p4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1499" name="Google Shape;21499;p48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0" name="Google Shape;21500;p48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1" name="Google Shape;21501;p48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2" name="Google Shape;21502;p48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3" name="Google Shape;21503;p48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4" name="Google Shape;21504;p48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5" name="Google Shape;21505;p48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6" name="Google Shape;21506;p48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7" name="Google Shape;21507;p48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8" name="Google Shape;21508;p48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9" name="Google Shape;21509;p48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0" name="Google Shape;21510;p48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1" name="Google Shape;21511;p48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2" name="Google Shape;21512;p48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3" name="Google Shape;21513;p48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4" name="Google Shape;21514;p48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5" name="Google Shape;21515;p48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6" name="Google Shape;21516;p4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7" name="Google Shape;21517;p4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8" name="Google Shape;21518;p4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9" name="Google Shape;21519;p4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0" name="Google Shape;21520;p4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1" name="Google Shape;21521;p4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2" name="Google Shape;21522;p4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3" name="Google Shape;21523;p4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24" name="Google Shape;21524;p4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1525" name="Google Shape;21525;p4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6" name="Google Shape;21526;p4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7" name="Google Shape;21527;p4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8" name="Google Shape;21528;p4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9" name="Google Shape;21529;p4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0" name="Google Shape;21530;p4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1" name="Google Shape;21531;p4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2" name="Google Shape;21532;p4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3" name="Google Shape;21533;p4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4" name="Google Shape;21534;p48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5" name="Google Shape;21535;p4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6" name="Google Shape;21536;p4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7" name="Google Shape;21537;p4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8" name="Google Shape;21538;p4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9" name="Google Shape;21539;p4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0" name="Google Shape;21540;p4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1" name="Google Shape;21541;p4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2" name="Google Shape;21542;p4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3" name="Google Shape;21543;p4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4" name="Google Shape;21544;p4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5" name="Google Shape;21545;p4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6" name="Google Shape;21546;p4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7" name="Google Shape;21547;p4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8" name="Google Shape;21548;p4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9" name="Google Shape;21549;p4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0" name="Google Shape;21550;p4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51" name="Google Shape;21551;p4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2" name="Google Shape;21552;p4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3" name="Google Shape;21553;p4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4" name="Google Shape;21554;p4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5" name="Google Shape;21555;p4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6" name="Google Shape;21556;p4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7" name="Google Shape;21557;p4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8" name="Google Shape;21558;p4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9" name="Google Shape;21559;p4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0" name="Google Shape;21560;p4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1" name="Google Shape;21561;p4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2" name="Google Shape;21562;p4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3" name="Google Shape;21563;p48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4" name="Google Shape;21564;p48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5" name="Google Shape;21565;p48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6" name="Google Shape;21566;p48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7" name="Google Shape;21567;p48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8" name="Google Shape;21568;p48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9" name="Google Shape;21569;p48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0" name="Google Shape;21570;p48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1" name="Google Shape;21571;p4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2" name="Google Shape;21572;p4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3" name="Google Shape;21573;p4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4" name="Google Shape;21574;p4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5" name="Google Shape;21575;p4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6" name="Google Shape;21576;p4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7" name="Google Shape;21577;p4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8" name="Google Shape;21578;p4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9" name="Google Shape;21579;p4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0" name="Google Shape;21580;p4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1" name="Google Shape;21581;p4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2" name="Google Shape;21582;p4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3" name="Google Shape;21583;p4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4" name="Google Shape;21584;p4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5" name="Google Shape;21585;p4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6" name="Google Shape;21586;p4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7" name="Google Shape;21587;p48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8" name="Google Shape;21588;p48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9" name="Google Shape;21589;p48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0" name="Google Shape;21590;p48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1" name="Google Shape;21591;p48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2" name="Google Shape;21592;p48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3" name="Google Shape;21593;p48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4" name="Google Shape;21594;p48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5" name="Google Shape;21595;p48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6" name="Google Shape;21596;p4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7" name="Google Shape;21597;p48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8" name="Google Shape;21598;p48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9" name="Google Shape;21599;p48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0" name="Google Shape;21600;p48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1" name="Google Shape;21601;p48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2" name="Google Shape;21602;p48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3" name="Google Shape;21603;p48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4" name="Google Shape;21604;p48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5" name="Google Shape;21605;p48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6" name="Google Shape;21606;p48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7" name="Google Shape;21607;p48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8" name="Google Shape;21608;p48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9" name="Google Shape;21609;p48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0" name="Google Shape;21610;p48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1" name="Google Shape;21611;p48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2" name="Google Shape;21612;p48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3" name="Google Shape;21613;p48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4" name="Google Shape;21614;p4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5" name="Google Shape;21615;p4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6" name="Google Shape;21616;p4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7" name="Google Shape;21617;p4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8" name="Google Shape;21618;p4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9" name="Google Shape;21619;p4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0" name="Google Shape;21620;p4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1" name="Google Shape;21621;p4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2" name="Google Shape;21622;p4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3" name="Google Shape;21623;p48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4" name="Google Shape;21624;p48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5" name="Google Shape;21625;p48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6" name="Google Shape;21626;p48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7" name="Google Shape;21627;p48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8" name="Google Shape;21628;p48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9" name="Google Shape;21629;p48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0" name="Google Shape;21630;p48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1" name="Google Shape;21631;p48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2" name="Google Shape;21632;p48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3" name="Google Shape;21633;p48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4" name="Google Shape;21634;p48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5" name="Google Shape;21635;p48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6" name="Google Shape;21636;p48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7" name="Google Shape;21637;p48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8" name="Google Shape;21638;p48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9" name="Google Shape;21639;p48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0" name="Google Shape;21640;p4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1" name="Google Shape;21641;p4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2" name="Google Shape;21642;p4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3" name="Google Shape;21643;p4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4" name="Google Shape;21644;p4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5" name="Google Shape;21645;p4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6" name="Google Shape;21646;p4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7" name="Google Shape;21647;p4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8" name="Google Shape;21648;p4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9" name="Google Shape;21649;p48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0" name="Google Shape;21650;p4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51" name="Google Shape;21651;p4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1652" name="Google Shape;21652;p4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3" name="Google Shape;21653;p4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4" name="Google Shape;21654;p4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5" name="Google Shape;21655;p4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6" name="Google Shape;21656;p4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7" name="Google Shape;21657;p4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8" name="Google Shape;21658;p4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9" name="Google Shape;21659;p4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0" name="Google Shape;21660;p4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1" name="Google Shape;21661;p4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2" name="Google Shape;21662;p4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3" name="Google Shape;21663;p4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4" name="Google Shape;21664;p4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5" name="Google Shape;21665;p4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6" name="Google Shape;21666;p4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7" name="Google Shape;21667;p4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8" name="Google Shape;21668;p4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9" name="Google Shape;21669;p4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0" name="Google Shape;21670;p4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1" name="Google Shape;21671;p4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2" name="Google Shape;21672;p4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3" name="Google Shape;21673;p4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4" name="Google Shape;21674;p4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5" name="Google Shape;21675;p4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6" name="Google Shape;21676;p4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7" name="Google Shape;21677;p4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678" name="Google Shape;21678;p48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9" name="Google Shape;21679;p4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0" name="Google Shape;21680;p4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1" name="Google Shape;21681;p4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2" name="Google Shape;21682;p4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83" name="Google Shape;21683;p4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684" name="Google Shape;21684;p4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5" name="Google Shape;21685;p4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6" name="Google Shape;21686;p4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7" name="Google Shape;21687;p4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8" name="Google Shape;21688;p4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9" name="Google Shape;21689;p4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0" name="Google Shape;21690;p4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1" name="Google Shape;21691;p4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2" name="Google Shape;21692;p4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3" name="Google Shape;21693;p4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4" name="Google Shape;21694;p4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5" name="Google Shape;21695;p4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6" name="Google Shape;21696;p4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7" name="Google Shape;21697;p4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8" name="Google Shape;21698;p4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9" name="Google Shape;21699;p4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0" name="Google Shape;21700;p4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1" name="Google Shape;21701;p4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2" name="Google Shape;21702;p4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3" name="Google Shape;21703;p4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4" name="Google Shape;21704;p4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5" name="Google Shape;21705;p4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6" name="Google Shape;21706;p4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7" name="Google Shape;21707;p4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8" name="Google Shape;21708;p4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9" name="Google Shape;21709;p4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10" name="Google Shape;21710;p4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11" name="Google Shape;21711;p4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1712" name="Google Shape;21712;p4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3" name="Google Shape;21713;p4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4" name="Google Shape;21714;p4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5" name="Google Shape;21715;p4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6" name="Google Shape;21716;p4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7" name="Google Shape;21717;p4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8" name="Google Shape;21718;p4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9" name="Google Shape;21719;p4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0" name="Google Shape;21720;p4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1" name="Google Shape;21721;p4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2" name="Google Shape;21722;p4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3" name="Google Shape;21723;p4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4" name="Google Shape;21724;p4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5" name="Google Shape;21725;p4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6" name="Google Shape;21726;p4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7" name="Google Shape;21727;p4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8" name="Google Shape;21728;p4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9" name="Google Shape;21729;p4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0" name="Google Shape;21730;p4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1" name="Google Shape;21731;p4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2" name="Google Shape;21732;p4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3" name="Google Shape;21733;p4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4" name="Google Shape;21734;p4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5" name="Google Shape;21735;p4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6" name="Google Shape;21736;p4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7" name="Google Shape;21737;p4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738" name="Google Shape;21738;p48"/>
          <p:cNvSpPr txBox="1">
            <a:spLocks noGrp="1"/>
          </p:cNvSpPr>
          <p:nvPr>
            <p:ph type="title" hasCustomPrompt="1"/>
          </p:nvPr>
        </p:nvSpPr>
        <p:spPr>
          <a:xfrm>
            <a:off x="2189475" y="630100"/>
            <a:ext cx="4770000" cy="8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739" name="Google Shape;21739;p48"/>
          <p:cNvSpPr txBox="1">
            <a:spLocks noGrp="1"/>
          </p:cNvSpPr>
          <p:nvPr>
            <p:ph type="subTitle" idx="1"/>
          </p:nvPr>
        </p:nvSpPr>
        <p:spPr>
          <a:xfrm>
            <a:off x="2189475" y="1436200"/>
            <a:ext cx="47700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740" name="Google Shape;21740;p48"/>
          <p:cNvSpPr txBox="1">
            <a:spLocks noGrp="1"/>
          </p:cNvSpPr>
          <p:nvPr>
            <p:ph type="title" idx="2" hasCustomPrompt="1"/>
          </p:nvPr>
        </p:nvSpPr>
        <p:spPr>
          <a:xfrm>
            <a:off x="2189475" y="1984538"/>
            <a:ext cx="4770000" cy="8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741" name="Google Shape;21741;p48"/>
          <p:cNvSpPr txBox="1">
            <a:spLocks noGrp="1"/>
          </p:cNvSpPr>
          <p:nvPr>
            <p:ph type="subTitle" idx="3"/>
          </p:nvPr>
        </p:nvSpPr>
        <p:spPr>
          <a:xfrm>
            <a:off x="2189475" y="2790589"/>
            <a:ext cx="47700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742" name="Google Shape;21742;p48"/>
          <p:cNvSpPr txBox="1">
            <a:spLocks noGrp="1"/>
          </p:cNvSpPr>
          <p:nvPr>
            <p:ph type="title" idx="4" hasCustomPrompt="1"/>
          </p:nvPr>
        </p:nvSpPr>
        <p:spPr>
          <a:xfrm>
            <a:off x="2189475" y="3339000"/>
            <a:ext cx="4770000" cy="8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743" name="Google Shape;21743;p48"/>
          <p:cNvSpPr txBox="1">
            <a:spLocks noGrp="1"/>
          </p:cNvSpPr>
          <p:nvPr>
            <p:ph type="subTitle" idx="5"/>
          </p:nvPr>
        </p:nvSpPr>
        <p:spPr>
          <a:xfrm>
            <a:off x="2189475" y="4145002"/>
            <a:ext cx="47700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21744" name="Google Shape;21744;p48"/>
          <p:cNvGrpSpPr/>
          <p:nvPr/>
        </p:nvGrpSpPr>
        <p:grpSpPr>
          <a:xfrm>
            <a:off x="-773653" y="-92530"/>
            <a:ext cx="10554231" cy="5236037"/>
            <a:chOff x="-773653" y="-92530"/>
            <a:chExt cx="10554231" cy="5236037"/>
          </a:xfrm>
        </p:grpSpPr>
        <p:grpSp>
          <p:nvGrpSpPr>
            <p:cNvPr id="21745" name="Google Shape;21745;p48"/>
            <p:cNvGrpSpPr/>
            <p:nvPr/>
          </p:nvGrpSpPr>
          <p:grpSpPr>
            <a:xfrm>
              <a:off x="7463651" y="1883323"/>
              <a:ext cx="2316927" cy="3260183"/>
              <a:chOff x="7463651" y="1883323"/>
              <a:chExt cx="2316927" cy="3260183"/>
            </a:xfrm>
          </p:grpSpPr>
          <p:grpSp>
            <p:nvGrpSpPr>
              <p:cNvPr id="21746" name="Google Shape;21746;p48"/>
              <p:cNvGrpSpPr/>
              <p:nvPr/>
            </p:nvGrpSpPr>
            <p:grpSpPr>
              <a:xfrm rot="-9672050" flipH="1">
                <a:off x="7681798" y="3338769"/>
                <a:ext cx="1511107" cy="1604043"/>
                <a:chOff x="7805848" y="0"/>
                <a:chExt cx="1338162" cy="1420462"/>
              </a:xfrm>
            </p:grpSpPr>
            <p:grpSp>
              <p:nvGrpSpPr>
                <p:cNvPr id="21747" name="Google Shape;21747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48" name="Google Shape;21748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49" name="Google Shape;21749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50" name="Google Shape;21750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51" name="Google Shape;21751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52" name="Google Shape;21752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53" name="Google Shape;21753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54" name="Google Shape;21754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55" name="Google Shape;21755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56" name="Google Shape;21756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57" name="Google Shape;21757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58" name="Google Shape;21758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59" name="Google Shape;21759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60" name="Google Shape;21760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61" name="Google Shape;21761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62" name="Google Shape;21762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763" name="Google Shape;21763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64" name="Google Shape;21764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65" name="Google Shape;21765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66" name="Google Shape;21766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67" name="Google Shape;21767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68" name="Google Shape;21768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69" name="Google Shape;21769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70" name="Google Shape;21770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71" name="Google Shape;21771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72" name="Google Shape;21772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73" name="Google Shape;21773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74" name="Google Shape;21774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75" name="Google Shape;21775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76" name="Google Shape;21776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77" name="Google Shape;21777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78" name="Google Shape;21778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779" name="Google Shape;21779;p48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80" name="Google Shape;21780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81" name="Google Shape;21781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82" name="Google Shape;21782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83" name="Google Shape;21783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84" name="Google Shape;21784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85" name="Google Shape;21785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86" name="Google Shape;21786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87" name="Google Shape;21787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88" name="Google Shape;21788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89" name="Google Shape;21789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90" name="Google Shape;21790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91" name="Google Shape;21791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92" name="Google Shape;21792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93" name="Google Shape;21793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94" name="Google Shape;21794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1795" name="Google Shape;21795;p48"/>
              <p:cNvGrpSpPr/>
              <p:nvPr/>
            </p:nvGrpSpPr>
            <p:grpSpPr>
              <a:xfrm rot="-9393934" flipH="1">
                <a:off x="8012822" y="2117653"/>
                <a:ext cx="1511113" cy="1604049"/>
                <a:chOff x="7805848" y="0"/>
                <a:chExt cx="1338162" cy="1420462"/>
              </a:xfrm>
            </p:grpSpPr>
            <p:grpSp>
              <p:nvGrpSpPr>
                <p:cNvPr id="21796" name="Google Shape;21796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97" name="Google Shape;21797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98" name="Google Shape;21798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99" name="Google Shape;21799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00" name="Google Shape;21800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01" name="Google Shape;21801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02" name="Google Shape;21802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03" name="Google Shape;21803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04" name="Google Shape;21804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05" name="Google Shape;21805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06" name="Google Shape;21806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07" name="Google Shape;21807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08" name="Google Shape;21808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09" name="Google Shape;21809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10" name="Google Shape;21810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11" name="Google Shape;21811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812" name="Google Shape;21812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13" name="Google Shape;21813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14" name="Google Shape;21814;p48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15" name="Google Shape;21815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16" name="Google Shape;21816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17" name="Google Shape;21817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18" name="Google Shape;21818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19" name="Google Shape;21819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20" name="Google Shape;21820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21" name="Google Shape;21821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22" name="Google Shape;21822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23" name="Google Shape;21823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24" name="Google Shape;21824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25" name="Google Shape;21825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26" name="Google Shape;21826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27" name="Google Shape;21827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828" name="Google Shape;21828;p48"/>
                <p:cNvGrpSpPr/>
                <p:nvPr/>
              </p:nvGrpSpPr>
              <p:grpSpPr>
                <a:xfrm rot="10800000" flipH="1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21829" name="Google Shape;21829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30" name="Google Shape;21830;p48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31" name="Google Shape;21831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32" name="Google Shape;21832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33" name="Google Shape;21833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34" name="Google Shape;21834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35" name="Google Shape;21835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36" name="Google Shape;21836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37" name="Google Shape;21837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38" name="Google Shape;21838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39" name="Google Shape;21839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40" name="Google Shape;21840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41" name="Google Shape;21841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42" name="Google Shape;21842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43" name="Google Shape;21843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1844" name="Google Shape;21844;p48"/>
              <p:cNvSpPr/>
              <p:nvPr/>
            </p:nvSpPr>
            <p:spPr>
              <a:xfrm rot="-1945213">
                <a:off x="8144671" y="2715112"/>
                <a:ext cx="694000" cy="383370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5" name="Google Shape;21845;p48"/>
              <p:cNvSpPr/>
              <p:nvPr/>
            </p:nvSpPr>
            <p:spPr>
              <a:xfrm rot="-1945032">
                <a:off x="7829533" y="4332290"/>
                <a:ext cx="393077" cy="217153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46" name="Google Shape;21846;p48"/>
            <p:cNvGrpSpPr/>
            <p:nvPr/>
          </p:nvGrpSpPr>
          <p:grpSpPr>
            <a:xfrm>
              <a:off x="-773653" y="-92530"/>
              <a:ext cx="2738898" cy="4289227"/>
              <a:chOff x="-773653" y="-92530"/>
              <a:chExt cx="2738898" cy="4289227"/>
            </a:xfrm>
          </p:grpSpPr>
          <p:grpSp>
            <p:nvGrpSpPr>
              <p:cNvPr id="21847" name="Google Shape;21847;p48"/>
              <p:cNvGrpSpPr/>
              <p:nvPr/>
            </p:nvGrpSpPr>
            <p:grpSpPr>
              <a:xfrm rot="-9318850" flipH="1">
                <a:off x="-41914" y="1013412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21848" name="Google Shape;21848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49" name="Google Shape;21849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50" name="Google Shape;21850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51" name="Google Shape;21851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52" name="Google Shape;21852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53" name="Google Shape;21853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54" name="Google Shape;21854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55" name="Google Shape;21855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56" name="Google Shape;21856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57" name="Google Shape;21857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58" name="Google Shape;21858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59" name="Google Shape;21859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60" name="Google Shape;21860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61" name="Google Shape;21861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62" name="Google Shape;21862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63" name="Google Shape;21863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864" name="Google Shape;21864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65" name="Google Shape;21865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66" name="Google Shape;21866;p48"/>
                  <p:cNvSpPr/>
                  <p:nvPr/>
                </p:nvSpPr>
                <p:spPr>
                  <a:xfrm>
                    <a:off x="2092310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67" name="Google Shape;21867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68" name="Google Shape;21868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69" name="Google Shape;21869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70" name="Google Shape;21870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71" name="Google Shape;21871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72" name="Google Shape;21872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73" name="Google Shape;21873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74" name="Google Shape;21874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75" name="Google Shape;21875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76" name="Google Shape;21876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77" name="Google Shape;21877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78" name="Google Shape;21878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79" name="Google Shape;21879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880" name="Google Shape;21880;p48"/>
                <p:cNvGrpSpPr/>
                <p:nvPr/>
              </p:nvGrpSpPr>
              <p:grpSpPr>
                <a:xfrm rot="10800000" flipH="1">
                  <a:off x="8055516" y="710237"/>
                  <a:ext cx="977894" cy="710225"/>
                  <a:chOff x="1889866" y="847750"/>
                  <a:chExt cx="977894" cy="710225"/>
                </a:xfrm>
              </p:grpSpPr>
              <p:sp>
                <p:nvSpPr>
                  <p:cNvPr id="21881" name="Google Shape;21881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82" name="Google Shape;21882;p48"/>
                  <p:cNvSpPr/>
                  <p:nvPr/>
                </p:nvSpPr>
                <p:spPr>
                  <a:xfrm>
                    <a:off x="1889866" y="904566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83" name="Google Shape;21883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84" name="Google Shape;21884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85" name="Google Shape;21885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86" name="Google Shape;21886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87" name="Google Shape;21887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88" name="Google Shape;21888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89" name="Google Shape;21889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90" name="Google Shape;21890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91" name="Google Shape;21891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92" name="Google Shape;21892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93" name="Google Shape;21893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94" name="Google Shape;21894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95" name="Google Shape;21895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1896" name="Google Shape;21896;p48"/>
              <p:cNvGrpSpPr/>
              <p:nvPr/>
            </p:nvGrpSpPr>
            <p:grpSpPr>
              <a:xfrm rot="-9318850" flipH="1">
                <a:off x="-507754" y="2350472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21897" name="Google Shape;21897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98" name="Google Shape;21898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99" name="Google Shape;21899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00" name="Google Shape;21900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01" name="Google Shape;21901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02" name="Google Shape;21902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03" name="Google Shape;21903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04" name="Google Shape;21904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05" name="Google Shape;21905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06" name="Google Shape;21906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07" name="Google Shape;21907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08" name="Google Shape;21908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09" name="Google Shape;21909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10" name="Google Shape;21910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11" name="Google Shape;21911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12" name="Google Shape;21912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913" name="Google Shape;21913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14" name="Google Shape;21914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15" name="Google Shape;21915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16" name="Google Shape;21916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17" name="Google Shape;21917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18" name="Google Shape;21918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19" name="Google Shape;21919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20" name="Google Shape;21920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21" name="Google Shape;21921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22" name="Google Shape;21922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23" name="Google Shape;21923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24" name="Google Shape;21924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25" name="Google Shape;21925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26" name="Google Shape;21926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27" name="Google Shape;21927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28" name="Google Shape;21928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929" name="Google Shape;21929;p48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30" name="Google Shape;21930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31" name="Google Shape;21931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32" name="Google Shape;21932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33" name="Google Shape;21933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34" name="Google Shape;21934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35" name="Google Shape;21935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36" name="Google Shape;21936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37" name="Google Shape;21937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38" name="Google Shape;21938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39" name="Google Shape;21939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40" name="Google Shape;21940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41" name="Google Shape;21941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42" name="Google Shape;21942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43" name="Google Shape;21943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44" name="Google Shape;21944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1945" name="Google Shape;21945;p48"/>
              <p:cNvGrpSpPr/>
              <p:nvPr/>
            </p:nvGrpSpPr>
            <p:grpSpPr>
              <a:xfrm rot="6377256" flipH="1">
                <a:off x="227988" y="55610"/>
                <a:ext cx="1511080" cy="1604014"/>
                <a:chOff x="7805848" y="0"/>
                <a:chExt cx="1338162" cy="1420462"/>
              </a:xfrm>
            </p:grpSpPr>
            <p:grpSp>
              <p:nvGrpSpPr>
                <p:cNvPr id="21946" name="Google Shape;21946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47" name="Google Shape;21947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48" name="Google Shape;21948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49" name="Google Shape;21949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0" name="Google Shape;21950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1" name="Google Shape;21951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2" name="Google Shape;21952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3" name="Google Shape;21953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4" name="Google Shape;21954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5" name="Google Shape;21955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6" name="Google Shape;21956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7" name="Google Shape;21957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8" name="Google Shape;21958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9" name="Google Shape;21959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60" name="Google Shape;21960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61" name="Google Shape;21961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962" name="Google Shape;21962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63" name="Google Shape;21963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64" name="Google Shape;21964;p48"/>
                  <p:cNvSpPr/>
                  <p:nvPr/>
                </p:nvSpPr>
                <p:spPr>
                  <a:xfrm>
                    <a:off x="2092310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65" name="Google Shape;21965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66" name="Google Shape;21966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67" name="Google Shape;21967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68" name="Google Shape;21968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69" name="Google Shape;21969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70" name="Google Shape;21970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71" name="Google Shape;21971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72" name="Google Shape;21972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73" name="Google Shape;21973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74" name="Google Shape;21974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75" name="Google Shape;21975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76" name="Google Shape;21976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77" name="Google Shape;21977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978" name="Google Shape;21978;p48"/>
                <p:cNvGrpSpPr/>
                <p:nvPr/>
              </p:nvGrpSpPr>
              <p:grpSpPr>
                <a:xfrm rot="10800000" flipH="1">
                  <a:off x="8055516" y="710237"/>
                  <a:ext cx="977894" cy="710225"/>
                  <a:chOff x="1889866" y="847750"/>
                  <a:chExt cx="977894" cy="710225"/>
                </a:xfrm>
              </p:grpSpPr>
              <p:sp>
                <p:nvSpPr>
                  <p:cNvPr id="21979" name="Google Shape;21979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80" name="Google Shape;21980;p48"/>
                  <p:cNvSpPr/>
                  <p:nvPr/>
                </p:nvSpPr>
                <p:spPr>
                  <a:xfrm>
                    <a:off x="1889866" y="904566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81" name="Google Shape;21981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82" name="Google Shape;21982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83" name="Google Shape;21983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84" name="Google Shape;21984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85" name="Google Shape;21985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86" name="Google Shape;21986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87" name="Google Shape;21987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88" name="Google Shape;21988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89" name="Google Shape;21989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90" name="Google Shape;21990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91" name="Google Shape;21991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92" name="Google Shape;21992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93" name="Google Shape;21993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1994" name="Google Shape;21994;p48"/>
              <p:cNvSpPr/>
              <p:nvPr/>
            </p:nvSpPr>
            <p:spPr>
              <a:xfrm rot="-2700000">
                <a:off x="1269657" y="538670"/>
                <a:ext cx="464099" cy="465025"/>
              </a:xfrm>
              <a:custGeom>
                <a:avLst/>
                <a:gdLst/>
                <a:ahLst/>
                <a:cxnLst/>
                <a:rect l="l" t="t" r="r" b="b"/>
                <a:pathLst>
                  <a:path w="18056" h="18092" extrusionOk="0">
                    <a:moveTo>
                      <a:pt x="6695" y="1472"/>
                    </a:moveTo>
                    <a:cubicBezTo>
                      <a:pt x="6713" y="1486"/>
                      <a:pt x="6734" y="1495"/>
                      <a:pt x="6757" y="1495"/>
                    </a:cubicBezTo>
                    <a:cubicBezTo>
                      <a:pt x="6764" y="1495"/>
                      <a:pt x="6771" y="1494"/>
                      <a:pt x="6778" y="1492"/>
                    </a:cubicBezTo>
                    <a:cubicBezTo>
                      <a:pt x="6751" y="1486"/>
                      <a:pt x="6723" y="1479"/>
                      <a:pt x="6695" y="1472"/>
                    </a:cubicBezTo>
                    <a:close/>
                    <a:moveTo>
                      <a:pt x="13763" y="3827"/>
                    </a:moveTo>
                    <a:lnTo>
                      <a:pt x="13763" y="3827"/>
                    </a:lnTo>
                    <a:cubicBezTo>
                      <a:pt x="14709" y="4623"/>
                      <a:pt x="15616" y="5469"/>
                      <a:pt x="16535" y="6265"/>
                    </a:cubicBezTo>
                    <a:lnTo>
                      <a:pt x="14104" y="4106"/>
                    </a:lnTo>
                    <a:cubicBezTo>
                      <a:pt x="14006" y="3995"/>
                      <a:pt x="13890" y="3903"/>
                      <a:pt x="13763" y="3827"/>
                    </a:cubicBezTo>
                    <a:close/>
                    <a:moveTo>
                      <a:pt x="3092" y="0"/>
                    </a:moveTo>
                    <a:cubicBezTo>
                      <a:pt x="2894" y="0"/>
                      <a:pt x="2699" y="26"/>
                      <a:pt x="2493" y="64"/>
                    </a:cubicBezTo>
                    <a:cubicBezTo>
                      <a:pt x="2067" y="185"/>
                      <a:pt x="1702" y="459"/>
                      <a:pt x="1429" y="824"/>
                    </a:cubicBezTo>
                    <a:cubicBezTo>
                      <a:pt x="547" y="1918"/>
                      <a:pt x="274" y="3377"/>
                      <a:pt x="760" y="4714"/>
                    </a:cubicBezTo>
                    <a:cubicBezTo>
                      <a:pt x="882" y="4988"/>
                      <a:pt x="942" y="5261"/>
                      <a:pt x="882" y="5565"/>
                    </a:cubicBezTo>
                    <a:cubicBezTo>
                      <a:pt x="790" y="5778"/>
                      <a:pt x="638" y="5961"/>
                      <a:pt x="486" y="6113"/>
                    </a:cubicBezTo>
                    <a:cubicBezTo>
                      <a:pt x="0" y="6751"/>
                      <a:pt x="334" y="7663"/>
                      <a:pt x="730" y="8392"/>
                    </a:cubicBezTo>
                    <a:cubicBezTo>
                      <a:pt x="1672" y="10064"/>
                      <a:pt x="2888" y="11614"/>
                      <a:pt x="4316" y="12921"/>
                    </a:cubicBezTo>
                    <a:cubicBezTo>
                      <a:pt x="5684" y="14076"/>
                      <a:pt x="7113" y="15170"/>
                      <a:pt x="8663" y="16113"/>
                    </a:cubicBezTo>
                    <a:cubicBezTo>
                      <a:pt x="9392" y="16660"/>
                      <a:pt x="10183" y="17116"/>
                      <a:pt x="11034" y="17511"/>
                    </a:cubicBezTo>
                    <a:cubicBezTo>
                      <a:pt x="11917" y="17881"/>
                      <a:pt x="12853" y="18091"/>
                      <a:pt x="13818" y="18091"/>
                    </a:cubicBezTo>
                    <a:cubicBezTo>
                      <a:pt x="13882" y="18091"/>
                      <a:pt x="13947" y="18090"/>
                      <a:pt x="14013" y="18088"/>
                    </a:cubicBezTo>
                    <a:cubicBezTo>
                      <a:pt x="15259" y="18088"/>
                      <a:pt x="16596" y="17724"/>
                      <a:pt x="17326" y="16721"/>
                    </a:cubicBezTo>
                    <a:cubicBezTo>
                      <a:pt x="17842" y="15930"/>
                      <a:pt x="18055" y="14958"/>
                      <a:pt x="17873" y="14015"/>
                    </a:cubicBezTo>
                    <a:cubicBezTo>
                      <a:pt x="17690" y="13104"/>
                      <a:pt x="17386" y="12192"/>
                      <a:pt x="16931" y="11371"/>
                    </a:cubicBezTo>
                    <a:cubicBezTo>
                      <a:pt x="15715" y="8848"/>
                      <a:pt x="14225" y="6265"/>
                      <a:pt x="11824" y="4836"/>
                    </a:cubicBezTo>
                    <a:cubicBezTo>
                      <a:pt x="11034" y="4380"/>
                      <a:pt x="10213" y="4015"/>
                      <a:pt x="9362" y="3772"/>
                    </a:cubicBezTo>
                    <a:cubicBezTo>
                      <a:pt x="8799" y="3591"/>
                      <a:pt x="8183" y="3442"/>
                      <a:pt x="7589" y="3442"/>
                    </a:cubicBezTo>
                    <a:cubicBezTo>
                      <a:pt x="7189" y="3442"/>
                      <a:pt x="6799" y="3509"/>
                      <a:pt x="6444" y="3681"/>
                    </a:cubicBezTo>
                    <a:cubicBezTo>
                      <a:pt x="5228" y="4258"/>
                      <a:pt x="4803" y="5900"/>
                      <a:pt x="5167" y="7207"/>
                    </a:cubicBezTo>
                    <a:cubicBezTo>
                      <a:pt x="5563" y="8483"/>
                      <a:pt x="6505" y="9547"/>
                      <a:pt x="7447" y="10489"/>
                    </a:cubicBezTo>
                    <a:cubicBezTo>
                      <a:pt x="8055" y="11097"/>
                      <a:pt x="8693" y="11645"/>
                      <a:pt x="9392" y="12161"/>
                    </a:cubicBezTo>
                    <a:cubicBezTo>
                      <a:pt x="9879" y="12556"/>
                      <a:pt x="10456" y="12800"/>
                      <a:pt x="11095" y="12921"/>
                    </a:cubicBezTo>
                    <a:cubicBezTo>
                      <a:pt x="11207" y="12944"/>
                      <a:pt x="11320" y="12955"/>
                      <a:pt x="11434" y="12955"/>
                    </a:cubicBezTo>
                    <a:cubicBezTo>
                      <a:pt x="11932" y="12955"/>
                      <a:pt x="12425" y="12740"/>
                      <a:pt x="12797" y="12344"/>
                    </a:cubicBezTo>
                    <a:cubicBezTo>
                      <a:pt x="13192" y="11797"/>
                      <a:pt x="13253" y="11067"/>
                      <a:pt x="12979" y="10459"/>
                    </a:cubicBezTo>
                    <a:cubicBezTo>
                      <a:pt x="12706" y="9851"/>
                      <a:pt x="12250" y="9334"/>
                      <a:pt x="11672" y="8970"/>
                    </a:cubicBezTo>
                    <a:cubicBezTo>
                      <a:pt x="11464" y="8824"/>
                      <a:pt x="11213" y="8692"/>
                      <a:pt x="10978" y="8692"/>
                    </a:cubicBezTo>
                    <a:cubicBezTo>
                      <a:pt x="10870" y="8692"/>
                      <a:pt x="10765" y="8720"/>
                      <a:pt x="10669" y="8787"/>
                    </a:cubicBezTo>
                    <a:cubicBezTo>
                      <a:pt x="11050" y="8289"/>
                      <a:pt x="10526" y="7508"/>
                      <a:pt x="9916" y="7508"/>
                    </a:cubicBezTo>
                    <a:cubicBezTo>
                      <a:pt x="9893" y="7508"/>
                      <a:pt x="9871" y="7509"/>
                      <a:pt x="9848" y="7511"/>
                    </a:cubicBezTo>
                    <a:cubicBezTo>
                      <a:pt x="9210" y="7632"/>
                      <a:pt x="8784" y="8210"/>
                      <a:pt x="8845" y="8879"/>
                    </a:cubicBezTo>
                    <a:cubicBezTo>
                      <a:pt x="8936" y="9517"/>
                      <a:pt x="9301" y="10064"/>
                      <a:pt x="9848" y="10398"/>
                    </a:cubicBezTo>
                    <a:cubicBezTo>
                      <a:pt x="10046" y="10550"/>
                      <a:pt x="10327" y="10649"/>
                      <a:pt x="10574" y="10649"/>
                    </a:cubicBezTo>
                    <a:cubicBezTo>
                      <a:pt x="10821" y="10649"/>
                      <a:pt x="11034" y="10550"/>
                      <a:pt x="11095" y="10307"/>
                    </a:cubicBezTo>
                    <a:cubicBezTo>
                      <a:pt x="11216" y="9973"/>
                      <a:pt x="10882" y="9669"/>
                      <a:pt x="10578" y="9456"/>
                    </a:cubicBezTo>
                    <a:cubicBezTo>
                      <a:pt x="10766" y="9369"/>
                      <a:pt x="10961" y="9329"/>
                      <a:pt x="11152" y="9329"/>
                    </a:cubicBezTo>
                    <a:cubicBezTo>
                      <a:pt x="11762" y="9329"/>
                      <a:pt x="12331" y="9743"/>
                      <a:pt x="12493" y="10368"/>
                    </a:cubicBezTo>
                    <a:cubicBezTo>
                      <a:pt x="12706" y="11219"/>
                      <a:pt x="12128" y="12040"/>
                      <a:pt x="11247" y="12100"/>
                    </a:cubicBezTo>
                    <a:cubicBezTo>
                      <a:pt x="11209" y="12103"/>
                      <a:pt x="11172" y="12105"/>
                      <a:pt x="11136" y="12105"/>
                    </a:cubicBezTo>
                    <a:cubicBezTo>
                      <a:pt x="10422" y="12105"/>
                      <a:pt x="9791" y="11557"/>
                      <a:pt x="9271" y="11037"/>
                    </a:cubicBezTo>
                    <a:cubicBezTo>
                      <a:pt x="8268" y="10125"/>
                      <a:pt x="7356" y="9122"/>
                      <a:pt x="6535" y="8027"/>
                    </a:cubicBezTo>
                    <a:cubicBezTo>
                      <a:pt x="6201" y="7632"/>
                      <a:pt x="5988" y="7116"/>
                      <a:pt x="5958" y="6568"/>
                    </a:cubicBezTo>
                    <a:cubicBezTo>
                      <a:pt x="5958" y="5657"/>
                      <a:pt x="6839" y="4897"/>
                      <a:pt x="7751" y="4745"/>
                    </a:cubicBezTo>
                    <a:cubicBezTo>
                      <a:pt x="7880" y="4728"/>
                      <a:pt x="8009" y="4719"/>
                      <a:pt x="8137" y="4719"/>
                    </a:cubicBezTo>
                    <a:cubicBezTo>
                      <a:pt x="8919" y="4719"/>
                      <a:pt x="9691" y="5018"/>
                      <a:pt x="10395" y="5383"/>
                    </a:cubicBezTo>
                    <a:cubicBezTo>
                      <a:pt x="13982" y="7328"/>
                      <a:pt x="16383" y="10885"/>
                      <a:pt x="16809" y="14958"/>
                    </a:cubicBezTo>
                    <a:cubicBezTo>
                      <a:pt x="16870" y="15262"/>
                      <a:pt x="16809" y="15626"/>
                      <a:pt x="16596" y="15900"/>
                    </a:cubicBezTo>
                    <a:cubicBezTo>
                      <a:pt x="16231" y="16295"/>
                      <a:pt x="15563" y="16082"/>
                      <a:pt x="15046" y="16295"/>
                    </a:cubicBezTo>
                    <a:cubicBezTo>
                      <a:pt x="14833" y="16417"/>
                      <a:pt x="14681" y="16599"/>
                      <a:pt x="14438" y="16721"/>
                    </a:cubicBezTo>
                    <a:cubicBezTo>
                      <a:pt x="14238" y="16838"/>
                      <a:pt x="14010" y="16883"/>
                      <a:pt x="13773" y="16883"/>
                    </a:cubicBezTo>
                    <a:cubicBezTo>
                      <a:pt x="13398" y="16883"/>
                      <a:pt x="12998" y="16771"/>
                      <a:pt x="12645" y="16660"/>
                    </a:cubicBezTo>
                    <a:cubicBezTo>
                      <a:pt x="8207" y="15110"/>
                      <a:pt x="3982" y="12404"/>
                      <a:pt x="1702" y="8301"/>
                    </a:cubicBezTo>
                    <a:cubicBezTo>
                      <a:pt x="2341" y="7632"/>
                      <a:pt x="2432" y="6629"/>
                      <a:pt x="1915" y="5869"/>
                    </a:cubicBezTo>
                    <a:cubicBezTo>
                      <a:pt x="2249" y="5413"/>
                      <a:pt x="1885" y="4775"/>
                      <a:pt x="1763" y="4228"/>
                    </a:cubicBezTo>
                    <a:cubicBezTo>
                      <a:pt x="1520" y="3103"/>
                      <a:pt x="2371" y="1979"/>
                      <a:pt x="3404" y="1523"/>
                    </a:cubicBezTo>
                    <a:cubicBezTo>
                      <a:pt x="3902" y="1324"/>
                      <a:pt x="4433" y="1244"/>
                      <a:pt x="4970" y="1244"/>
                    </a:cubicBezTo>
                    <a:cubicBezTo>
                      <a:pt x="5551" y="1244"/>
                      <a:pt x="6138" y="1337"/>
                      <a:pt x="6695" y="1472"/>
                    </a:cubicBezTo>
                    <a:lnTo>
                      <a:pt x="6695" y="1472"/>
                    </a:lnTo>
                    <a:cubicBezTo>
                      <a:pt x="6610" y="1404"/>
                      <a:pt x="6598" y="1200"/>
                      <a:pt x="6718" y="1128"/>
                    </a:cubicBezTo>
                    <a:cubicBezTo>
                      <a:pt x="6794" y="1097"/>
                      <a:pt x="6877" y="1082"/>
                      <a:pt x="6961" y="1082"/>
                    </a:cubicBezTo>
                    <a:cubicBezTo>
                      <a:pt x="7044" y="1082"/>
                      <a:pt x="7128" y="1097"/>
                      <a:pt x="7204" y="1128"/>
                    </a:cubicBezTo>
                    <a:cubicBezTo>
                      <a:pt x="9180" y="1796"/>
                      <a:pt x="11003" y="2830"/>
                      <a:pt x="12614" y="4167"/>
                    </a:cubicBezTo>
                    <a:cubicBezTo>
                      <a:pt x="12557" y="3852"/>
                      <a:pt x="12905" y="3618"/>
                      <a:pt x="13226" y="3618"/>
                    </a:cubicBezTo>
                    <a:cubicBezTo>
                      <a:pt x="13245" y="3618"/>
                      <a:pt x="13264" y="3618"/>
                      <a:pt x="13283" y="3620"/>
                    </a:cubicBezTo>
                    <a:cubicBezTo>
                      <a:pt x="13448" y="3670"/>
                      <a:pt x="13612" y="3737"/>
                      <a:pt x="13763" y="3827"/>
                    </a:cubicBezTo>
                    <a:lnTo>
                      <a:pt x="13763" y="3827"/>
                    </a:lnTo>
                    <a:cubicBezTo>
                      <a:pt x="12143" y="2465"/>
                      <a:pt x="10408" y="1247"/>
                      <a:pt x="8298" y="672"/>
                    </a:cubicBezTo>
                    <a:cubicBezTo>
                      <a:pt x="6718" y="307"/>
                      <a:pt x="5076" y="64"/>
                      <a:pt x="3465" y="33"/>
                    </a:cubicBezTo>
                    <a:cubicBezTo>
                      <a:pt x="3337" y="10"/>
                      <a:pt x="3214" y="0"/>
                      <a:pt x="30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5" name="Google Shape;21995;p48"/>
              <p:cNvSpPr/>
              <p:nvPr/>
            </p:nvSpPr>
            <p:spPr>
              <a:xfrm rot="1591804" flipH="1">
                <a:off x="669263" y="1653883"/>
                <a:ext cx="393068" cy="217146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20">
    <p:spTree>
      <p:nvGrpSpPr>
        <p:cNvPr id="1" name="Shape 2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97" name="Google Shape;21997;p4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1998" name="Google Shape;21998;p4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99" name="Google Shape;21999;p4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000" name="Google Shape;22000;p49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1" name="Google Shape;22001;p49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2" name="Google Shape;22002;p49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3" name="Google Shape;22003;p49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4" name="Google Shape;22004;p49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5" name="Google Shape;22005;p49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6" name="Google Shape;22006;p49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7" name="Google Shape;22007;p49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8" name="Google Shape;22008;p49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9" name="Google Shape;22009;p49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0" name="Google Shape;22010;p49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1" name="Google Shape;22011;p49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2" name="Google Shape;22012;p49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3" name="Google Shape;22013;p49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4" name="Google Shape;22014;p49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5" name="Google Shape;22015;p49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6" name="Google Shape;22016;p49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7" name="Google Shape;22017;p4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8" name="Google Shape;22018;p4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9" name="Google Shape;22019;p4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0" name="Google Shape;22020;p4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1" name="Google Shape;22021;p4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2" name="Google Shape;22022;p4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3" name="Google Shape;22023;p4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4" name="Google Shape;22024;p4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25" name="Google Shape;22025;p4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026" name="Google Shape;22026;p4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7" name="Google Shape;22027;p4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8" name="Google Shape;22028;p4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9" name="Google Shape;22029;p4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0" name="Google Shape;22030;p4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1" name="Google Shape;22031;p4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2" name="Google Shape;22032;p4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3" name="Google Shape;22033;p4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4" name="Google Shape;22034;p4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5" name="Google Shape;22035;p49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6" name="Google Shape;22036;p4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7" name="Google Shape;22037;p4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8" name="Google Shape;22038;p4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9" name="Google Shape;22039;p4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0" name="Google Shape;22040;p4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1" name="Google Shape;22041;p4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2" name="Google Shape;22042;p4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3" name="Google Shape;22043;p4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4" name="Google Shape;22044;p4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5" name="Google Shape;22045;p4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6" name="Google Shape;22046;p4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7" name="Google Shape;22047;p4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8" name="Google Shape;22048;p4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9" name="Google Shape;22049;p4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0" name="Google Shape;22050;p4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1" name="Google Shape;22051;p4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52" name="Google Shape;22052;p4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3" name="Google Shape;22053;p4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4" name="Google Shape;22054;p4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5" name="Google Shape;22055;p4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6" name="Google Shape;22056;p4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7" name="Google Shape;22057;p4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8" name="Google Shape;22058;p4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9" name="Google Shape;22059;p4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0" name="Google Shape;22060;p4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1" name="Google Shape;22061;p4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2" name="Google Shape;22062;p4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3" name="Google Shape;22063;p4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4" name="Google Shape;22064;p49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5" name="Google Shape;22065;p49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6" name="Google Shape;22066;p49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7" name="Google Shape;22067;p49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8" name="Google Shape;22068;p49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9" name="Google Shape;22069;p49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0" name="Google Shape;22070;p49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1" name="Google Shape;22071;p49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2" name="Google Shape;22072;p4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3" name="Google Shape;22073;p4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4" name="Google Shape;22074;p4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5" name="Google Shape;22075;p4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6" name="Google Shape;22076;p4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7" name="Google Shape;22077;p4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8" name="Google Shape;22078;p4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9" name="Google Shape;22079;p4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0" name="Google Shape;22080;p4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1" name="Google Shape;22081;p4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2" name="Google Shape;22082;p4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3" name="Google Shape;22083;p4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4" name="Google Shape;22084;p4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5" name="Google Shape;22085;p4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6" name="Google Shape;22086;p4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7" name="Google Shape;22087;p4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8" name="Google Shape;22088;p49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9" name="Google Shape;22089;p49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0" name="Google Shape;22090;p49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1" name="Google Shape;22091;p49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2" name="Google Shape;22092;p49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3" name="Google Shape;22093;p49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4" name="Google Shape;22094;p49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5" name="Google Shape;22095;p49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6" name="Google Shape;22096;p49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7" name="Google Shape;22097;p4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8" name="Google Shape;22098;p49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9" name="Google Shape;22099;p49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0" name="Google Shape;22100;p49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1" name="Google Shape;22101;p49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2" name="Google Shape;22102;p49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3" name="Google Shape;22103;p49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4" name="Google Shape;22104;p49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5" name="Google Shape;22105;p49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6" name="Google Shape;22106;p49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7" name="Google Shape;22107;p49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8" name="Google Shape;22108;p49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9" name="Google Shape;22109;p49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0" name="Google Shape;22110;p49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1" name="Google Shape;22111;p49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2" name="Google Shape;22112;p49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3" name="Google Shape;22113;p49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4" name="Google Shape;22114;p49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5" name="Google Shape;22115;p4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6" name="Google Shape;22116;p4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7" name="Google Shape;22117;p4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8" name="Google Shape;22118;p4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9" name="Google Shape;22119;p4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0" name="Google Shape;22120;p4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1" name="Google Shape;22121;p4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2" name="Google Shape;22122;p4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3" name="Google Shape;22123;p4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4" name="Google Shape;22124;p49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5" name="Google Shape;22125;p49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6" name="Google Shape;22126;p49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7" name="Google Shape;22127;p49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8" name="Google Shape;22128;p49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9" name="Google Shape;22129;p49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0" name="Google Shape;22130;p49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1" name="Google Shape;22131;p49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2" name="Google Shape;22132;p49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3" name="Google Shape;22133;p49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4" name="Google Shape;22134;p49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5" name="Google Shape;22135;p49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6" name="Google Shape;22136;p49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7" name="Google Shape;22137;p49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8" name="Google Shape;22138;p49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9" name="Google Shape;22139;p49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0" name="Google Shape;22140;p49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1" name="Google Shape;22141;p4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2" name="Google Shape;22142;p4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3" name="Google Shape;22143;p4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4" name="Google Shape;22144;p4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5" name="Google Shape;22145;p4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6" name="Google Shape;22146;p4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7" name="Google Shape;22147;p4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8" name="Google Shape;22148;p4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9" name="Google Shape;22149;p4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0" name="Google Shape;22150;p49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1" name="Google Shape;22151;p4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152" name="Google Shape;22152;p4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153" name="Google Shape;22153;p4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4" name="Google Shape;22154;p4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5" name="Google Shape;22155;p4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6" name="Google Shape;22156;p4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7" name="Google Shape;22157;p4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8" name="Google Shape;22158;p4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9" name="Google Shape;22159;p4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0" name="Google Shape;22160;p4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1" name="Google Shape;22161;p4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2" name="Google Shape;22162;p4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3" name="Google Shape;22163;p4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4" name="Google Shape;22164;p4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5" name="Google Shape;22165;p4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6" name="Google Shape;22166;p4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7" name="Google Shape;22167;p4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8" name="Google Shape;22168;p4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9" name="Google Shape;22169;p4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0" name="Google Shape;22170;p4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1" name="Google Shape;22171;p4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2" name="Google Shape;22172;p4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3" name="Google Shape;22173;p4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4" name="Google Shape;22174;p4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5" name="Google Shape;22175;p4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6" name="Google Shape;22176;p4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7" name="Google Shape;22177;p4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8" name="Google Shape;22178;p4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79" name="Google Shape;22179;p49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0" name="Google Shape;22180;p4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1" name="Google Shape;22181;p4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2" name="Google Shape;22182;p4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3" name="Google Shape;22183;p4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184" name="Google Shape;22184;p4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185" name="Google Shape;22185;p4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6" name="Google Shape;22186;p4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7" name="Google Shape;22187;p4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8" name="Google Shape;22188;p4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9" name="Google Shape;22189;p4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0" name="Google Shape;22190;p4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1" name="Google Shape;22191;p4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2" name="Google Shape;22192;p4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3" name="Google Shape;22193;p4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4" name="Google Shape;22194;p4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5" name="Google Shape;22195;p4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6" name="Google Shape;22196;p4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7" name="Google Shape;22197;p4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8" name="Google Shape;22198;p4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9" name="Google Shape;22199;p4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0" name="Google Shape;22200;p4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1" name="Google Shape;22201;p4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2" name="Google Shape;22202;p4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3" name="Google Shape;22203;p4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4" name="Google Shape;22204;p4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5" name="Google Shape;22205;p4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6" name="Google Shape;22206;p4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7" name="Google Shape;22207;p4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8" name="Google Shape;22208;p4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9" name="Google Shape;22209;p4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0" name="Google Shape;22210;p4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211" name="Google Shape;22211;p4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12" name="Google Shape;22212;p4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213" name="Google Shape;22213;p4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4" name="Google Shape;22214;p4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5" name="Google Shape;22215;p4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6" name="Google Shape;22216;p4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7" name="Google Shape;22217;p4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8" name="Google Shape;22218;p4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9" name="Google Shape;22219;p4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0" name="Google Shape;22220;p4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1" name="Google Shape;22221;p4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2" name="Google Shape;22222;p4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3" name="Google Shape;22223;p4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4" name="Google Shape;22224;p4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5" name="Google Shape;22225;p4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6" name="Google Shape;22226;p4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7" name="Google Shape;22227;p4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8" name="Google Shape;22228;p4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9" name="Google Shape;22229;p4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0" name="Google Shape;22230;p4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1" name="Google Shape;22231;p4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2" name="Google Shape;22232;p4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3" name="Google Shape;22233;p4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4" name="Google Shape;22234;p4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5" name="Google Shape;22235;p4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6" name="Google Shape;22236;p4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7" name="Google Shape;22237;p4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8" name="Google Shape;22238;p4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239" name="Google Shape;22239;p49"/>
          <p:cNvSpPr txBox="1">
            <a:spLocks noGrp="1"/>
          </p:cNvSpPr>
          <p:nvPr>
            <p:ph type="title" hasCustomPrompt="1"/>
          </p:nvPr>
        </p:nvSpPr>
        <p:spPr>
          <a:xfrm>
            <a:off x="871044" y="804062"/>
            <a:ext cx="3504300" cy="8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0" name="Google Shape;22240;p49"/>
          <p:cNvSpPr txBox="1">
            <a:spLocks noGrp="1"/>
          </p:cNvSpPr>
          <p:nvPr>
            <p:ph type="subTitle" idx="1"/>
          </p:nvPr>
        </p:nvSpPr>
        <p:spPr>
          <a:xfrm>
            <a:off x="931194" y="1762562"/>
            <a:ext cx="33840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241" name="Google Shape;22241;p49"/>
          <p:cNvSpPr txBox="1">
            <a:spLocks noGrp="1"/>
          </p:cNvSpPr>
          <p:nvPr>
            <p:ph type="title" idx="2" hasCustomPrompt="1"/>
          </p:nvPr>
        </p:nvSpPr>
        <p:spPr>
          <a:xfrm>
            <a:off x="4770756" y="804049"/>
            <a:ext cx="3502200" cy="8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2" name="Google Shape;22242;p49"/>
          <p:cNvSpPr txBox="1">
            <a:spLocks noGrp="1"/>
          </p:cNvSpPr>
          <p:nvPr>
            <p:ph type="subTitle" idx="3"/>
          </p:nvPr>
        </p:nvSpPr>
        <p:spPr>
          <a:xfrm>
            <a:off x="4829856" y="1762562"/>
            <a:ext cx="3384000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243" name="Google Shape;22243;p49"/>
          <p:cNvSpPr txBox="1">
            <a:spLocks noGrp="1"/>
          </p:cNvSpPr>
          <p:nvPr>
            <p:ph type="title" idx="4" hasCustomPrompt="1"/>
          </p:nvPr>
        </p:nvSpPr>
        <p:spPr>
          <a:xfrm>
            <a:off x="4770756" y="2809912"/>
            <a:ext cx="3502200" cy="8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4" name="Google Shape;22244;p49"/>
          <p:cNvSpPr txBox="1">
            <a:spLocks noGrp="1"/>
          </p:cNvSpPr>
          <p:nvPr>
            <p:ph type="subTitle" idx="5"/>
          </p:nvPr>
        </p:nvSpPr>
        <p:spPr>
          <a:xfrm>
            <a:off x="4829856" y="3769399"/>
            <a:ext cx="3384000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245" name="Google Shape;22245;p49"/>
          <p:cNvSpPr txBox="1">
            <a:spLocks noGrp="1"/>
          </p:cNvSpPr>
          <p:nvPr>
            <p:ph type="title" idx="6" hasCustomPrompt="1"/>
          </p:nvPr>
        </p:nvSpPr>
        <p:spPr>
          <a:xfrm>
            <a:off x="872106" y="2809912"/>
            <a:ext cx="3502200" cy="8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6" name="Google Shape;22246;p49"/>
          <p:cNvSpPr txBox="1">
            <a:spLocks noGrp="1"/>
          </p:cNvSpPr>
          <p:nvPr>
            <p:ph type="subTitle" idx="7"/>
          </p:nvPr>
        </p:nvSpPr>
        <p:spPr>
          <a:xfrm>
            <a:off x="931206" y="3769399"/>
            <a:ext cx="3384000" cy="5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22247" name="Google Shape;22247;p49"/>
          <p:cNvGrpSpPr/>
          <p:nvPr/>
        </p:nvGrpSpPr>
        <p:grpSpPr>
          <a:xfrm>
            <a:off x="152388" y="4392067"/>
            <a:ext cx="342611" cy="568044"/>
            <a:chOff x="152388" y="4392067"/>
            <a:chExt cx="342611" cy="568044"/>
          </a:xfrm>
        </p:grpSpPr>
        <p:sp>
          <p:nvSpPr>
            <p:cNvPr id="22248" name="Google Shape;22248;p49"/>
            <p:cNvSpPr/>
            <p:nvPr/>
          </p:nvSpPr>
          <p:spPr>
            <a:xfrm flipH="1">
              <a:off x="152399" y="4899830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9" name="Google Shape;22249;p49"/>
            <p:cNvSpPr/>
            <p:nvPr/>
          </p:nvSpPr>
          <p:spPr>
            <a:xfrm flipH="1">
              <a:off x="435061" y="4839609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0" name="Google Shape;22250;p49"/>
            <p:cNvSpPr/>
            <p:nvPr/>
          </p:nvSpPr>
          <p:spPr>
            <a:xfrm flipH="1">
              <a:off x="333305" y="457845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1" name="Google Shape;22251;p49"/>
            <p:cNvSpPr/>
            <p:nvPr/>
          </p:nvSpPr>
          <p:spPr>
            <a:xfrm flipH="1">
              <a:off x="152388" y="4392067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4">
    <p:spTree>
      <p:nvGrpSpPr>
        <p:cNvPr id="1" name="Shape 2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53" name="Google Shape;22253;p5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2254" name="Google Shape;22254;p5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55" name="Google Shape;22255;p5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256" name="Google Shape;22256;p50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7" name="Google Shape;22257;p50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8" name="Google Shape;22258;p50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9" name="Google Shape;22259;p50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0" name="Google Shape;22260;p50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1" name="Google Shape;22261;p50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2" name="Google Shape;22262;p50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3" name="Google Shape;22263;p50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4" name="Google Shape;22264;p50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5" name="Google Shape;22265;p50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6" name="Google Shape;22266;p50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7" name="Google Shape;22267;p50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8" name="Google Shape;22268;p50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9" name="Google Shape;22269;p50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0" name="Google Shape;22270;p50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1" name="Google Shape;22271;p50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2" name="Google Shape;22272;p50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3" name="Google Shape;22273;p5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4" name="Google Shape;22274;p5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5" name="Google Shape;22275;p5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6" name="Google Shape;22276;p5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7" name="Google Shape;22277;p5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8" name="Google Shape;22278;p5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9" name="Google Shape;22279;p5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0" name="Google Shape;22280;p5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81" name="Google Shape;22281;p5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282" name="Google Shape;22282;p5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3" name="Google Shape;22283;p5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4" name="Google Shape;22284;p5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5" name="Google Shape;22285;p5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6" name="Google Shape;22286;p5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7" name="Google Shape;22287;p5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8" name="Google Shape;22288;p5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9" name="Google Shape;22289;p5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0" name="Google Shape;22290;p5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1" name="Google Shape;22291;p50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2" name="Google Shape;22292;p5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3" name="Google Shape;22293;p5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4" name="Google Shape;22294;p5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5" name="Google Shape;22295;p5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6" name="Google Shape;22296;p5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7" name="Google Shape;22297;p5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8" name="Google Shape;22298;p5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9" name="Google Shape;22299;p5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0" name="Google Shape;22300;p5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1" name="Google Shape;22301;p5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2" name="Google Shape;22302;p5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3" name="Google Shape;22303;p5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4" name="Google Shape;22304;p5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5" name="Google Shape;22305;p5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6" name="Google Shape;22306;p5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7" name="Google Shape;22307;p5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308" name="Google Shape;22308;p5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9" name="Google Shape;22309;p5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0" name="Google Shape;22310;p5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1" name="Google Shape;22311;p5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2" name="Google Shape;22312;p5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3" name="Google Shape;22313;p5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4" name="Google Shape;22314;p5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5" name="Google Shape;22315;p5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6" name="Google Shape;22316;p5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7" name="Google Shape;22317;p5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8" name="Google Shape;22318;p5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9" name="Google Shape;22319;p5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0" name="Google Shape;22320;p50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1" name="Google Shape;22321;p50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2" name="Google Shape;22322;p50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3" name="Google Shape;22323;p50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4" name="Google Shape;22324;p50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5" name="Google Shape;22325;p50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6" name="Google Shape;22326;p50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7" name="Google Shape;22327;p50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8" name="Google Shape;22328;p5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9" name="Google Shape;22329;p5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0" name="Google Shape;22330;p5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1" name="Google Shape;22331;p5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2" name="Google Shape;22332;p5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3" name="Google Shape;22333;p5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4" name="Google Shape;22334;p5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5" name="Google Shape;22335;p5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6" name="Google Shape;22336;p5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7" name="Google Shape;22337;p5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8" name="Google Shape;22338;p5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9" name="Google Shape;22339;p5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0" name="Google Shape;22340;p5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1" name="Google Shape;22341;p5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2" name="Google Shape;22342;p5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3" name="Google Shape;22343;p5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4" name="Google Shape;22344;p50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5" name="Google Shape;22345;p50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6" name="Google Shape;22346;p50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7" name="Google Shape;22347;p50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8" name="Google Shape;22348;p50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9" name="Google Shape;22349;p50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0" name="Google Shape;22350;p50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1" name="Google Shape;22351;p50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2" name="Google Shape;22352;p50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3" name="Google Shape;22353;p5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4" name="Google Shape;22354;p50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5" name="Google Shape;22355;p50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6" name="Google Shape;22356;p50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7" name="Google Shape;22357;p50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8" name="Google Shape;22358;p50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9" name="Google Shape;22359;p50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0" name="Google Shape;22360;p50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1" name="Google Shape;22361;p50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2" name="Google Shape;22362;p50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3" name="Google Shape;22363;p50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4" name="Google Shape;22364;p50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5" name="Google Shape;22365;p50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6" name="Google Shape;22366;p50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7" name="Google Shape;22367;p50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8" name="Google Shape;22368;p50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9" name="Google Shape;22369;p50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0" name="Google Shape;22370;p50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1" name="Google Shape;22371;p5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2" name="Google Shape;22372;p5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3" name="Google Shape;22373;p5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4" name="Google Shape;22374;p5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5" name="Google Shape;22375;p5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6" name="Google Shape;22376;p5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7" name="Google Shape;22377;p5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8" name="Google Shape;22378;p5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9" name="Google Shape;22379;p5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0" name="Google Shape;22380;p50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1" name="Google Shape;22381;p50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2" name="Google Shape;22382;p50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3" name="Google Shape;22383;p50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4" name="Google Shape;22384;p50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5" name="Google Shape;22385;p50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6" name="Google Shape;22386;p50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7" name="Google Shape;22387;p50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8" name="Google Shape;22388;p50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9" name="Google Shape;22389;p50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0" name="Google Shape;22390;p50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1" name="Google Shape;22391;p50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2" name="Google Shape;22392;p50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3" name="Google Shape;22393;p50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4" name="Google Shape;22394;p50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5" name="Google Shape;22395;p50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6" name="Google Shape;22396;p50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7" name="Google Shape;22397;p5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8" name="Google Shape;22398;p5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9" name="Google Shape;22399;p5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0" name="Google Shape;22400;p5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1" name="Google Shape;22401;p5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2" name="Google Shape;22402;p5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3" name="Google Shape;22403;p5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4" name="Google Shape;22404;p5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5" name="Google Shape;22405;p5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6" name="Google Shape;22406;p50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7" name="Google Shape;22407;p5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08" name="Google Shape;22408;p5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409" name="Google Shape;22409;p5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0" name="Google Shape;22410;p5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1" name="Google Shape;22411;p5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2" name="Google Shape;22412;p5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3" name="Google Shape;22413;p5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4" name="Google Shape;22414;p5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5" name="Google Shape;22415;p5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6" name="Google Shape;22416;p5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7" name="Google Shape;22417;p5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8" name="Google Shape;22418;p5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9" name="Google Shape;22419;p5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0" name="Google Shape;22420;p5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1" name="Google Shape;22421;p5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2" name="Google Shape;22422;p5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3" name="Google Shape;22423;p5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4" name="Google Shape;22424;p5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5" name="Google Shape;22425;p5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6" name="Google Shape;22426;p5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7" name="Google Shape;22427;p5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8" name="Google Shape;22428;p5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9" name="Google Shape;22429;p5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0" name="Google Shape;22430;p5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1" name="Google Shape;22431;p5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2" name="Google Shape;22432;p5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3" name="Google Shape;22433;p5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4" name="Google Shape;22434;p5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35" name="Google Shape;22435;p50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6" name="Google Shape;22436;p5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7" name="Google Shape;22437;p5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8" name="Google Shape;22438;p5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9" name="Google Shape;22439;p5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40" name="Google Shape;22440;p5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441" name="Google Shape;22441;p5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2" name="Google Shape;22442;p5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3" name="Google Shape;22443;p5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4" name="Google Shape;22444;p5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5" name="Google Shape;22445;p5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6" name="Google Shape;22446;p5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7" name="Google Shape;22447;p5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8" name="Google Shape;22448;p5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9" name="Google Shape;22449;p5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0" name="Google Shape;22450;p5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1" name="Google Shape;22451;p5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2" name="Google Shape;22452;p5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3" name="Google Shape;22453;p5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4" name="Google Shape;22454;p5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5" name="Google Shape;22455;p5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6" name="Google Shape;22456;p5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7" name="Google Shape;22457;p5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8" name="Google Shape;22458;p5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9" name="Google Shape;22459;p5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0" name="Google Shape;22460;p5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1" name="Google Shape;22461;p5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2" name="Google Shape;22462;p5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3" name="Google Shape;22463;p5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4" name="Google Shape;22464;p5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5" name="Google Shape;22465;p5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6" name="Google Shape;22466;p5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67" name="Google Shape;22467;p5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68" name="Google Shape;22468;p5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469" name="Google Shape;22469;p5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0" name="Google Shape;22470;p5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1" name="Google Shape;22471;p5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2" name="Google Shape;22472;p5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3" name="Google Shape;22473;p5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4" name="Google Shape;22474;p5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5" name="Google Shape;22475;p5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6" name="Google Shape;22476;p5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7" name="Google Shape;22477;p5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8" name="Google Shape;22478;p5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9" name="Google Shape;22479;p5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0" name="Google Shape;22480;p5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1" name="Google Shape;22481;p5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2" name="Google Shape;22482;p5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3" name="Google Shape;22483;p5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4" name="Google Shape;22484;p5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5" name="Google Shape;22485;p5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6" name="Google Shape;22486;p5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7" name="Google Shape;22487;p5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8" name="Google Shape;22488;p5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9" name="Google Shape;22489;p5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0" name="Google Shape;22490;p5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1" name="Google Shape;22491;p5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2" name="Google Shape;22492;p5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3" name="Google Shape;22493;p5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4" name="Google Shape;22494;p5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495" name="Google Shape;22495;p50"/>
          <p:cNvSpPr txBox="1">
            <a:spLocks noGrp="1"/>
          </p:cNvSpPr>
          <p:nvPr>
            <p:ph type="subTitle" idx="1"/>
          </p:nvPr>
        </p:nvSpPr>
        <p:spPr>
          <a:xfrm>
            <a:off x="4523744" y="1684044"/>
            <a:ext cx="15327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2496" name="Google Shape;22496;p50"/>
          <p:cNvSpPr txBox="1">
            <a:spLocks noGrp="1"/>
          </p:cNvSpPr>
          <p:nvPr>
            <p:ph type="subTitle" idx="2"/>
          </p:nvPr>
        </p:nvSpPr>
        <p:spPr>
          <a:xfrm>
            <a:off x="4523744" y="3291519"/>
            <a:ext cx="15327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2497" name="Google Shape;22497;p50"/>
          <p:cNvSpPr txBox="1">
            <a:spLocks noGrp="1"/>
          </p:cNvSpPr>
          <p:nvPr>
            <p:ph type="subTitle" idx="3"/>
          </p:nvPr>
        </p:nvSpPr>
        <p:spPr>
          <a:xfrm>
            <a:off x="4523750" y="2065375"/>
            <a:ext cx="3029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98" name="Google Shape;22498;p50"/>
          <p:cNvSpPr txBox="1">
            <a:spLocks noGrp="1"/>
          </p:cNvSpPr>
          <p:nvPr>
            <p:ph type="subTitle" idx="4"/>
          </p:nvPr>
        </p:nvSpPr>
        <p:spPr>
          <a:xfrm>
            <a:off x="4523750" y="3672850"/>
            <a:ext cx="3029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99" name="Google Shape;22499;p5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500" name="Google Shape;22500;p50"/>
          <p:cNvSpPr txBox="1">
            <a:spLocks noGrp="1"/>
          </p:cNvSpPr>
          <p:nvPr>
            <p:ph type="title" idx="5" hasCustomPrompt="1"/>
          </p:nvPr>
        </p:nvSpPr>
        <p:spPr>
          <a:xfrm>
            <a:off x="1591150" y="3557897"/>
            <a:ext cx="8046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501" name="Google Shape;22501;p50"/>
          <p:cNvSpPr txBox="1">
            <a:spLocks noGrp="1"/>
          </p:cNvSpPr>
          <p:nvPr>
            <p:ph type="title" idx="6" hasCustomPrompt="1"/>
          </p:nvPr>
        </p:nvSpPr>
        <p:spPr>
          <a:xfrm>
            <a:off x="1591150" y="1946197"/>
            <a:ext cx="8046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7" name="Google Shape;1997;p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98" name="Google Shape;1998;p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9" name="Google Shape;1999;p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00" name="Google Shape;2000;p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5" name="Google Shape;2025;p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26" name="Google Shape;2026;p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52" name="Google Shape;2052;p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2" name="Google Shape;2152;p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153" name="Google Shape;2153;p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9" name="Google Shape;2179;p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4" name="Google Shape;2184;p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85" name="Google Shape;2185;p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1" name="Google Shape;2211;p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12" name="Google Shape;2212;p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13" name="Google Shape;2213;p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9" name="Google Shape;2239;p6"/>
          <p:cNvGrpSpPr/>
          <p:nvPr/>
        </p:nvGrpSpPr>
        <p:grpSpPr>
          <a:xfrm>
            <a:off x="-1133991" y="-113319"/>
            <a:ext cx="10889762" cy="5914624"/>
            <a:chOff x="-1133991" y="-113319"/>
            <a:chExt cx="10889762" cy="5914624"/>
          </a:xfrm>
        </p:grpSpPr>
        <p:grpSp>
          <p:nvGrpSpPr>
            <p:cNvPr id="2240" name="Google Shape;2240;p6"/>
            <p:cNvGrpSpPr/>
            <p:nvPr/>
          </p:nvGrpSpPr>
          <p:grpSpPr>
            <a:xfrm>
              <a:off x="6401523" y="-113319"/>
              <a:ext cx="3354249" cy="2976177"/>
              <a:chOff x="6401523" y="-113319"/>
              <a:chExt cx="3354249" cy="2976177"/>
            </a:xfrm>
          </p:grpSpPr>
          <p:grpSp>
            <p:nvGrpSpPr>
              <p:cNvPr id="2241" name="Google Shape;2241;p6"/>
              <p:cNvGrpSpPr/>
              <p:nvPr/>
            </p:nvGrpSpPr>
            <p:grpSpPr>
              <a:xfrm rot="10649701">
                <a:off x="6461988" y="-44016"/>
                <a:ext cx="3233319" cy="2837572"/>
                <a:chOff x="-486266" y="2305518"/>
                <a:chExt cx="3233786" cy="2837982"/>
              </a:xfrm>
            </p:grpSpPr>
            <p:grpSp>
              <p:nvGrpSpPr>
                <p:cNvPr id="2242" name="Google Shape;2242;p6"/>
                <p:cNvGrpSpPr/>
                <p:nvPr/>
              </p:nvGrpSpPr>
              <p:grpSpPr>
                <a:xfrm rot="-9258217">
                  <a:off x="828406" y="2692818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243" name="Google Shape;224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4" name="Google Shape;224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5" name="Google Shape;224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6" name="Google Shape;224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7" name="Google Shape;224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8" name="Google Shape;224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9" name="Google Shape;224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0" name="Google Shape;225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1" name="Google Shape;225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2" name="Google Shape;225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3" name="Google Shape;225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4" name="Google Shape;225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5" name="Google Shape;225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6" name="Google Shape;225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7" name="Google Shape;225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8" name="Google Shape;225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9" name="Google Shape;225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0" name="Google Shape;226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1" name="Google Shape;226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2" name="Google Shape;226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3" name="Google Shape;226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4" name="Google Shape;226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5" name="Google Shape;226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6" name="Google Shape;226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7" name="Google Shape;226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8" name="Google Shape;226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9" name="Google Shape;226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0" name="Google Shape;227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1" name="Google Shape;227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2" name="Google Shape;227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3" name="Google Shape;227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4" name="Google Shape;227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5" name="Google Shape;227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6" name="Google Shape;227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7" name="Google Shape;227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8" name="Google Shape;227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9" name="Google Shape;227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0" name="Google Shape;228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1" name="Google Shape;228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2" name="Google Shape;228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3" name="Google Shape;228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4" name="Google Shape;228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5" name="Google Shape;228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6" name="Google Shape;228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87" name="Google Shape;2287;p6"/>
                <p:cNvGrpSpPr/>
                <p:nvPr/>
              </p:nvGrpSpPr>
              <p:grpSpPr>
                <a:xfrm>
                  <a:off x="358288" y="2739075"/>
                  <a:ext cx="1509450" cy="2233905"/>
                  <a:chOff x="713225" y="2235300"/>
                  <a:chExt cx="1509450" cy="2233905"/>
                </a:xfrm>
              </p:grpSpPr>
              <p:sp>
                <p:nvSpPr>
                  <p:cNvPr id="2288" name="Google Shape;2288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9" name="Google Shape;2289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0" name="Google Shape;2290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1" name="Google Shape;2291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2" name="Google Shape;2292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3" name="Google Shape;2293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4" name="Google Shape;2294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5" name="Google Shape;2295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6" name="Google Shape;2296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7" name="Google Shape;2297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8" name="Google Shape;2298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9" name="Google Shape;2299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0" name="Google Shape;2300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1" name="Google Shape;2301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2" name="Google Shape;2302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3" name="Google Shape;2303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4" name="Google Shape;2304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5" name="Google Shape;2305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6" name="Google Shape;2306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7" name="Google Shape;2307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8" name="Google Shape;2308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9" name="Google Shape;2309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0" name="Google Shape;2310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1" name="Google Shape;2311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2" name="Google Shape;2312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3" name="Google Shape;2313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4" name="Google Shape;2314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5" name="Google Shape;2315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6" name="Google Shape;2316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7" name="Google Shape;2317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8" name="Google Shape;2318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9" name="Google Shape;2319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0" name="Google Shape;2320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1" name="Google Shape;2321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2" name="Google Shape;2322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3" name="Google Shape;2323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4" name="Google Shape;2324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5" name="Google Shape;2325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6" name="Google Shape;2326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7" name="Google Shape;2327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8" name="Google Shape;2328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9" name="Google Shape;2329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0" name="Google Shape;2330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1" name="Google Shape;2331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32" name="Google Shape;2332;p6"/>
                <p:cNvGrpSpPr/>
                <p:nvPr/>
              </p:nvGrpSpPr>
              <p:grpSpPr>
                <a:xfrm rot="-9258217">
                  <a:off x="-76594" y="2522305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333" name="Google Shape;233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4" name="Google Shape;233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5" name="Google Shape;233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6" name="Google Shape;233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7" name="Google Shape;233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8" name="Google Shape;233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9" name="Google Shape;233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0" name="Google Shape;234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1" name="Google Shape;234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2" name="Google Shape;234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3" name="Google Shape;234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4" name="Google Shape;234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5" name="Google Shape;234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6" name="Google Shape;234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7" name="Google Shape;234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8" name="Google Shape;234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9" name="Google Shape;234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0" name="Google Shape;235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1" name="Google Shape;235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2" name="Google Shape;235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3" name="Google Shape;235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4" name="Google Shape;235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5" name="Google Shape;235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6" name="Google Shape;235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7" name="Google Shape;235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8" name="Google Shape;235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9" name="Google Shape;235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0" name="Google Shape;236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1" name="Google Shape;236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2" name="Google Shape;236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3" name="Google Shape;236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4" name="Google Shape;236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5" name="Google Shape;236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6" name="Google Shape;236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7" name="Google Shape;236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8" name="Google Shape;236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9" name="Google Shape;236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0" name="Google Shape;237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1" name="Google Shape;237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2" name="Google Shape;237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3" name="Google Shape;237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4" name="Google Shape;237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5" name="Google Shape;237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6" name="Google Shape;237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377" name="Google Shape;2377;p6"/>
              <p:cNvGrpSpPr/>
              <p:nvPr/>
            </p:nvGrpSpPr>
            <p:grpSpPr>
              <a:xfrm rot="10649701">
                <a:off x="7626024" y="381995"/>
                <a:ext cx="1443756" cy="1473980"/>
                <a:chOff x="158633" y="3170812"/>
                <a:chExt cx="1443965" cy="1474193"/>
              </a:xfrm>
            </p:grpSpPr>
            <p:grpSp>
              <p:nvGrpSpPr>
                <p:cNvPr id="2378" name="Google Shape;2378;p6"/>
                <p:cNvGrpSpPr/>
                <p:nvPr/>
              </p:nvGrpSpPr>
              <p:grpSpPr>
                <a:xfrm>
                  <a:off x="158633" y="3201047"/>
                  <a:ext cx="1443958" cy="1443958"/>
                  <a:chOff x="6738215" y="3087618"/>
                  <a:chExt cx="1071583" cy="1071583"/>
                </a:xfrm>
              </p:grpSpPr>
              <p:sp>
                <p:nvSpPr>
                  <p:cNvPr id="2379" name="Google Shape;2379;p6"/>
                  <p:cNvSpPr/>
                  <p:nvPr/>
                </p:nvSpPr>
                <p:spPr>
                  <a:xfrm>
                    <a:off x="6738215" y="3087618"/>
                    <a:ext cx="1071583" cy="107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22" h="12322" extrusionOk="0">
                        <a:moveTo>
                          <a:pt x="10449" y="2753"/>
                        </a:moveTo>
                        <a:cubicBezTo>
                          <a:pt x="12321" y="5121"/>
                          <a:pt x="11921" y="8561"/>
                          <a:pt x="9569" y="10434"/>
                        </a:cubicBezTo>
                        <a:cubicBezTo>
                          <a:pt x="7201" y="12322"/>
                          <a:pt x="3760" y="11922"/>
                          <a:pt x="1888" y="9554"/>
                        </a:cubicBezTo>
                        <a:cubicBezTo>
                          <a:pt x="0" y="7201"/>
                          <a:pt x="400" y="3761"/>
                          <a:pt x="2768" y="1873"/>
                        </a:cubicBezTo>
                        <a:cubicBezTo>
                          <a:pt x="5137" y="1"/>
                          <a:pt x="8561" y="401"/>
                          <a:pt x="10449" y="275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380" name="Google Shape;2380;p6"/>
                  <p:cNvGrpSpPr/>
                  <p:nvPr/>
                </p:nvGrpSpPr>
                <p:grpSpPr>
                  <a:xfrm>
                    <a:off x="6796655" y="3147276"/>
                    <a:ext cx="953310" cy="950353"/>
                    <a:chOff x="6796655" y="3147276"/>
                    <a:chExt cx="953310" cy="950353"/>
                  </a:xfrm>
                </p:grpSpPr>
                <p:sp>
                  <p:nvSpPr>
                    <p:cNvPr id="2381" name="Google Shape;2381;p6"/>
                    <p:cNvSpPr/>
                    <p:nvPr/>
                  </p:nvSpPr>
                  <p:spPr>
                    <a:xfrm>
                      <a:off x="6845356" y="3147276"/>
                      <a:ext cx="812688" cy="2716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45" h="3124" extrusionOk="0">
                          <a:moveTo>
                            <a:pt x="4947" y="0"/>
                          </a:moveTo>
                          <a:cubicBezTo>
                            <a:pt x="2954" y="0"/>
                            <a:pt x="973" y="1072"/>
                            <a:pt x="0" y="3123"/>
                          </a:cubicBezTo>
                          <a:cubicBezTo>
                            <a:pt x="1414" y="2476"/>
                            <a:pt x="3321" y="1847"/>
                            <a:pt x="5412" y="1847"/>
                          </a:cubicBezTo>
                          <a:cubicBezTo>
                            <a:pt x="6114" y="1847"/>
                            <a:pt x="6837" y="1918"/>
                            <a:pt x="7569" y="2083"/>
                          </a:cubicBezTo>
                          <a:cubicBezTo>
                            <a:pt x="8046" y="2189"/>
                            <a:pt x="8545" y="2251"/>
                            <a:pt x="9039" y="2251"/>
                          </a:cubicBezTo>
                          <a:cubicBezTo>
                            <a:pt x="9141" y="2251"/>
                            <a:pt x="9243" y="2249"/>
                            <a:pt x="9345" y="2243"/>
                          </a:cubicBezTo>
                          <a:cubicBezTo>
                            <a:pt x="8245" y="731"/>
                            <a:pt x="6592" y="0"/>
                            <a:pt x="494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2" name="Google Shape;2382;p6"/>
                    <p:cNvSpPr/>
                    <p:nvPr/>
                  </p:nvSpPr>
                  <p:spPr>
                    <a:xfrm>
                      <a:off x="6796655" y="3432086"/>
                      <a:ext cx="953310" cy="3695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962" h="4249" extrusionOk="0">
                          <a:moveTo>
                            <a:pt x="2180" y="0"/>
                          </a:moveTo>
                          <a:cubicBezTo>
                            <a:pt x="1435" y="0"/>
                            <a:pt x="841" y="123"/>
                            <a:pt x="368" y="312"/>
                          </a:cubicBezTo>
                          <a:cubicBezTo>
                            <a:pt x="112" y="984"/>
                            <a:pt x="0" y="1704"/>
                            <a:pt x="32" y="2424"/>
                          </a:cubicBezTo>
                          <a:cubicBezTo>
                            <a:pt x="64" y="3048"/>
                            <a:pt x="192" y="3672"/>
                            <a:pt x="432" y="4248"/>
                          </a:cubicBezTo>
                          <a:cubicBezTo>
                            <a:pt x="2017" y="3335"/>
                            <a:pt x="4556" y="2549"/>
                            <a:pt x="7880" y="2549"/>
                          </a:cubicBezTo>
                          <a:cubicBezTo>
                            <a:pt x="8283" y="2549"/>
                            <a:pt x="8696" y="2560"/>
                            <a:pt x="9121" y="2584"/>
                          </a:cubicBezTo>
                          <a:cubicBezTo>
                            <a:pt x="9825" y="2616"/>
                            <a:pt x="10417" y="2616"/>
                            <a:pt x="10945" y="2616"/>
                          </a:cubicBezTo>
                          <a:cubicBezTo>
                            <a:pt x="10961" y="2392"/>
                            <a:pt x="10961" y="2168"/>
                            <a:pt x="10961" y="1944"/>
                          </a:cubicBezTo>
                          <a:cubicBezTo>
                            <a:pt x="10945" y="1720"/>
                            <a:pt x="10913" y="1496"/>
                            <a:pt x="10881" y="1272"/>
                          </a:cubicBezTo>
                          <a:cubicBezTo>
                            <a:pt x="10516" y="1333"/>
                            <a:pt x="10110" y="1368"/>
                            <a:pt x="9659" y="1368"/>
                          </a:cubicBezTo>
                          <a:cubicBezTo>
                            <a:pt x="8570" y="1368"/>
                            <a:pt x="7221" y="1164"/>
                            <a:pt x="5569" y="632"/>
                          </a:cubicBezTo>
                          <a:cubicBezTo>
                            <a:pt x="4189" y="178"/>
                            <a:pt x="3075" y="0"/>
                            <a:pt x="218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3" name="Google Shape;2383;p6"/>
                    <p:cNvSpPr/>
                    <p:nvPr/>
                  </p:nvSpPr>
                  <p:spPr>
                    <a:xfrm>
                      <a:off x="6843964" y="3737507"/>
                      <a:ext cx="892087" cy="2755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8" h="3169" extrusionOk="0">
                          <a:moveTo>
                            <a:pt x="10257" y="0"/>
                          </a:moveTo>
                          <a:cubicBezTo>
                            <a:pt x="9121" y="48"/>
                            <a:pt x="7537" y="96"/>
                            <a:pt x="5313" y="112"/>
                          </a:cubicBezTo>
                          <a:cubicBezTo>
                            <a:pt x="2864" y="128"/>
                            <a:pt x="1168" y="512"/>
                            <a:pt x="0" y="992"/>
                          </a:cubicBezTo>
                          <a:cubicBezTo>
                            <a:pt x="416" y="1873"/>
                            <a:pt x="1056" y="2625"/>
                            <a:pt x="1840" y="3169"/>
                          </a:cubicBezTo>
                          <a:cubicBezTo>
                            <a:pt x="3921" y="2049"/>
                            <a:pt x="7265" y="1648"/>
                            <a:pt x="9617" y="1520"/>
                          </a:cubicBezTo>
                          <a:cubicBezTo>
                            <a:pt x="9905" y="1040"/>
                            <a:pt x="10113" y="528"/>
                            <a:pt x="1025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4" name="Google Shape;2384;p6"/>
                    <p:cNvSpPr/>
                    <p:nvPr/>
                  </p:nvSpPr>
                  <p:spPr>
                    <a:xfrm>
                      <a:off x="7107382" y="3365993"/>
                      <a:ext cx="624496" cy="15192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81" h="1747" extrusionOk="0">
                          <a:moveTo>
                            <a:pt x="790" y="0"/>
                          </a:moveTo>
                          <a:cubicBezTo>
                            <a:pt x="0" y="0"/>
                            <a:pt x="2660" y="1747"/>
                            <a:pt x="5423" y="1747"/>
                          </a:cubicBezTo>
                          <a:cubicBezTo>
                            <a:pt x="6015" y="1747"/>
                            <a:pt x="6612" y="1667"/>
                            <a:pt x="7180" y="1472"/>
                          </a:cubicBezTo>
                          <a:cubicBezTo>
                            <a:pt x="7068" y="1088"/>
                            <a:pt x="6924" y="704"/>
                            <a:pt x="6732" y="352"/>
                          </a:cubicBezTo>
                          <a:cubicBezTo>
                            <a:pt x="6247" y="375"/>
                            <a:pt x="5581" y="399"/>
                            <a:pt x="4855" y="399"/>
                          </a:cubicBezTo>
                          <a:cubicBezTo>
                            <a:pt x="3592" y="399"/>
                            <a:pt x="2149" y="328"/>
                            <a:pt x="1164" y="64"/>
                          </a:cubicBezTo>
                          <a:cubicBezTo>
                            <a:pt x="997" y="20"/>
                            <a:pt x="874" y="0"/>
                            <a:pt x="79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5" name="Google Shape;2385;p6"/>
                    <p:cNvSpPr/>
                    <p:nvPr/>
                  </p:nvSpPr>
                  <p:spPr>
                    <a:xfrm>
                      <a:off x="7097207" y="3962485"/>
                      <a:ext cx="506571" cy="13514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5" h="1554" extrusionOk="0">
                          <a:moveTo>
                            <a:pt x="4611" y="0"/>
                          </a:moveTo>
                          <a:cubicBezTo>
                            <a:pt x="2909" y="0"/>
                            <a:pt x="973" y="236"/>
                            <a:pt x="0" y="1158"/>
                          </a:cubicBezTo>
                          <a:cubicBezTo>
                            <a:pt x="660" y="1424"/>
                            <a:pt x="1354" y="1554"/>
                            <a:pt x="2043" y="1554"/>
                          </a:cubicBezTo>
                          <a:cubicBezTo>
                            <a:pt x="3425" y="1554"/>
                            <a:pt x="4789" y="1031"/>
                            <a:pt x="5825" y="38"/>
                          </a:cubicBezTo>
                          <a:cubicBezTo>
                            <a:pt x="5447" y="15"/>
                            <a:pt x="5036" y="0"/>
                            <a:pt x="4611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386" name="Google Shape;2386;p6"/>
                <p:cNvGrpSpPr/>
                <p:nvPr/>
              </p:nvGrpSpPr>
              <p:grpSpPr>
                <a:xfrm>
                  <a:off x="966750" y="3170812"/>
                  <a:ext cx="635848" cy="635730"/>
                  <a:chOff x="1787025" y="1601475"/>
                  <a:chExt cx="471872" cy="471785"/>
                </a:xfrm>
              </p:grpSpPr>
              <p:sp>
                <p:nvSpPr>
                  <p:cNvPr id="2387" name="Google Shape;2387;p6"/>
                  <p:cNvSpPr/>
                  <p:nvPr/>
                </p:nvSpPr>
                <p:spPr>
                  <a:xfrm>
                    <a:off x="1787025" y="1601475"/>
                    <a:ext cx="471872" cy="471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6" h="5425" extrusionOk="0">
                        <a:moveTo>
                          <a:pt x="3121" y="225"/>
                        </a:moveTo>
                        <a:cubicBezTo>
                          <a:pt x="4497" y="465"/>
                          <a:pt x="5425" y="1761"/>
                          <a:pt x="5201" y="3137"/>
                        </a:cubicBezTo>
                        <a:cubicBezTo>
                          <a:pt x="4961" y="4497"/>
                          <a:pt x="3665" y="5425"/>
                          <a:pt x="2289" y="5201"/>
                        </a:cubicBezTo>
                        <a:cubicBezTo>
                          <a:pt x="929" y="4961"/>
                          <a:pt x="1" y="3665"/>
                          <a:pt x="225" y="2289"/>
                        </a:cubicBezTo>
                        <a:cubicBezTo>
                          <a:pt x="465" y="929"/>
                          <a:pt x="1761" y="1"/>
                          <a:pt x="3121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388" name="Google Shape;2388;p6"/>
                  <p:cNvGrpSpPr/>
                  <p:nvPr/>
                </p:nvGrpSpPr>
                <p:grpSpPr>
                  <a:xfrm>
                    <a:off x="1803722" y="1617998"/>
                    <a:ext cx="437087" cy="437173"/>
                    <a:chOff x="1803722" y="1617998"/>
                    <a:chExt cx="437087" cy="437173"/>
                  </a:xfrm>
                </p:grpSpPr>
                <p:sp>
                  <p:nvSpPr>
                    <p:cNvPr id="2389" name="Google Shape;2389;p6"/>
                    <p:cNvSpPr/>
                    <p:nvPr/>
                  </p:nvSpPr>
                  <p:spPr>
                    <a:xfrm>
                      <a:off x="1883035" y="1617998"/>
                      <a:ext cx="261765" cy="5957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10" h="685" extrusionOk="0">
                          <a:moveTo>
                            <a:pt x="1589" y="0"/>
                          </a:moveTo>
                          <a:cubicBezTo>
                            <a:pt x="1020" y="0"/>
                            <a:pt x="455" y="193"/>
                            <a:pt x="1" y="579"/>
                          </a:cubicBezTo>
                          <a:cubicBezTo>
                            <a:pt x="172" y="649"/>
                            <a:pt x="359" y="685"/>
                            <a:pt x="546" y="685"/>
                          </a:cubicBezTo>
                          <a:cubicBezTo>
                            <a:pt x="743" y="685"/>
                            <a:pt x="940" y="645"/>
                            <a:pt x="1121" y="563"/>
                          </a:cubicBezTo>
                          <a:cubicBezTo>
                            <a:pt x="1488" y="437"/>
                            <a:pt x="1883" y="399"/>
                            <a:pt x="2270" y="399"/>
                          </a:cubicBezTo>
                          <a:cubicBezTo>
                            <a:pt x="2524" y="399"/>
                            <a:pt x="2774" y="416"/>
                            <a:pt x="3009" y="435"/>
                          </a:cubicBezTo>
                          <a:cubicBezTo>
                            <a:pt x="2578" y="145"/>
                            <a:pt x="2082" y="0"/>
                            <a:pt x="1589" y="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0" name="Google Shape;2390;p6"/>
                    <p:cNvSpPr/>
                    <p:nvPr/>
                  </p:nvSpPr>
                  <p:spPr>
                    <a:xfrm>
                      <a:off x="1825985" y="1705485"/>
                      <a:ext cx="409257" cy="1187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06" h="1365" extrusionOk="0">
                          <a:moveTo>
                            <a:pt x="3043" y="1"/>
                          </a:moveTo>
                          <a:cubicBezTo>
                            <a:pt x="2481" y="1"/>
                            <a:pt x="1847" y="67"/>
                            <a:pt x="1153" y="133"/>
                          </a:cubicBezTo>
                          <a:cubicBezTo>
                            <a:pt x="985" y="157"/>
                            <a:pt x="817" y="169"/>
                            <a:pt x="649" y="169"/>
                          </a:cubicBezTo>
                          <a:cubicBezTo>
                            <a:pt x="481" y="169"/>
                            <a:pt x="313" y="157"/>
                            <a:pt x="145" y="133"/>
                          </a:cubicBezTo>
                          <a:cubicBezTo>
                            <a:pt x="97" y="213"/>
                            <a:pt x="49" y="293"/>
                            <a:pt x="1" y="389"/>
                          </a:cubicBezTo>
                          <a:cubicBezTo>
                            <a:pt x="433" y="453"/>
                            <a:pt x="1009" y="709"/>
                            <a:pt x="1777" y="1125"/>
                          </a:cubicBezTo>
                          <a:cubicBezTo>
                            <a:pt x="2102" y="1299"/>
                            <a:pt x="2323" y="1364"/>
                            <a:pt x="2495" y="1364"/>
                          </a:cubicBezTo>
                          <a:cubicBezTo>
                            <a:pt x="2939" y="1364"/>
                            <a:pt x="3050" y="923"/>
                            <a:pt x="3777" y="773"/>
                          </a:cubicBezTo>
                          <a:cubicBezTo>
                            <a:pt x="3856" y="761"/>
                            <a:pt x="3934" y="755"/>
                            <a:pt x="4012" y="755"/>
                          </a:cubicBezTo>
                          <a:cubicBezTo>
                            <a:pt x="4252" y="755"/>
                            <a:pt x="4488" y="812"/>
                            <a:pt x="4705" y="933"/>
                          </a:cubicBezTo>
                          <a:cubicBezTo>
                            <a:pt x="4657" y="677"/>
                            <a:pt x="4561" y="437"/>
                            <a:pt x="4417" y="229"/>
                          </a:cubicBezTo>
                          <a:cubicBezTo>
                            <a:pt x="4030" y="58"/>
                            <a:pt x="3568" y="1"/>
                            <a:pt x="3043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1" name="Google Shape;2391;p6"/>
                    <p:cNvSpPr/>
                    <p:nvPr/>
                  </p:nvSpPr>
                  <p:spPr>
                    <a:xfrm>
                      <a:off x="2047312" y="1820279"/>
                      <a:ext cx="193497" cy="22793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25" h="2621" extrusionOk="0">
                          <a:moveTo>
                            <a:pt x="1414" y="1"/>
                          </a:moveTo>
                          <a:cubicBezTo>
                            <a:pt x="415" y="1"/>
                            <a:pt x="1698" y="1184"/>
                            <a:pt x="800" y="1405"/>
                          </a:cubicBezTo>
                          <a:cubicBezTo>
                            <a:pt x="0" y="1597"/>
                            <a:pt x="272" y="2333"/>
                            <a:pt x="400" y="2621"/>
                          </a:cubicBezTo>
                          <a:cubicBezTo>
                            <a:pt x="1472" y="2317"/>
                            <a:pt x="2224" y="1325"/>
                            <a:pt x="2224" y="189"/>
                          </a:cubicBezTo>
                          <a:lnTo>
                            <a:pt x="2224" y="125"/>
                          </a:lnTo>
                          <a:cubicBezTo>
                            <a:pt x="2080" y="77"/>
                            <a:pt x="1920" y="45"/>
                            <a:pt x="1728" y="29"/>
                          </a:cubicBezTo>
                          <a:cubicBezTo>
                            <a:pt x="1604" y="10"/>
                            <a:pt x="1501" y="1"/>
                            <a:pt x="1414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2" name="Google Shape;2392;p6"/>
                    <p:cNvSpPr/>
                    <p:nvPr/>
                  </p:nvSpPr>
                  <p:spPr>
                    <a:xfrm>
                      <a:off x="1803722" y="1751750"/>
                      <a:ext cx="225413" cy="23941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92" h="2753" extrusionOk="0">
                          <a:moveTo>
                            <a:pt x="193" y="1"/>
                          </a:moveTo>
                          <a:cubicBezTo>
                            <a:pt x="65" y="305"/>
                            <a:pt x="1" y="641"/>
                            <a:pt x="1" y="977"/>
                          </a:cubicBezTo>
                          <a:cubicBezTo>
                            <a:pt x="1" y="1649"/>
                            <a:pt x="257" y="2289"/>
                            <a:pt x="737" y="2753"/>
                          </a:cubicBezTo>
                          <a:cubicBezTo>
                            <a:pt x="1041" y="2577"/>
                            <a:pt x="1185" y="2321"/>
                            <a:pt x="929" y="2097"/>
                          </a:cubicBezTo>
                          <a:cubicBezTo>
                            <a:pt x="514" y="1743"/>
                            <a:pt x="489" y="1606"/>
                            <a:pt x="871" y="1606"/>
                          </a:cubicBezTo>
                          <a:cubicBezTo>
                            <a:pt x="1093" y="1606"/>
                            <a:pt x="1453" y="1652"/>
                            <a:pt x="1953" y="1729"/>
                          </a:cubicBezTo>
                          <a:cubicBezTo>
                            <a:pt x="2014" y="1738"/>
                            <a:pt x="2069" y="1742"/>
                            <a:pt x="2116" y="1742"/>
                          </a:cubicBezTo>
                          <a:cubicBezTo>
                            <a:pt x="2592" y="1742"/>
                            <a:pt x="2375" y="1307"/>
                            <a:pt x="1153" y="449"/>
                          </a:cubicBezTo>
                          <a:cubicBezTo>
                            <a:pt x="865" y="225"/>
                            <a:pt x="545" y="81"/>
                            <a:pt x="193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3" name="Google Shape;2393;p6"/>
                    <p:cNvSpPr/>
                    <p:nvPr/>
                  </p:nvSpPr>
                  <p:spPr>
                    <a:xfrm>
                      <a:off x="1901123" y="1866022"/>
                      <a:ext cx="240893" cy="1891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70" h="2175" extrusionOk="0">
                          <a:moveTo>
                            <a:pt x="1899" y="1"/>
                          </a:moveTo>
                          <a:cubicBezTo>
                            <a:pt x="1360" y="1"/>
                            <a:pt x="1458" y="1344"/>
                            <a:pt x="657" y="1359"/>
                          </a:cubicBezTo>
                          <a:cubicBezTo>
                            <a:pt x="161" y="1375"/>
                            <a:pt x="33" y="1599"/>
                            <a:pt x="1" y="1759"/>
                          </a:cubicBezTo>
                          <a:cubicBezTo>
                            <a:pt x="417" y="2031"/>
                            <a:pt x="897" y="2175"/>
                            <a:pt x="1393" y="2175"/>
                          </a:cubicBezTo>
                          <a:cubicBezTo>
                            <a:pt x="1537" y="2175"/>
                            <a:pt x="1697" y="2159"/>
                            <a:pt x="1841" y="2143"/>
                          </a:cubicBezTo>
                          <a:cubicBezTo>
                            <a:pt x="1697" y="1775"/>
                            <a:pt x="1617" y="1295"/>
                            <a:pt x="1809" y="927"/>
                          </a:cubicBezTo>
                          <a:cubicBezTo>
                            <a:pt x="2129" y="319"/>
                            <a:pt x="2769" y="207"/>
                            <a:pt x="2001" y="15"/>
                          </a:cubicBezTo>
                          <a:cubicBezTo>
                            <a:pt x="1965" y="5"/>
                            <a:pt x="1931" y="1"/>
                            <a:pt x="1899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4" name="Google Shape;2394;p6"/>
                    <p:cNvSpPr/>
                    <p:nvPr/>
                  </p:nvSpPr>
                  <p:spPr>
                    <a:xfrm>
                      <a:off x="1904254" y="1908809"/>
                      <a:ext cx="95922" cy="4287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03" h="493" extrusionOk="0">
                          <a:moveTo>
                            <a:pt x="204" y="1"/>
                          </a:moveTo>
                          <a:cubicBezTo>
                            <a:pt x="125" y="1"/>
                            <a:pt x="65" y="23"/>
                            <a:pt x="45" y="83"/>
                          </a:cubicBezTo>
                          <a:cubicBezTo>
                            <a:pt x="0" y="249"/>
                            <a:pt x="634" y="493"/>
                            <a:pt x="919" y="493"/>
                          </a:cubicBezTo>
                          <a:cubicBezTo>
                            <a:pt x="1045" y="493"/>
                            <a:pt x="1103" y="445"/>
                            <a:pt x="1005" y="323"/>
                          </a:cubicBezTo>
                          <a:cubicBezTo>
                            <a:pt x="957" y="259"/>
                            <a:pt x="893" y="195"/>
                            <a:pt x="813" y="179"/>
                          </a:cubicBezTo>
                          <a:cubicBezTo>
                            <a:pt x="658" y="113"/>
                            <a:pt x="382" y="1"/>
                            <a:pt x="204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5" name="Google Shape;2395;p6"/>
                    <p:cNvSpPr/>
                    <p:nvPr/>
                  </p:nvSpPr>
                  <p:spPr>
                    <a:xfrm>
                      <a:off x="1937301" y="1669655"/>
                      <a:ext cx="254807" cy="279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30" h="321" extrusionOk="0">
                          <a:moveTo>
                            <a:pt x="2609" y="1"/>
                          </a:moveTo>
                          <a:cubicBezTo>
                            <a:pt x="2369" y="1"/>
                            <a:pt x="2113" y="1"/>
                            <a:pt x="1873" y="33"/>
                          </a:cubicBezTo>
                          <a:cubicBezTo>
                            <a:pt x="657" y="129"/>
                            <a:pt x="1" y="129"/>
                            <a:pt x="497" y="209"/>
                          </a:cubicBezTo>
                          <a:cubicBezTo>
                            <a:pt x="1009" y="289"/>
                            <a:pt x="2497" y="289"/>
                            <a:pt x="2929" y="321"/>
                          </a:cubicBezTo>
                          <a:cubicBezTo>
                            <a:pt x="2833" y="209"/>
                            <a:pt x="2721" y="97"/>
                            <a:pt x="2609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2396" name="Google Shape;2396;p6"/>
            <p:cNvGrpSpPr/>
            <p:nvPr/>
          </p:nvGrpSpPr>
          <p:grpSpPr>
            <a:xfrm>
              <a:off x="-1133991" y="1367233"/>
              <a:ext cx="4385149" cy="4434072"/>
              <a:chOff x="-1133991" y="1367233"/>
              <a:chExt cx="4385149" cy="4434072"/>
            </a:xfrm>
          </p:grpSpPr>
          <p:grpSp>
            <p:nvGrpSpPr>
              <p:cNvPr id="2397" name="Google Shape;2397;p6"/>
              <p:cNvGrpSpPr/>
              <p:nvPr/>
            </p:nvGrpSpPr>
            <p:grpSpPr>
              <a:xfrm rot="-6819495">
                <a:off x="-638992" y="1934221"/>
                <a:ext cx="3395153" cy="3300097"/>
                <a:chOff x="-246295" y="-204162"/>
                <a:chExt cx="3394987" cy="3299936"/>
              </a:xfrm>
            </p:grpSpPr>
            <p:grpSp>
              <p:nvGrpSpPr>
                <p:cNvPr id="2398" name="Google Shape;2398;p6"/>
                <p:cNvGrpSpPr/>
                <p:nvPr/>
              </p:nvGrpSpPr>
              <p:grpSpPr>
                <a:xfrm rot="7042646">
                  <a:off x="337827" y="-137298"/>
                  <a:ext cx="1509285" cy="2233662"/>
                  <a:chOff x="713225" y="2235300"/>
                  <a:chExt cx="1509450" cy="2233905"/>
                </a:xfrm>
              </p:grpSpPr>
              <p:sp>
                <p:nvSpPr>
                  <p:cNvPr id="2399" name="Google Shape;2399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0" name="Google Shape;2400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1" name="Google Shape;2401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2" name="Google Shape;2402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3" name="Google Shape;2403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4" name="Google Shape;2404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5" name="Google Shape;2405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6" name="Google Shape;2406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7" name="Google Shape;2407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8" name="Google Shape;2408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9" name="Google Shape;2409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0" name="Google Shape;2410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1" name="Google Shape;2411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2" name="Google Shape;2412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3" name="Google Shape;2413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4" name="Google Shape;2414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5" name="Google Shape;2415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6" name="Google Shape;2416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7" name="Google Shape;2417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8" name="Google Shape;2418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9" name="Google Shape;2419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0" name="Google Shape;2420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1" name="Google Shape;2421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2" name="Google Shape;2422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" name="Google Shape;2423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" name="Google Shape;2424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" name="Google Shape;2425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" name="Google Shape;2426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7" name="Google Shape;2427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" name="Google Shape;2428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" name="Google Shape;2429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" name="Google Shape;2430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" name="Google Shape;2431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" name="Google Shape;2432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" name="Google Shape;2433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" name="Google Shape;2434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" name="Google Shape;2435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" name="Google Shape;2436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7" name="Google Shape;2437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" name="Google Shape;2438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" name="Google Shape;2439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" name="Google Shape;2440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1" name="Google Shape;2441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2" name="Google Shape;2442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43" name="Google Shape;2443;p6"/>
                <p:cNvGrpSpPr/>
                <p:nvPr/>
              </p:nvGrpSpPr>
              <p:grpSpPr>
                <a:xfrm rot="5920143">
                  <a:off x="1176368" y="1064725"/>
                  <a:ext cx="1509182" cy="2233509"/>
                  <a:chOff x="713225" y="2235300"/>
                  <a:chExt cx="1509450" cy="2233905"/>
                </a:xfrm>
              </p:grpSpPr>
              <p:sp>
                <p:nvSpPr>
                  <p:cNvPr id="2444" name="Google Shape;2444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5" name="Google Shape;2445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6" name="Google Shape;2446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7" name="Google Shape;2447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8" name="Google Shape;2448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9" name="Google Shape;2449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0" name="Google Shape;2450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1" name="Google Shape;2451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2" name="Google Shape;2452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3" name="Google Shape;2453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4" name="Google Shape;2454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5" name="Google Shape;2455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6" name="Google Shape;2456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7" name="Google Shape;2457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8" name="Google Shape;2458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9" name="Google Shape;2459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0" name="Google Shape;2460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1" name="Google Shape;2461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2" name="Google Shape;2462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3" name="Google Shape;2463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4" name="Google Shape;2464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5" name="Google Shape;2465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" name="Google Shape;2466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" name="Google Shape;2467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" name="Google Shape;2468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" name="Google Shape;2469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0" name="Google Shape;2470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1" name="Google Shape;2471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2" name="Google Shape;2472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3" name="Google Shape;2473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4" name="Google Shape;2474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" name="Google Shape;2475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" name="Google Shape;2476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" name="Google Shape;2477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8" name="Google Shape;2478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9" name="Google Shape;2479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0" name="Google Shape;2480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1" name="Google Shape;2481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2" name="Google Shape;2482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3" name="Google Shape;2483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4" name="Google Shape;2484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5" name="Google Shape;2485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6" name="Google Shape;2486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7" name="Google Shape;2487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488" name="Google Shape;2488;p6"/>
              <p:cNvSpPr/>
              <p:nvPr/>
            </p:nvSpPr>
            <p:spPr>
              <a:xfrm rot="1592122" flipH="1">
                <a:off x="1051928" y="3234942"/>
                <a:ext cx="540544" cy="29859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89" name="Google Shape;2489;p6"/>
          <p:cNvSpPr txBox="1">
            <a:spLocks noGrp="1"/>
          </p:cNvSpPr>
          <p:nvPr>
            <p:ph type="title"/>
          </p:nvPr>
        </p:nvSpPr>
        <p:spPr>
          <a:xfrm>
            <a:off x="2084850" y="881550"/>
            <a:ext cx="4974300" cy="3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29">
    <p:spTree>
      <p:nvGrpSpPr>
        <p:cNvPr id="1" name="Shape 2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03" name="Google Shape;22503;p5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2504" name="Google Shape;22504;p5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505" name="Google Shape;22505;p5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506" name="Google Shape;22506;p51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7" name="Google Shape;22507;p51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8" name="Google Shape;22508;p51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9" name="Google Shape;22509;p51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0" name="Google Shape;22510;p51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1" name="Google Shape;22511;p51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2" name="Google Shape;22512;p51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3" name="Google Shape;22513;p51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4" name="Google Shape;22514;p51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5" name="Google Shape;22515;p51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6" name="Google Shape;22516;p51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7" name="Google Shape;22517;p51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8" name="Google Shape;22518;p51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9" name="Google Shape;22519;p51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0" name="Google Shape;22520;p51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1" name="Google Shape;22521;p51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2" name="Google Shape;22522;p51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3" name="Google Shape;22523;p5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4" name="Google Shape;22524;p5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5" name="Google Shape;22525;p5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6" name="Google Shape;22526;p5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7" name="Google Shape;22527;p5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8" name="Google Shape;22528;p5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9" name="Google Shape;22529;p5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0" name="Google Shape;22530;p5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531" name="Google Shape;22531;p5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532" name="Google Shape;22532;p5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3" name="Google Shape;22533;p5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4" name="Google Shape;22534;p5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5" name="Google Shape;22535;p5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6" name="Google Shape;22536;p5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7" name="Google Shape;22537;p5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8" name="Google Shape;22538;p5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9" name="Google Shape;22539;p5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0" name="Google Shape;22540;p5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1" name="Google Shape;22541;p51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2" name="Google Shape;22542;p5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3" name="Google Shape;22543;p5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4" name="Google Shape;22544;p5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5" name="Google Shape;22545;p5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6" name="Google Shape;22546;p5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7" name="Google Shape;22547;p5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8" name="Google Shape;22548;p5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9" name="Google Shape;22549;p5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0" name="Google Shape;22550;p5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1" name="Google Shape;22551;p5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2" name="Google Shape;22552;p5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3" name="Google Shape;22553;p5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4" name="Google Shape;22554;p5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5" name="Google Shape;22555;p5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6" name="Google Shape;22556;p5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7" name="Google Shape;22557;p5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58" name="Google Shape;22558;p5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9" name="Google Shape;22559;p5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0" name="Google Shape;22560;p5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1" name="Google Shape;22561;p5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2" name="Google Shape;22562;p5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3" name="Google Shape;22563;p5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4" name="Google Shape;22564;p5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5" name="Google Shape;22565;p5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6" name="Google Shape;22566;p5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7" name="Google Shape;22567;p5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8" name="Google Shape;22568;p5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9" name="Google Shape;22569;p5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0" name="Google Shape;22570;p51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1" name="Google Shape;22571;p51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2" name="Google Shape;22572;p51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3" name="Google Shape;22573;p51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4" name="Google Shape;22574;p51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5" name="Google Shape;22575;p51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6" name="Google Shape;22576;p51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7" name="Google Shape;22577;p51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8" name="Google Shape;22578;p5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9" name="Google Shape;22579;p5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0" name="Google Shape;22580;p5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1" name="Google Shape;22581;p5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2" name="Google Shape;22582;p5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3" name="Google Shape;22583;p5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4" name="Google Shape;22584;p5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5" name="Google Shape;22585;p5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6" name="Google Shape;22586;p5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7" name="Google Shape;22587;p5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8" name="Google Shape;22588;p5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9" name="Google Shape;22589;p5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0" name="Google Shape;22590;p5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1" name="Google Shape;22591;p5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2" name="Google Shape;22592;p5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3" name="Google Shape;22593;p5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4" name="Google Shape;22594;p51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5" name="Google Shape;22595;p51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6" name="Google Shape;22596;p51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7" name="Google Shape;22597;p51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8" name="Google Shape;22598;p51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9" name="Google Shape;22599;p51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0" name="Google Shape;22600;p51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1" name="Google Shape;22601;p51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2" name="Google Shape;22602;p51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3" name="Google Shape;22603;p5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4" name="Google Shape;22604;p51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5" name="Google Shape;22605;p51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6" name="Google Shape;22606;p51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7" name="Google Shape;22607;p51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8" name="Google Shape;22608;p51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9" name="Google Shape;22609;p51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0" name="Google Shape;22610;p51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1" name="Google Shape;22611;p51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2" name="Google Shape;22612;p51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3" name="Google Shape;22613;p51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4" name="Google Shape;22614;p51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5" name="Google Shape;22615;p51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6" name="Google Shape;22616;p51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7" name="Google Shape;22617;p51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8" name="Google Shape;22618;p51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9" name="Google Shape;22619;p51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0" name="Google Shape;22620;p51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1" name="Google Shape;22621;p5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2" name="Google Shape;22622;p5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3" name="Google Shape;22623;p5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4" name="Google Shape;22624;p5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5" name="Google Shape;22625;p5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6" name="Google Shape;22626;p5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7" name="Google Shape;22627;p5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8" name="Google Shape;22628;p5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9" name="Google Shape;22629;p5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0" name="Google Shape;22630;p51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1" name="Google Shape;22631;p51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2" name="Google Shape;22632;p51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3" name="Google Shape;22633;p51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4" name="Google Shape;22634;p51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5" name="Google Shape;22635;p51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6" name="Google Shape;22636;p51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7" name="Google Shape;22637;p51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8" name="Google Shape;22638;p51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9" name="Google Shape;22639;p51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0" name="Google Shape;22640;p51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1" name="Google Shape;22641;p51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2" name="Google Shape;22642;p51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3" name="Google Shape;22643;p51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4" name="Google Shape;22644;p51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5" name="Google Shape;22645;p51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6" name="Google Shape;22646;p51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7" name="Google Shape;22647;p5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8" name="Google Shape;22648;p5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9" name="Google Shape;22649;p5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0" name="Google Shape;22650;p5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1" name="Google Shape;22651;p5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2" name="Google Shape;22652;p5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3" name="Google Shape;22653;p5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4" name="Google Shape;22654;p5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5" name="Google Shape;22655;p5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6" name="Google Shape;22656;p51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7" name="Google Shape;22657;p5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58" name="Google Shape;22658;p5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659" name="Google Shape;22659;p5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0" name="Google Shape;22660;p5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1" name="Google Shape;22661;p5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2" name="Google Shape;22662;p5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3" name="Google Shape;22663;p5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4" name="Google Shape;22664;p5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5" name="Google Shape;22665;p5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6" name="Google Shape;22666;p5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7" name="Google Shape;22667;p5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8" name="Google Shape;22668;p5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9" name="Google Shape;22669;p5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0" name="Google Shape;22670;p5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1" name="Google Shape;22671;p5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2" name="Google Shape;22672;p5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3" name="Google Shape;22673;p5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4" name="Google Shape;22674;p5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5" name="Google Shape;22675;p5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6" name="Google Shape;22676;p5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7" name="Google Shape;22677;p5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8" name="Google Shape;22678;p5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9" name="Google Shape;22679;p5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0" name="Google Shape;22680;p5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1" name="Google Shape;22681;p5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2" name="Google Shape;22682;p5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3" name="Google Shape;22683;p5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4" name="Google Shape;22684;p5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685" name="Google Shape;22685;p51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6" name="Google Shape;22686;p5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7" name="Google Shape;22687;p5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8" name="Google Shape;22688;p5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9" name="Google Shape;22689;p5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90" name="Google Shape;22690;p5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691" name="Google Shape;22691;p5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2" name="Google Shape;22692;p5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3" name="Google Shape;22693;p5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4" name="Google Shape;22694;p5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5" name="Google Shape;22695;p5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6" name="Google Shape;22696;p5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7" name="Google Shape;22697;p5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8" name="Google Shape;22698;p5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9" name="Google Shape;22699;p5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0" name="Google Shape;22700;p5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1" name="Google Shape;22701;p5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2" name="Google Shape;22702;p5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3" name="Google Shape;22703;p5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4" name="Google Shape;22704;p5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5" name="Google Shape;22705;p5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6" name="Google Shape;22706;p5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7" name="Google Shape;22707;p5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8" name="Google Shape;22708;p5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9" name="Google Shape;22709;p5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0" name="Google Shape;22710;p5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1" name="Google Shape;22711;p5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2" name="Google Shape;22712;p5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3" name="Google Shape;22713;p5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4" name="Google Shape;22714;p5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5" name="Google Shape;22715;p5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6" name="Google Shape;22716;p5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717" name="Google Shape;22717;p5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18" name="Google Shape;22718;p5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719" name="Google Shape;22719;p5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0" name="Google Shape;22720;p5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1" name="Google Shape;22721;p5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2" name="Google Shape;22722;p5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3" name="Google Shape;22723;p5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4" name="Google Shape;22724;p5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5" name="Google Shape;22725;p5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6" name="Google Shape;22726;p5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7" name="Google Shape;22727;p5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8" name="Google Shape;22728;p5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9" name="Google Shape;22729;p5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0" name="Google Shape;22730;p5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1" name="Google Shape;22731;p5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2" name="Google Shape;22732;p5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3" name="Google Shape;22733;p5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4" name="Google Shape;22734;p5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5" name="Google Shape;22735;p5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6" name="Google Shape;22736;p5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7" name="Google Shape;22737;p5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8" name="Google Shape;22738;p5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9" name="Google Shape;22739;p5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0" name="Google Shape;22740;p5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1" name="Google Shape;22741;p5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2" name="Google Shape;22742;p5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3" name="Google Shape;22743;p5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4" name="Google Shape;22744;p5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745" name="Google Shape;22745;p51"/>
          <p:cNvSpPr txBox="1">
            <a:spLocks noGrp="1"/>
          </p:cNvSpPr>
          <p:nvPr>
            <p:ph type="title" hasCustomPrompt="1"/>
          </p:nvPr>
        </p:nvSpPr>
        <p:spPr>
          <a:xfrm>
            <a:off x="1200792" y="1525129"/>
            <a:ext cx="2895600" cy="11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746" name="Google Shape;22746;p51"/>
          <p:cNvSpPr txBox="1">
            <a:spLocks noGrp="1"/>
          </p:cNvSpPr>
          <p:nvPr>
            <p:ph type="subTitle" idx="1"/>
          </p:nvPr>
        </p:nvSpPr>
        <p:spPr>
          <a:xfrm>
            <a:off x="1259600" y="3003148"/>
            <a:ext cx="2778000" cy="5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747" name="Google Shape;22747;p51"/>
          <p:cNvSpPr txBox="1">
            <a:spLocks noGrp="1"/>
          </p:cNvSpPr>
          <p:nvPr>
            <p:ph type="subTitle" idx="2"/>
          </p:nvPr>
        </p:nvSpPr>
        <p:spPr>
          <a:xfrm>
            <a:off x="5106407" y="3003148"/>
            <a:ext cx="2778000" cy="5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748" name="Google Shape;22748;p51"/>
          <p:cNvSpPr txBox="1">
            <a:spLocks noGrp="1"/>
          </p:cNvSpPr>
          <p:nvPr>
            <p:ph type="title" idx="3" hasCustomPrompt="1"/>
          </p:nvPr>
        </p:nvSpPr>
        <p:spPr>
          <a:xfrm>
            <a:off x="5046108" y="1525129"/>
            <a:ext cx="2898600" cy="11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2749" name="Google Shape;22749;p51"/>
          <p:cNvGrpSpPr/>
          <p:nvPr/>
        </p:nvGrpSpPr>
        <p:grpSpPr>
          <a:xfrm>
            <a:off x="238055" y="230697"/>
            <a:ext cx="1770016" cy="1303280"/>
            <a:chOff x="238055" y="230697"/>
            <a:chExt cx="1770016" cy="1303280"/>
          </a:xfrm>
        </p:grpSpPr>
        <p:sp>
          <p:nvSpPr>
            <p:cNvPr id="22750" name="Google Shape;22750;p51"/>
            <p:cNvSpPr/>
            <p:nvPr/>
          </p:nvSpPr>
          <p:spPr>
            <a:xfrm flipH="1">
              <a:off x="866530" y="385197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1" name="Google Shape;22751;p51"/>
            <p:cNvSpPr/>
            <p:nvPr/>
          </p:nvSpPr>
          <p:spPr>
            <a:xfrm flipH="1">
              <a:off x="494988" y="290917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2" name="Google Shape;22752;p51"/>
            <p:cNvSpPr/>
            <p:nvPr/>
          </p:nvSpPr>
          <p:spPr>
            <a:xfrm flipH="1">
              <a:off x="1259611" y="230697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3" name="Google Shape;22753;p51"/>
            <p:cNvSpPr/>
            <p:nvPr/>
          </p:nvSpPr>
          <p:spPr>
            <a:xfrm flipH="1">
              <a:off x="499599" y="769255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4" name="Google Shape;22754;p51"/>
            <p:cNvSpPr/>
            <p:nvPr/>
          </p:nvSpPr>
          <p:spPr>
            <a:xfrm flipH="1">
              <a:off x="1511636" y="385209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5" name="Google Shape;22755;p51"/>
            <p:cNvSpPr/>
            <p:nvPr/>
          </p:nvSpPr>
          <p:spPr>
            <a:xfrm flipH="1">
              <a:off x="298113" y="1053817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6" name="Google Shape;22756;p51"/>
            <p:cNvSpPr/>
            <p:nvPr/>
          </p:nvSpPr>
          <p:spPr>
            <a:xfrm flipH="1">
              <a:off x="238055" y="509384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7" name="Google Shape;22757;p51"/>
            <p:cNvSpPr/>
            <p:nvPr/>
          </p:nvSpPr>
          <p:spPr>
            <a:xfrm flipH="1">
              <a:off x="1938788" y="239879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8" name="Google Shape;22758;p51"/>
            <p:cNvSpPr/>
            <p:nvPr/>
          </p:nvSpPr>
          <p:spPr>
            <a:xfrm flipH="1">
              <a:off x="435061" y="1473772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8">
    <p:spTree>
      <p:nvGrpSpPr>
        <p:cNvPr id="1" name="Shape 2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60" name="Google Shape;22760;p5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2761" name="Google Shape;22761;p5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62" name="Google Shape;22762;p5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763" name="Google Shape;22763;p52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4" name="Google Shape;22764;p52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5" name="Google Shape;22765;p52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6" name="Google Shape;22766;p52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7" name="Google Shape;22767;p52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8" name="Google Shape;22768;p52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9" name="Google Shape;22769;p52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0" name="Google Shape;22770;p52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1" name="Google Shape;22771;p52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2" name="Google Shape;22772;p52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3" name="Google Shape;22773;p52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4" name="Google Shape;22774;p52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5" name="Google Shape;22775;p52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6" name="Google Shape;22776;p52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7" name="Google Shape;22777;p52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8" name="Google Shape;22778;p52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9" name="Google Shape;22779;p52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0" name="Google Shape;22780;p5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1" name="Google Shape;22781;p5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2" name="Google Shape;22782;p5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3" name="Google Shape;22783;p5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4" name="Google Shape;22784;p5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5" name="Google Shape;22785;p5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6" name="Google Shape;22786;p5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7" name="Google Shape;22787;p5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788" name="Google Shape;22788;p5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789" name="Google Shape;22789;p5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0" name="Google Shape;22790;p5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1" name="Google Shape;22791;p5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2" name="Google Shape;22792;p5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3" name="Google Shape;22793;p5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4" name="Google Shape;22794;p5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5" name="Google Shape;22795;p5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6" name="Google Shape;22796;p5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7" name="Google Shape;22797;p5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8" name="Google Shape;22798;p52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9" name="Google Shape;22799;p5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0" name="Google Shape;22800;p5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1" name="Google Shape;22801;p5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2" name="Google Shape;22802;p5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3" name="Google Shape;22803;p5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4" name="Google Shape;22804;p5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5" name="Google Shape;22805;p5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6" name="Google Shape;22806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7" name="Google Shape;22807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8" name="Google Shape;22808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9" name="Google Shape;22809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0" name="Google Shape;22810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1" name="Google Shape;22811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2" name="Google Shape;22812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3" name="Google Shape;22813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4" name="Google Shape;22814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815" name="Google Shape;22815;p5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6" name="Google Shape;22816;p5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7" name="Google Shape;22817;p5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8" name="Google Shape;22818;p5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9" name="Google Shape;22819;p5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0" name="Google Shape;22820;p5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1" name="Google Shape;22821;p5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2" name="Google Shape;22822;p5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3" name="Google Shape;22823;p5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4" name="Google Shape;22824;p5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5" name="Google Shape;22825;p5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6" name="Google Shape;22826;p5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7" name="Google Shape;22827;p52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8" name="Google Shape;22828;p52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9" name="Google Shape;22829;p52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0" name="Google Shape;22830;p52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1" name="Google Shape;22831;p52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2" name="Google Shape;22832;p52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3" name="Google Shape;22833;p52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4" name="Google Shape;22834;p52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5" name="Google Shape;22835;p5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6" name="Google Shape;22836;p5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7" name="Google Shape;22837;p5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8" name="Google Shape;22838;p5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9" name="Google Shape;22839;p5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0" name="Google Shape;22840;p5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1" name="Google Shape;22841;p5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2" name="Google Shape;22842;p5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3" name="Google Shape;22843;p5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4" name="Google Shape;22844;p5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5" name="Google Shape;22845;p5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6" name="Google Shape;22846;p5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7" name="Google Shape;22847;p5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8" name="Google Shape;22848;p5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9" name="Google Shape;22849;p5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0" name="Google Shape;22850;p5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1" name="Google Shape;22851;p52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2" name="Google Shape;22852;p52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3" name="Google Shape;22853;p52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4" name="Google Shape;22854;p52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5" name="Google Shape;22855;p52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6" name="Google Shape;22856;p52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7" name="Google Shape;22857;p52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8" name="Google Shape;22858;p52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9" name="Google Shape;22859;p52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0" name="Google Shape;22860;p5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1" name="Google Shape;22861;p52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2" name="Google Shape;22862;p52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3" name="Google Shape;22863;p52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4" name="Google Shape;22864;p52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5" name="Google Shape;22865;p52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6" name="Google Shape;22866;p52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7" name="Google Shape;22867;p52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8" name="Google Shape;22868;p52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9" name="Google Shape;22869;p52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0" name="Google Shape;22870;p52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1" name="Google Shape;22871;p52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2" name="Google Shape;22872;p52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3" name="Google Shape;22873;p52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4" name="Google Shape;22874;p52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5" name="Google Shape;22875;p52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6" name="Google Shape;22876;p52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7" name="Google Shape;22877;p52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8" name="Google Shape;22878;p5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9" name="Google Shape;22879;p5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0" name="Google Shape;22880;p5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1" name="Google Shape;22881;p5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2" name="Google Shape;22882;p5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3" name="Google Shape;22883;p5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4" name="Google Shape;22884;p5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5" name="Google Shape;22885;p5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6" name="Google Shape;22886;p5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7" name="Google Shape;22887;p52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8" name="Google Shape;22888;p52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9" name="Google Shape;22889;p52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0" name="Google Shape;22890;p52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1" name="Google Shape;22891;p52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2" name="Google Shape;22892;p52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3" name="Google Shape;22893;p52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4" name="Google Shape;22894;p52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5" name="Google Shape;22895;p52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6" name="Google Shape;22896;p52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7" name="Google Shape;22897;p52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8" name="Google Shape;22898;p52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9" name="Google Shape;22899;p52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0" name="Google Shape;22900;p52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1" name="Google Shape;22901;p52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2" name="Google Shape;22902;p52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3" name="Google Shape;22903;p52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4" name="Google Shape;22904;p5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5" name="Google Shape;22905;p5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6" name="Google Shape;22906;p5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7" name="Google Shape;22907;p5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8" name="Google Shape;22908;p5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9" name="Google Shape;22909;p5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0" name="Google Shape;22910;p5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1" name="Google Shape;22911;p5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2" name="Google Shape;22912;p5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3" name="Google Shape;22913;p52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4" name="Google Shape;22914;p5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15" name="Google Shape;22915;p5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916" name="Google Shape;22916;p5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7" name="Google Shape;22917;p5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8" name="Google Shape;22918;p5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9" name="Google Shape;22919;p5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0" name="Google Shape;22920;p5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1" name="Google Shape;22921;p5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2" name="Google Shape;22922;p5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3" name="Google Shape;22923;p5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4" name="Google Shape;22924;p5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5" name="Google Shape;22925;p5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6" name="Google Shape;22926;p5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7" name="Google Shape;22927;p5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8" name="Google Shape;22928;p5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9" name="Google Shape;22929;p5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0" name="Google Shape;22930;p5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1" name="Google Shape;22931;p5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2" name="Google Shape;22932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3" name="Google Shape;22933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4" name="Google Shape;22934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5" name="Google Shape;22935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6" name="Google Shape;22936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7" name="Google Shape;22937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8" name="Google Shape;22938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9" name="Google Shape;22939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0" name="Google Shape;22940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1" name="Google Shape;22941;p5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42" name="Google Shape;22942;p52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3" name="Google Shape;22943;p5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4" name="Google Shape;22944;p5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5" name="Google Shape;22945;p5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6" name="Google Shape;22946;p5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47" name="Google Shape;22947;p5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948" name="Google Shape;22948;p5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9" name="Google Shape;22949;p5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0" name="Google Shape;22950;p5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1" name="Google Shape;22951;p5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2" name="Google Shape;22952;p5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3" name="Google Shape;22953;p5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4" name="Google Shape;22954;p5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5" name="Google Shape;22955;p5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6" name="Google Shape;22956;p5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7" name="Google Shape;22957;p5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8" name="Google Shape;22958;p5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9" name="Google Shape;22959;p5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0" name="Google Shape;22960;p5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1" name="Google Shape;22961;p5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2" name="Google Shape;22962;p5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3" name="Google Shape;22963;p5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4" name="Google Shape;22964;p5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5" name="Google Shape;22965;p5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6" name="Google Shape;22966;p5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7" name="Google Shape;22967;p5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8" name="Google Shape;22968;p5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9" name="Google Shape;22969;p5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0" name="Google Shape;22970;p5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1" name="Google Shape;22971;p5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2" name="Google Shape;22972;p5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3" name="Google Shape;22973;p5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74" name="Google Shape;22974;p5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75" name="Google Shape;22975;p5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976" name="Google Shape;22976;p5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7" name="Google Shape;22977;p5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8" name="Google Shape;22978;p5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9" name="Google Shape;22979;p5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0" name="Google Shape;22980;p5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1" name="Google Shape;22981;p5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2" name="Google Shape;22982;p5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3" name="Google Shape;22983;p5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4" name="Google Shape;22984;p5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5" name="Google Shape;22985;p5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6" name="Google Shape;22986;p5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7" name="Google Shape;22987;p5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8" name="Google Shape;22988;p5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9" name="Google Shape;22989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0" name="Google Shape;22990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1" name="Google Shape;22991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2" name="Google Shape;22992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3" name="Google Shape;22993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4" name="Google Shape;22994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5" name="Google Shape;22995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6" name="Google Shape;22996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7" name="Google Shape;22997;p5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8" name="Google Shape;22998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9" name="Google Shape;22999;p5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0" name="Google Shape;23000;p5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1" name="Google Shape;23001;p5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002" name="Google Shape;23002;p52"/>
          <p:cNvSpPr txBox="1">
            <a:spLocks noGrp="1"/>
          </p:cNvSpPr>
          <p:nvPr>
            <p:ph type="title"/>
          </p:nvPr>
        </p:nvSpPr>
        <p:spPr>
          <a:xfrm>
            <a:off x="1618700" y="2961536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003" name="Google Shape;23003;p52"/>
          <p:cNvSpPr txBox="1">
            <a:spLocks noGrp="1"/>
          </p:cNvSpPr>
          <p:nvPr>
            <p:ph type="subTitle" idx="1"/>
          </p:nvPr>
        </p:nvSpPr>
        <p:spPr>
          <a:xfrm>
            <a:off x="1618700" y="3514842"/>
            <a:ext cx="21708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004" name="Google Shape;23004;p52"/>
          <p:cNvSpPr txBox="1">
            <a:spLocks noGrp="1"/>
          </p:cNvSpPr>
          <p:nvPr>
            <p:ph type="title" idx="2" hasCustomPrompt="1"/>
          </p:nvPr>
        </p:nvSpPr>
        <p:spPr>
          <a:xfrm>
            <a:off x="161870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3005" name="Google Shape;23005;p52"/>
          <p:cNvGrpSpPr/>
          <p:nvPr/>
        </p:nvGrpSpPr>
        <p:grpSpPr>
          <a:xfrm>
            <a:off x="-618038" y="-421926"/>
            <a:ext cx="10738457" cy="6364714"/>
            <a:chOff x="-618038" y="-421926"/>
            <a:chExt cx="10738457" cy="6364714"/>
          </a:xfrm>
        </p:grpSpPr>
        <p:grpSp>
          <p:nvGrpSpPr>
            <p:cNvPr id="23006" name="Google Shape;23006;p52"/>
            <p:cNvGrpSpPr/>
            <p:nvPr/>
          </p:nvGrpSpPr>
          <p:grpSpPr>
            <a:xfrm>
              <a:off x="-618038" y="-421926"/>
              <a:ext cx="10738457" cy="6364714"/>
              <a:chOff x="-618038" y="-421926"/>
              <a:chExt cx="10738457" cy="6364714"/>
            </a:xfrm>
          </p:grpSpPr>
          <p:grpSp>
            <p:nvGrpSpPr>
              <p:cNvPr id="23007" name="Google Shape;23007;p52"/>
              <p:cNvGrpSpPr/>
              <p:nvPr/>
            </p:nvGrpSpPr>
            <p:grpSpPr>
              <a:xfrm>
                <a:off x="5342980" y="169321"/>
                <a:ext cx="4777438" cy="5773467"/>
                <a:chOff x="5342980" y="169321"/>
                <a:chExt cx="4777438" cy="5773467"/>
              </a:xfrm>
            </p:grpSpPr>
            <p:grpSp>
              <p:nvGrpSpPr>
                <p:cNvPr id="23008" name="Google Shape;23008;p52"/>
                <p:cNvGrpSpPr/>
                <p:nvPr/>
              </p:nvGrpSpPr>
              <p:grpSpPr>
                <a:xfrm>
                  <a:off x="5342980" y="2561131"/>
                  <a:ext cx="3801027" cy="2582373"/>
                  <a:chOff x="-127795" y="2341431"/>
                  <a:chExt cx="3801027" cy="2582373"/>
                </a:xfrm>
              </p:grpSpPr>
              <p:grpSp>
                <p:nvGrpSpPr>
                  <p:cNvPr id="23009" name="Google Shape;23009;p52"/>
                  <p:cNvGrpSpPr/>
                  <p:nvPr/>
                </p:nvGrpSpPr>
                <p:grpSpPr>
                  <a:xfrm rot="344637" flipH="1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23010" name="Google Shape;23010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011" name="Google Shape;2301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2" name="Google Shape;2301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3" name="Google Shape;2301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4" name="Google Shape;2301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5" name="Google Shape;2301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6" name="Google Shape;2301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7" name="Google Shape;2301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8" name="Google Shape;2301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9" name="Google Shape;2301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0" name="Google Shape;2302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1" name="Google Shape;2302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2" name="Google Shape;2302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3" name="Google Shape;2302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4" name="Google Shape;2302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025" name="Google Shape;23025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026" name="Google Shape;2302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7" name="Google Shape;2302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8" name="Google Shape;2302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9" name="Google Shape;2302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0" name="Google Shape;2303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1" name="Google Shape;2303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2" name="Google Shape;2303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3" name="Google Shape;2303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4" name="Google Shape;2303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5" name="Google Shape;2303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6" name="Google Shape;2303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7" name="Google Shape;2303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8" name="Google Shape;2303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9" name="Google Shape;2303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040" name="Google Shape;23040;p52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041" name="Google Shape;2304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2" name="Google Shape;2304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3" name="Google Shape;2304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4" name="Google Shape;2304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5" name="Google Shape;2304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6" name="Google Shape;2304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7" name="Google Shape;2304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8" name="Google Shape;2304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9" name="Google Shape;2304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0" name="Google Shape;2305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1" name="Google Shape;2305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2" name="Google Shape;2305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3" name="Google Shape;2305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4" name="Google Shape;2305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  <p:grpSp>
                <p:nvGrpSpPr>
                  <p:cNvPr id="23055" name="Google Shape;23055;p52"/>
                  <p:cNvGrpSpPr/>
                  <p:nvPr/>
                </p:nvGrpSpPr>
                <p:grpSpPr>
                  <a:xfrm rot="-3764223" flipH="1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23056" name="Google Shape;23056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057" name="Google Shape;23057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8" name="Google Shape;23058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9" name="Google Shape;23059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0" name="Google Shape;23060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1" name="Google Shape;23061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2" name="Google Shape;23062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3" name="Google Shape;23063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4" name="Google Shape;23064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5" name="Google Shape;23065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6" name="Google Shape;23066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7" name="Google Shape;23067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8" name="Google Shape;23068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9" name="Google Shape;23069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0" name="Google Shape;23070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071" name="Google Shape;23071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072" name="Google Shape;23072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3" name="Google Shape;23073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4" name="Google Shape;23074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5" name="Google Shape;23075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6" name="Google Shape;23076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7" name="Google Shape;23077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8" name="Google Shape;23078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9" name="Google Shape;23079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0" name="Google Shape;23080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1" name="Google Shape;23081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2" name="Google Shape;23082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3" name="Google Shape;23083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4" name="Google Shape;23084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5" name="Google Shape;23085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086" name="Google Shape;23086;p52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087" name="Google Shape;23087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8" name="Google Shape;23088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9" name="Google Shape;23089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0" name="Google Shape;23090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1" name="Google Shape;23091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2" name="Google Shape;23092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3" name="Google Shape;23093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4" name="Google Shape;23094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5" name="Google Shape;23095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6" name="Google Shape;23096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7" name="Google Shape;23097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8" name="Google Shape;23098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9" name="Google Shape;23099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00" name="Google Shape;23100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23101" name="Google Shape;23101;p52"/>
                <p:cNvGrpSpPr/>
                <p:nvPr/>
              </p:nvGrpSpPr>
              <p:grpSpPr>
                <a:xfrm rot="3457561" flipH="1">
                  <a:off x="6435522" y="1587902"/>
                  <a:ext cx="1699017" cy="2145040"/>
                  <a:chOff x="146217" y="2712579"/>
                  <a:chExt cx="1552966" cy="1960401"/>
                </a:xfrm>
              </p:grpSpPr>
              <p:grpSp>
                <p:nvGrpSpPr>
                  <p:cNvPr id="23102" name="Google Shape;23102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103" name="Google Shape;2310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4" name="Google Shape;2310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5" name="Google Shape;2310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6" name="Google Shape;2310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7" name="Google Shape;2310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8" name="Google Shape;2310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9" name="Google Shape;2310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0" name="Google Shape;2311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1" name="Google Shape;2311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2" name="Google Shape;2311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3" name="Google Shape;2311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4" name="Google Shape;2311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5" name="Google Shape;2311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6" name="Google Shape;2311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117" name="Google Shape;23117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118" name="Google Shape;2311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9" name="Google Shape;2311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0" name="Google Shape;2312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1" name="Google Shape;2312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2" name="Google Shape;2312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3" name="Google Shape;2312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4" name="Google Shape;2312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5" name="Google Shape;2312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6" name="Google Shape;2312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7" name="Google Shape;2312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8" name="Google Shape;2312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9" name="Google Shape;2312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0" name="Google Shape;2313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1" name="Google Shape;2313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132" name="Google Shape;23132;p5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133" name="Google Shape;2313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4" name="Google Shape;2313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5" name="Google Shape;2313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6" name="Google Shape;2313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7" name="Google Shape;2313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8" name="Google Shape;2313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9" name="Google Shape;2313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0" name="Google Shape;2314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1" name="Google Shape;2314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2" name="Google Shape;2314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3" name="Google Shape;2314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4" name="Google Shape;2314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5" name="Google Shape;2314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6" name="Google Shape;2314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3147" name="Google Shape;23147;p52"/>
                <p:cNvGrpSpPr/>
                <p:nvPr/>
              </p:nvGrpSpPr>
              <p:grpSpPr>
                <a:xfrm rot="9900040">
                  <a:off x="5786427" y="2912630"/>
                  <a:ext cx="3800913" cy="2582296"/>
                  <a:chOff x="-127795" y="2341431"/>
                  <a:chExt cx="3801027" cy="2582373"/>
                </a:xfrm>
              </p:grpSpPr>
              <p:grpSp>
                <p:nvGrpSpPr>
                  <p:cNvPr id="23148" name="Google Shape;23148;p52"/>
                  <p:cNvGrpSpPr/>
                  <p:nvPr/>
                </p:nvGrpSpPr>
                <p:grpSpPr>
                  <a:xfrm rot="344637" flipH="1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23149" name="Google Shape;23149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150" name="Google Shape;23150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1" name="Google Shape;23151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2" name="Google Shape;23152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3" name="Google Shape;23153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4" name="Google Shape;23154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5" name="Google Shape;23155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6" name="Google Shape;23156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7" name="Google Shape;23157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8" name="Google Shape;23158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9" name="Google Shape;23159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0" name="Google Shape;23160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1" name="Google Shape;23161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2" name="Google Shape;23162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3" name="Google Shape;23163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164" name="Google Shape;23164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165" name="Google Shape;23165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6" name="Google Shape;23166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7" name="Google Shape;23167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8" name="Google Shape;23168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9" name="Google Shape;23169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0" name="Google Shape;23170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1" name="Google Shape;23171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2" name="Google Shape;23172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3" name="Google Shape;23173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4" name="Google Shape;23174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5" name="Google Shape;23175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6" name="Google Shape;23176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7" name="Google Shape;23177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8" name="Google Shape;23178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179" name="Google Shape;23179;p52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180" name="Google Shape;23180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1" name="Google Shape;23181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2" name="Google Shape;23182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3" name="Google Shape;23183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4" name="Google Shape;23184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5" name="Google Shape;23185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6" name="Google Shape;23186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7" name="Google Shape;23187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8" name="Google Shape;23188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9" name="Google Shape;23189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0" name="Google Shape;23190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1" name="Google Shape;23191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2" name="Google Shape;23192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3" name="Google Shape;23193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  <p:grpSp>
                <p:nvGrpSpPr>
                  <p:cNvPr id="23194" name="Google Shape;23194;p52"/>
                  <p:cNvGrpSpPr/>
                  <p:nvPr/>
                </p:nvGrpSpPr>
                <p:grpSpPr>
                  <a:xfrm rot="-3764223" flipH="1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23195" name="Google Shape;23195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196" name="Google Shape;2319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7" name="Google Shape;2319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8" name="Google Shape;2319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9" name="Google Shape;2319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0" name="Google Shape;2320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1" name="Google Shape;2320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2" name="Google Shape;2320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3" name="Google Shape;2320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4" name="Google Shape;2320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5" name="Google Shape;2320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6" name="Google Shape;2320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7" name="Google Shape;2320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8" name="Google Shape;2320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9" name="Google Shape;2320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210" name="Google Shape;23210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211" name="Google Shape;2321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2" name="Google Shape;2321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3" name="Google Shape;2321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4" name="Google Shape;2321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5" name="Google Shape;2321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6" name="Google Shape;2321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7" name="Google Shape;2321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8" name="Google Shape;2321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9" name="Google Shape;2321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0" name="Google Shape;2322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1" name="Google Shape;2322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2" name="Google Shape;2322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3" name="Google Shape;2322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4" name="Google Shape;2322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225" name="Google Shape;23225;p52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226" name="Google Shape;2322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7" name="Google Shape;2322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8" name="Google Shape;2322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9" name="Google Shape;2322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0" name="Google Shape;2323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1" name="Google Shape;2323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2" name="Google Shape;2323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3" name="Google Shape;2323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4" name="Google Shape;2323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5" name="Google Shape;2323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6" name="Google Shape;2323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7" name="Google Shape;2323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8" name="Google Shape;2323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9" name="Google Shape;2323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23240" name="Google Shape;23240;p52"/>
                <p:cNvGrpSpPr/>
                <p:nvPr/>
              </p:nvGrpSpPr>
              <p:grpSpPr>
                <a:xfrm rot="-2001534" flipH="1">
                  <a:off x="7971568" y="1128648"/>
                  <a:ext cx="1699028" cy="2145055"/>
                  <a:chOff x="146217" y="2712579"/>
                  <a:chExt cx="1552966" cy="1960401"/>
                </a:xfrm>
              </p:grpSpPr>
              <p:grpSp>
                <p:nvGrpSpPr>
                  <p:cNvPr id="23241" name="Google Shape;23241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242" name="Google Shape;23242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3" name="Google Shape;23243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4" name="Google Shape;23244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5" name="Google Shape;23245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6" name="Google Shape;23246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7" name="Google Shape;23247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8" name="Google Shape;23248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9" name="Google Shape;23249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0" name="Google Shape;23250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1" name="Google Shape;23251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2" name="Google Shape;23252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3" name="Google Shape;23253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4" name="Google Shape;23254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5" name="Google Shape;23255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256" name="Google Shape;23256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257" name="Google Shape;23257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8" name="Google Shape;23258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9" name="Google Shape;23259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0" name="Google Shape;23260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1" name="Google Shape;23261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2" name="Google Shape;23262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3" name="Google Shape;23263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4" name="Google Shape;23264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5" name="Google Shape;23265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6" name="Google Shape;23266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7" name="Google Shape;23267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8" name="Google Shape;23268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9" name="Google Shape;23269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0" name="Google Shape;23270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271" name="Google Shape;23271;p5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272" name="Google Shape;23272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3" name="Google Shape;23273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4" name="Google Shape;23274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5" name="Google Shape;23275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6" name="Google Shape;23276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7" name="Google Shape;23277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8" name="Google Shape;23278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9" name="Google Shape;23279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0" name="Google Shape;23280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1" name="Google Shape;23281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2" name="Google Shape;23282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3" name="Google Shape;23283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4" name="Google Shape;23284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5" name="Google Shape;23285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3286" name="Google Shape;23286;p52"/>
                <p:cNvGrpSpPr/>
                <p:nvPr/>
              </p:nvGrpSpPr>
              <p:grpSpPr>
                <a:xfrm flipH="1">
                  <a:off x="7173014" y="16932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3287" name="Google Shape;23287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288" name="Google Shape;2328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9" name="Google Shape;2328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0" name="Google Shape;2329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1" name="Google Shape;2329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2" name="Google Shape;2329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3" name="Google Shape;2329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4" name="Google Shape;2329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5" name="Google Shape;2329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6" name="Google Shape;2329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7" name="Google Shape;2329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8" name="Google Shape;2329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9" name="Google Shape;2329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0" name="Google Shape;2330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1" name="Google Shape;2330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302" name="Google Shape;23302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03" name="Google Shape;2330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4" name="Google Shape;2330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5" name="Google Shape;2330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6" name="Google Shape;2330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7" name="Google Shape;2330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8" name="Google Shape;2330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9" name="Google Shape;2330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0" name="Google Shape;2331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1" name="Google Shape;2331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2" name="Google Shape;2331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3" name="Google Shape;2331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4" name="Google Shape;2331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5" name="Google Shape;2331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6" name="Google Shape;2331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317" name="Google Shape;23317;p5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318" name="Google Shape;2331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9" name="Google Shape;2331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0" name="Google Shape;2332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1" name="Google Shape;2332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2" name="Google Shape;2332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3" name="Google Shape;2332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4" name="Google Shape;2332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5" name="Google Shape;2332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6" name="Google Shape;2332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7" name="Google Shape;2332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8" name="Google Shape;2332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9" name="Google Shape;2332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0" name="Google Shape;2333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1" name="Google Shape;2333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3332" name="Google Shape;23332;p52"/>
              <p:cNvGrpSpPr/>
              <p:nvPr/>
            </p:nvGrpSpPr>
            <p:grpSpPr>
              <a:xfrm>
                <a:off x="-618038" y="-421926"/>
                <a:ext cx="2662520" cy="3863859"/>
                <a:chOff x="-618038" y="-421926"/>
                <a:chExt cx="2662520" cy="3863859"/>
              </a:xfrm>
            </p:grpSpPr>
            <p:grpSp>
              <p:nvGrpSpPr>
                <p:cNvPr id="23333" name="Google Shape;23333;p52"/>
                <p:cNvGrpSpPr/>
                <p:nvPr/>
              </p:nvGrpSpPr>
              <p:grpSpPr>
                <a:xfrm rot="-2295593" flipH="1">
                  <a:off x="-136330" y="-126269"/>
                  <a:ext cx="1699103" cy="2145000"/>
                  <a:chOff x="146217" y="2712579"/>
                  <a:chExt cx="1552966" cy="1960401"/>
                </a:xfrm>
              </p:grpSpPr>
              <p:grpSp>
                <p:nvGrpSpPr>
                  <p:cNvPr id="23334" name="Google Shape;23334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335" name="Google Shape;23335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6" name="Google Shape;23336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7" name="Google Shape;23337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8" name="Google Shape;23338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9" name="Google Shape;23339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0" name="Google Shape;23340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1" name="Google Shape;23341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2" name="Google Shape;23342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3" name="Google Shape;23343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4" name="Google Shape;23344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5" name="Google Shape;23345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6" name="Google Shape;23346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7" name="Google Shape;23347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8" name="Google Shape;23348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349" name="Google Shape;23349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50" name="Google Shape;23350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1" name="Google Shape;23351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2" name="Google Shape;23352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3" name="Google Shape;23353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4" name="Google Shape;23354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5" name="Google Shape;23355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6" name="Google Shape;23356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7" name="Google Shape;23357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8" name="Google Shape;23358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9" name="Google Shape;23359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0" name="Google Shape;23360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1" name="Google Shape;23361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2" name="Google Shape;23362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3" name="Google Shape;23363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364" name="Google Shape;23364;p5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365" name="Google Shape;23365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6" name="Google Shape;23366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7" name="Google Shape;23367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8" name="Google Shape;23368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9" name="Google Shape;23369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0" name="Google Shape;23370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1" name="Google Shape;23371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2" name="Google Shape;23372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3" name="Google Shape;23373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4" name="Google Shape;23374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5" name="Google Shape;23375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6" name="Google Shape;23376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7" name="Google Shape;23377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8" name="Google Shape;23378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3379" name="Google Shape;23379;p52"/>
                <p:cNvGrpSpPr/>
                <p:nvPr/>
              </p:nvGrpSpPr>
              <p:grpSpPr>
                <a:xfrm rot="314" flipH="1">
                  <a:off x="-389601" y="1296785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3380" name="Google Shape;23380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381" name="Google Shape;23381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2" name="Google Shape;23382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3" name="Google Shape;23383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4" name="Google Shape;23384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5" name="Google Shape;23385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6" name="Google Shape;23386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7" name="Google Shape;23387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8" name="Google Shape;23388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9" name="Google Shape;23389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0" name="Google Shape;23390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1" name="Google Shape;23391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2" name="Google Shape;23392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3" name="Google Shape;23393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4" name="Google Shape;23394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395" name="Google Shape;23395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96" name="Google Shape;23396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7" name="Google Shape;23397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8" name="Google Shape;23398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9" name="Google Shape;23399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0" name="Google Shape;23400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1" name="Google Shape;23401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2" name="Google Shape;23402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3" name="Google Shape;23403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4" name="Google Shape;23404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5" name="Google Shape;23405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6" name="Google Shape;23406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7" name="Google Shape;23407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8" name="Google Shape;23408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9" name="Google Shape;23409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410" name="Google Shape;23410;p5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411" name="Google Shape;23411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2" name="Google Shape;23412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3" name="Google Shape;23413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4" name="Google Shape;23414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5" name="Google Shape;23415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6" name="Google Shape;23416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7" name="Google Shape;23417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8" name="Google Shape;23418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9" name="Google Shape;23419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0" name="Google Shape;23420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1" name="Google Shape;23421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2" name="Google Shape;23422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3" name="Google Shape;23423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4" name="Google Shape;23424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3425" name="Google Shape;23425;p52"/>
                <p:cNvGrpSpPr/>
                <p:nvPr/>
              </p:nvGrpSpPr>
              <p:grpSpPr>
                <a:xfrm rot="-2360946">
                  <a:off x="407388" y="61296"/>
                  <a:ext cx="611659" cy="956408"/>
                  <a:chOff x="7920143" y="332346"/>
                  <a:chExt cx="611894" cy="953110"/>
                </a:xfrm>
              </p:grpSpPr>
              <p:grpSp>
                <p:nvGrpSpPr>
                  <p:cNvPr id="23426" name="Google Shape;23426;p52"/>
                  <p:cNvGrpSpPr/>
                  <p:nvPr/>
                </p:nvGrpSpPr>
                <p:grpSpPr>
                  <a:xfrm>
                    <a:off x="7925836" y="1010231"/>
                    <a:ext cx="262134" cy="275226"/>
                    <a:chOff x="1063586" y="401894"/>
                    <a:chExt cx="262134" cy="275226"/>
                  </a:xfrm>
                </p:grpSpPr>
                <p:sp>
                  <p:nvSpPr>
                    <p:cNvPr id="23427" name="Google Shape;23427;p52"/>
                    <p:cNvSpPr/>
                    <p:nvPr/>
                  </p:nvSpPr>
                  <p:spPr>
                    <a:xfrm>
                      <a:off x="1063586" y="548421"/>
                      <a:ext cx="82520" cy="8444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8" name="Google Shape;23428;p52"/>
                    <p:cNvSpPr/>
                    <p:nvPr/>
                  </p:nvSpPr>
                  <p:spPr>
                    <a:xfrm>
                      <a:off x="1241304" y="608348"/>
                      <a:ext cx="84416" cy="6877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9" name="Google Shape;23429;p52"/>
                    <p:cNvSpPr/>
                    <p:nvPr/>
                  </p:nvSpPr>
                  <p:spPr>
                    <a:xfrm>
                      <a:off x="1146109" y="401894"/>
                      <a:ext cx="171173" cy="146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430" name="Google Shape;23430;p52"/>
                  <p:cNvGrpSpPr/>
                  <p:nvPr/>
                </p:nvGrpSpPr>
                <p:grpSpPr>
                  <a:xfrm>
                    <a:off x="7920143" y="332346"/>
                    <a:ext cx="611894" cy="715202"/>
                    <a:chOff x="7920143" y="332346"/>
                    <a:chExt cx="611894" cy="715202"/>
                  </a:xfrm>
                </p:grpSpPr>
                <p:sp>
                  <p:nvSpPr>
                    <p:cNvPr id="23431" name="Google Shape;23431;p52"/>
                    <p:cNvSpPr/>
                    <p:nvPr/>
                  </p:nvSpPr>
                  <p:spPr>
                    <a:xfrm rot="-3261661">
                      <a:off x="8416538" y="639068"/>
                      <a:ext cx="95677" cy="97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32" name="Google Shape;23432;p52"/>
                    <p:cNvSpPr/>
                    <p:nvPr/>
                  </p:nvSpPr>
                  <p:spPr>
                    <a:xfrm>
                      <a:off x="8015237" y="332346"/>
                      <a:ext cx="421673" cy="3809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274" h="11090" extrusionOk="0">
                          <a:moveTo>
                            <a:pt x="624" y="7825"/>
                          </a:moveTo>
                          <a:cubicBezTo>
                            <a:pt x="960" y="8417"/>
                            <a:pt x="1520" y="8817"/>
                            <a:pt x="2016" y="9297"/>
                          </a:cubicBezTo>
                          <a:cubicBezTo>
                            <a:pt x="2465" y="9729"/>
                            <a:pt x="2865" y="10241"/>
                            <a:pt x="3425" y="10529"/>
                          </a:cubicBezTo>
                          <a:cubicBezTo>
                            <a:pt x="3825" y="10689"/>
                            <a:pt x="4241" y="10801"/>
                            <a:pt x="4657" y="10833"/>
                          </a:cubicBezTo>
                          <a:cubicBezTo>
                            <a:pt x="5521" y="10961"/>
                            <a:pt x="6417" y="11089"/>
                            <a:pt x="7265" y="10881"/>
                          </a:cubicBezTo>
                          <a:cubicBezTo>
                            <a:pt x="8193" y="10641"/>
                            <a:pt x="8961" y="10017"/>
                            <a:pt x="9681" y="9393"/>
                          </a:cubicBezTo>
                          <a:cubicBezTo>
                            <a:pt x="10753" y="8481"/>
                            <a:pt x="11873" y="7425"/>
                            <a:pt x="12081" y="6033"/>
                          </a:cubicBezTo>
                          <a:cubicBezTo>
                            <a:pt x="12273" y="4849"/>
                            <a:pt x="11761" y="3665"/>
                            <a:pt x="10993" y="2752"/>
                          </a:cubicBezTo>
                          <a:cubicBezTo>
                            <a:pt x="10225" y="1840"/>
                            <a:pt x="9233" y="1184"/>
                            <a:pt x="8241" y="528"/>
                          </a:cubicBezTo>
                          <a:cubicBezTo>
                            <a:pt x="7841" y="272"/>
                            <a:pt x="7393" y="0"/>
                            <a:pt x="6913" y="32"/>
                          </a:cubicBezTo>
                          <a:cubicBezTo>
                            <a:pt x="6257" y="64"/>
                            <a:pt x="5793" y="656"/>
                            <a:pt x="5345" y="1136"/>
                          </a:cubicBezTo>
                          <a:cubicBezTo>
                            <a:pt x="4209" y="2352"/>
                            <a:pt x="2561" y="2544"/>
                            <a:pt x="1424" y="3553"/>
                          </a:cubicBezTo>
                          <a:cubicBezTo>
                            <a:pt x="448" y="4449"/>
                            <a:pt x="0" y="6673"/>
                            <a:pt x="624" y="782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33" name="Google Shape;23433;p52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34" name="Google Shape;23434;p52"/>
                    <p:cNvSpPr/>
                    <p:nvPr/>
                  </p:nvSpPr>
                  <p:spPr>
                    <a:xfrm>
                      <a:off x="8318661" y="810602"/>
                      <a:ext cx="195755" cy="23694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" h="6897" extrusionOk="0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35" name="Google Shape;23435;p52"/>
                    <p:cNvSpPr/>
                    <p:nvPr/>
                  </p:nvSpPr>
                  <p:spPr>
                    <a:xfrm>
                      <a:off x="8207076" y="945274"/>
                      <a:ext cx="97877" cy="7973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23436" name="Google Shape;23436;p52"/>
            <p:cNvGrpSpPr/>
            <p:nvPr/>
          </p:nvGrpSpPr>
          <p:grpSpPr>
            <a:xfrm>
              <a:off x="6655448" y="2314411"/>
              <a:ext cx="2734246" cy="2492132"/>
              <a:chOff x="4307350" y="407200"/>
              <a:chExt cx="1425200" cy="1299000"/>
            </a:xfrm>
          </p:grpSpPr>
          <p:sp>
            <p:nvSpPr>
              <p:cNvPr id="23437" name="Google Shape;23437;p52"/>
              <p:cNvSpPr/>
              <p:nvPr/>
            </p:nvSpPr>
            <p:spPr>
              <a:xfrm>
                <a:off x="4307350" y="407200"/>
                <a:ext cx="1425200" cy="1299000"/>
              </a:xfrm>
              <a:custGeom>
                <a:avLst/>
                <a:gdLst/>
                <a:ahLst/>
                <a:cxnLst/>
                <a:rect l="l" t="t" r="r" b="b"/>
                <a:pathLst>
                  <a:path w="57008" h="51960" extrusionOk="0">
                    <a:moveTo>
                      <a:pt x="28503" y="1"/>
                    </a:moveTo>
                    <a:cubicBezTo>
                      <a:pt x="26583" y="1"/>
                      <a:pt x="24633" y="215"/>
                      <a:pt x="22683" y="662"/>
                    </a:cubicBezTo>
                    <a:cubicBezTo>
                      <a:pt x="8706" y="3897"/>
                      <a:pt x="0" y="17807"/>
                      <a:pt x="3202" y="31784"/>
                    </a:cubicBezTo>
                    <a:cubicBezTo>
                      <a:pt x="5958" y="43810"/>
                      <a:pt x="16666" y="51959"/>
                      <a:pt x="28505" y="51959"/>
                    </a:cubicBezTo>
                    <a:cubicBezTo>
                      <a:pt x="30425" y="51959"/>
                      <a:pt x="32374" y="51745"/>
                      <a:pt x="34325" y="51298"/>
                    </a:cubicBezTo>
                    <a:cubicBezTo>
                      <a:pt x="48301" y="48062"/>
                      <a:pt x="57007" y="34152"/>
                      <a:pt x="53805" y="20176"/>
                    </a:cubicBezTo>
                    <a:cubicBezTo>
                      <a:pt x="51050" y="8149"/>
                      <a:pt x="40342" y="1"/>
                      <a:pt x="28503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8" name="Google Shape;23438;p52"/>
              <p:cNvSpPr/>
              <p:nvPr/>
            </p:nvSpPr>
            <p:spPr>
              <a:xfrm>
                <a:off x="4399075" y="494625"/>
                <a:ext cx="1241750" cy="1123875"/>
              </a:xfrm>
              <a:custGeom>
                <a:avLst/>
                <a:gdLst/>
                <a:ahLst/>
                <a:cxnLst/>
                <a:rect l="l" t="t" r="r" b="b"/>
                <a:pathLst>
                  <a:path w="49670" h="44955" extrusionOk="0">
                    <a:moveTo>
                      <a:pt x="24871" y="0"/>
                    </a:moveTo>
                    <a:cubicBezTo>
                      <a:pt x="23037" y="0"/>
                      <a:pt x="21173" y="227"/>
                      <a:pt x="19314" y="701"/>
                    </a:cubicBezTo>
                    <a:cubicBezTo>
                      <a:pt x="7306" y="3736"/>
                      <a:pt x="0" y="15945"/>
                      <a:pt x="3036" y="27987"/>
                    </a:cubicBezTo>
                    <a:cubicBezTo>
                      <a:pt x="5605" y="38179"/>
                      <a:pt x="14770" y="44954"/>
                      <a:pt x="24827" y="44954"/>
                    </a:cubicBezTo>
                    <a:cubicBezTo>
                      <a:pt x="26652" y="44954"/>
                      <a:pt x="28506" y="44731"/>
                      <a:pt x="30355" y="44265"/>
                    </a:cubicBezTo>
                    <a:cubicBezTo>
                      <a:pt x="42364" y="41230"/>
                      <a:pt x="49669" y="29021"/>
                      <a:pt x="46634" y="16979"/>
                    </a:cubicBezTo>
                    <a:cubicBezTo>
                      <a:pt x="44067" y="6796"/>
                      <a:pt x="34917" y="0"/>
                      <a:pt x="248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439" name="Google Shape;23439;p52"/>
              <p:cNvGrpSpPr/>
              <p:nvPr/>
            </p:nvGrpSpPr>
            <p:grpSpPr>
              <a:xfrm>
                <a:off x="4499975" y="588850"/>
                <a:ext cx="988225" cy="936700"/>
                <a:chOff x="4499975" y="588850"/>
                <a:chExt cx="988225" cy="936700"/>
              </a:xfrm>
            </p:grpSpPr>
            <p:sp>
              <p:nvSpPr>
                <p:cNvPr id="23440" name="Google Shape;23440;p52"/>
                <p:cNvSpPr/>
                <p:nvPr/>
              </p:nvSpPr>
              <p:spPr>
                <a:xfrm>
                  <a:off x="4987000" y="588850"/>
                  <a:ext cx="472850" cy="42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14" h="16880" extrusionOk="0">
                      <a:moveTo>
                        <a:pt x="1380" y="0"/>
                      </a:moveTo>
                      <a:cubicBezTo>
                        <a:pt x="1354" y="0"/>
                        <a:pt x="1328" y="0"/>
                        <a:pt x="1301" y="0"/>
                      </a:cubicBezTo>
                      <a:lnTo>
                        <a:pt x="467" y="0"/>
                      </a:lnTo>
                      <a:cubicBezTo>
                        <a:pt x="234" y="467"/>
                        <a:pt x="100" y="968"/>
                        <a:pt x="0" y="1468"/>
                      </a:cubicBezTo>
                      <a:cubicBezTo>
                        <a:pt x="0" y="1468"/>
                        <a:pt x="367" y="2669"/>
                        <a:pt x="634" y="3303"/>
                      </a:cubicBezTo>
                      <a:cubicBezTo>
                        <a:pt x="934" y="3970"/>
                        <a:pt x="1301" y="5204"/>
                        <a:pt x="1301" y="5204"/>
                      </a:cubicBezTo>
                      <a:lnTo>
                        <a:pt x="1101" y="7706"/>
                      </a:lnTo>
                      <a:lnTo>
                        <a:pt x="567" y="10074"/>
                      </a:lnTo>
                      <a:cubicBezTo>
                        <a:pt x="567" y="10074"/>
                        <a:pt x="134" y="12109"/>
                        <a:pt x="567" y="12910"/>
                      </a:cubicBezTo>
                      <a:cubicBezTo>
                        <a:pt x="767" y="13310"/>
                        <a:pt x="1034" y="13677"/>
                        <a:pt x="1301" y="14010"/>
                      </a:cubicBezTo>
                      <a:cubicBezTo>
                        <a:pt x="1301" y="14010"/>
                        <a:pt x="1305" y="14007"/>
                        <a:pt x="1318" y="14007"/>
                      </a:cubicBezTo>
                      <a:cubicBezTo>
                        <a:pt x="1362" y="14007"/>
                        <a:pt x="1509" y="14046"/>
                        <a:pt x="1968" y="14377"/>
                      </a:cubicBezTo>
                      <a:cubicBezTo>
                        <a:pt x="2159" y="14526"/>
                        <a:pt x="2283" y="14553"/>
                        <a:pt x="2392" y="14553"/>
                      </a:cubicBezTo>
                      <a:cubicBezTo>
                        <a:pt x="2455" y="14553"/>
                        <a:pt x="2513" y="14544"/>
                        <a:pt x="2577" y="14544"/>
                      </a:cubicBezTo>
                      <a:cubicBezTo>
                        <a:pt x="2752" y="14544"/>
                        <a:pt x="2969" y="14611"/>
                        <a:pt x="3436" y="15111"/>
                      </a:cubicBezTo>
                      <a:cubicBezTo>
                        <a:pt x="4403" y="16145"/>
                        <a:pt x="2635" y="16879"/>
                        <a:pt x="5704" y="16879"/>
                      </a:cubicBezTo>
                      <a:cubicBezTo>
                        <a:pt x="7706" y="16846"/>
                        <a:pt x="9674" y="16546"/>
                        <a:pt x="11575" y="15945"/>
                      </a:cubicBezTo>
                      <a:cubicBezTo>
                        <a:pt x="11942" y="15145"/>
                        <a:pt x="12476" y="14444"/>
                        <a:pt x="13110" y="13877"/>
                      </a:cubicBezTo>
                      <a:cubicBezTo>
                        <a:pt x="14277" y="12776"/>
                        <a:pt x="14144" y="12476"/>
                        <a:pt x="16112" y="12343"/>
                      </a:cubicBezTo>
                      <a:cubicBezTo>
                        <a:pt x="16330" y="12327"/>
                        <a:pt x="16531" y="12321"/>
                        <a:pt x="16717" y="12321"/>
                      </a:cubicBezTo>
                      <a:cubicBezTo>
                        <a:pt x="17396" y="12321"/>
                        <a:pt x="17883" y="12401"/>
                        <a:pt x="18297" y="12401"/>
                      </a:cubicBezTo>
                      <a:cubicBezTo>
                        <a:pt x="18517" y="12401"/>
                        <a:pt x="18717" y="12378"/>
                        <a:pt x="18914" y="12309"/>
                      </a:cubicBezTo>
                      <a:cubicBezTo>
                        <a:pt x="16221" y="4929"/>
                        <a:pt x="9221" y="0"/>
                        <a:pt x="13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41" name="Google Shape;23441;p52"/>
                <p:cNvSpPr/>
                <p:nvPr/>
              </p:nvSpPr>
              <p:spPr>
                <a:xfrm>
                  <a:off x="4870250" y="945900"/>
                  <a:ext cx="617950" cy="57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18" h="23186" extrusionOk="0">
                      <a:moveTo>
                        <a:pt x="23666" y="1"/>
                      </a:moveTo>
                      <a:cubicBezTo>
                        <a:pt x="22908" y="1"/>
                        <a:pt x="22168" y="182"/>
                        <a:pt x="21516" y="562"/>
                      </a:cubicBezTo>
                      <a:cubicBezTo>
                        <a:pt x="19748" y="1630"/>
                        <a:pt x="20782" y="262"/>
                        <a:pt x="18814" y="3298"/>
                      </a:cubicBezTo>
                      <a:cubicBezTo>
                        <a:pt x="16846" y="6300"/>
                        <a:pt x="16112" y="7100"/>
                        <a:pt x="13743" y="7234"/>
                      </a:cubicBezTo>
                      <a:cubicBezTo>
                        <a:pt x="11408" y="7401"/>
                        <a:pt x="5638" y="8135"/>
                        <a:pt x="5971" y="11337"/>
                      </a:cubicBezTo>
                      <a:cubicBezTo>
                        <a:pt x="6338" y="14572"/>
                        <a:pt x="6772" y="17741"/>
                        <a:pt x="4203" y="18976"/>
                      </a:cubicBezTo>
                      <a:cubicBezTo>
                        <a:pt x="3036" y="19543"/>
                        <a:pt x="1401" y="20877"/>
                        <a:pt x="0" y="22211"/>
                      </a:cubicBezTo>
                      <a:cubicBezTo>
                        <a:pt x="1995" y="22874"/>
                        <a:pt x="4002" y="23185"/>
                        <a:pt x="5962" y="23185"/>
                      </a:cubicBezTo>
                      <a:cubicBezTo>
                        <a:pt x="15935" y="23185"/>
                        <a:pt x="24718" y="15137"/>
                        <a:pt x="24718" y="4432"/>
                      </a:cubicBezTo>
                      <a:cubicBezTo>
                        <a:pt x="24718" y="2964"/>
                        <a:pt x="24551" y="1463"/>
                        <a:pt x="24184" y="29"/>
                      </a:cubicBezTo>
                      <a:cubicBezTo>
                        <a:pt x="24011" y="10"/>
                        <a:pt x="23838" y="1"/>
                        <a:pt x="2366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42" name="Google Shape;23442;p52"/>
                <p:cNvSpPr/>
                <p:nvPr/>
              </p:nvSpPr>
              <p:spPr>
                <a:xfrm>
                  <a:off x="4499975" y="733950"/>
                  <a:ext cx="505400" cy="66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6" h="26687" extrusionOk="0">
                      <a:moveTo>
                        <a:pt x="7239" y="1"/>
                      </a:moveTo>
                      <a:cubicBezTo>
                        <a:pt x="1" y="7573"/>
                        <a:pt x="434" y="19615"/>
                        <a:pt x="8140" y="26686"/>
                      </a:cubicBezTo>
                      <a:cubicBezTo>
                        <a:pt x="8840" y="26686"/>
                        <a:pt x="9541" y="26420"/>
                        <a:pt x="10074" y="25986"/>
                      </a:cubicBezTo>
                      <a:cubicBezTo>
                        <a:pt x="10541" y="25285"/>
                        <a:pt x="10908" y="24552"/>
                        <a:pt x="11242" y="23784"/>
                      </a:cubicBezTo>
                      <a:cubicBezTo>
                        <a:pt x="11542" y="22950"/>
                        <a:pt x="13177" y="21950"/>
                        <a:pt x="13177" y="21950"/>
                      </a:cubicBezTo>
                      <a:cubicBezTo>
                        <a:pt x="13944" y="21649"/>
                        <a:pt x="14644" y="21216"/>
                        <a:pt x="15278" y="20682"/>
                      </a:cubicBezTo>
                      <a:cubicBezTo>
                        <a:pt x="16012" y="19948"/>
                        <a:pt x="15812" y="20015"/>
                        <a:pt x="15945" y="19148"/>
                      </a:cubicBezTo>
                      <a:cubicBezTo>
                        <a:pt x="16112" y="18280"/>
                        <a:pt x="16446" y="16146"/>
                        <a:pt x="16446" y="16146"/>
                      </a:cubicBezTo>
                      <a:cubicBezTo>
                        <a:pt x="16612" y="15779"/>
                        <a:pt x="16846" y="15445"/>
                        <a:pt x="17113" y="15178"/>
                      </a:cubicBezTo>
                      <a:cubicBezTo>
                        <a:pt x="17647" y="14678"/>
                        <a:pt x="18280" y="14745"/>
                        <a:pt x="19114" y="14177"/>
                      </a:cubicBezTo>
                      <a:cubicBezTo>
                        <a:pt x="19548" y="13877"/>
                        <a:pt x="19881" y="13410"/>
                        <a:pt x="19982" y="12910"/>
                      </a:cubicBezTo>
                      <a:cubicBezTo>
                        <a:pt x="20082" y="12543"/>
                        <a:pt x="20148" y="12176"/>
                        <a:pt x="20215" y="11842"/>
                      </a:cubicBezTo>
                      <a:cubicBezTo>
                        <a:pt x="20215" y="11542"/>
                        <a:pt x="19982" y="11375"/>
                        <a:pt x="19481" y="11109"/>
                      </a:cubicBezTo>
                      <a:cubicBezTo>
                        <a:pt x="18981" y="10808"/>
                        <a:pt x="18814" y="10875"/>
                        <a:pt x="18147" y="10642"/>
                      </a:cubicBezTo>
                      <a:cubicBezTo>
                        <a:pt x="17972" y="10589"/>
                        <a:pt x="17839" y="10571"/>
                        <a:pt x="17728" y="10571"/>
                      </a:cubicBezTo>
                      <a:cubicBezTo>
                        <a:pt x="17479" y="10571"/>
                        <a:pt x="17344" y="10663"/>
                        <a:pt x="17113" y="10663"/>
                      </a:cubicBezTo>
                      <a:cubicBezTo>
                        <a:pt x="17053" y="10663"/>
                        <a:pt x="16988" y="10657"/>
                        <a:pt x="16913" y="10642"/>
                      </a:cubicBezTo>
                      <a:cubicBezTo>
                        <a:pt x="16379" y="10575"/>
                        <a:pt x="16612" y="10508"/>
                        <a:pt x="15645" y="10008"/>
                      </a:cubicBezTo>
                      <a:cubicBezTo>
                        <a:pt x="14711" y="9474"/>
                        <a:pt x="13911" y="7806"/>
                        <a:pt x="13911" y="7806"/>
                      </a:cubicBezTo>
                      <a:cubicBezTo>
                        <a:pt x="13477" y="7606"/>
                        <a:pt x="13010" y="7473"/>
                        <a:pt x="12576" y="7339"/>
                      </a:cubicBezTo>
                      <a:cubicBezTo>
                        <a:pt x="12395" y="7294"/>
                        <a:pt x="12240" y="7278"/>
                        <a:pt x="12098" y="7278"/>
                      </a:cubicBezTo>
                      <a:cubicBezTo>
                        <a:pt x="11737" y="7278"/>
                        <a:pt x="11467" y="7384"/>
                        <a:pt x="11095" y="7384"/>
                      </a:cubicBezTo>
                      <a:cubicBezTo>
                        <a:pt x="10969" y="7384"/>
                        <a:pt x="10832" y="7372"/>
                        <a:pt x="10675" y="7339"/>
                      </a:cubicBezTo>
                      <a:cubicBezTo>
                        <a:pt x="9874" y="7172"/>
                        <a:pt x="9574" y="7272"/>
                        <a:pt x="8607" y="6772"/>
                      </a:cubicBezTo>
                      <a:cubicBezTo>
                        <a:pt x="7673" y="6238"/>
                        <a:pt x="8040" y="6272"/>
                        <a:pt x="7239" y="4937"/>
                      </a:cubicBezTo>
                      <a:cubicBezTo>
                        <a:pt x="6405" y="3603"/>
                        <a:pt x="6872" y="3603"/>
                        <a:pt x="7006" y="2602"/>
                      </a:cubicBezTo>
                      <a:cubicBezTo>
                        <a:pt x="7139" y="1735"/>
                        <a:pt x="7206" y="868"/>
                        <a:pt x="7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2">
    <p:spTree>
      <p:nvGrpSpPr>
        <p:cNvPr id="1" name="Shape 2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44" name="Google Shape;23444;p5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445" name="Google Shape;23445;p5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46" name="Google Shape;23446;p5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447" name="Google Shape;23447;p5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8" name="Google Shape;23448;p5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9" name="Google Shape;23449;p5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0" name="Google Shape;23450;p5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1" name="Google Shape;23451;p5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2" name="Google Shape;23452;p5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3" name="Google Shape;23453;p5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4" name="Google Shape;23454;p5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5" name="Google Shape;23455;p5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6" name="Google Shape;23456;p5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7" name="Google Shape;23457;p5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8" name="Google Shape;23458;p5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9" name="Google Shape;23459;p5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0" name="Google Shape;23460;p5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1" name="Google Shape;23461;p5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2" name="Google Shape;23462;p5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3" name="Google Shape;23463;p5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4" name="Google Shape;23464;p5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5" name="Google Shape;23465;p5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6" name="Google Shape;23466;p5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7" name="Google Shape;23467;p5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8" name="Google Shape;23468;p5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9" name="Google Shape;23469;p5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0" name="Google Shape;23470;p5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1" name="Google Shape;23471;p5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72" name="Google Shape;23472;p5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473" name="Google Shape;23473;p5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4" name="Google Shape;23474;p5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5" name="Google Shape;23475;p5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6" name="Google Shape;23476;p5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7" name="Google Shape;23477;p5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8" name="Google Shape;23478;p5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9" name="Google Shape;23479;p5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0" name="Google Shape;23480;p5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1" name="Google Shape;23481;p5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2" name="Google Shape;23482;p5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3" name="Google Shape;23483;p5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4" name="Google Shape;23484;p5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5" name="Google Shape;23485;p5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6" name="Google Shape;23486;p5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7" name="Google Shape;23487;p5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8" name="Google Shape;23488;p5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9" name="Google Shape;23489;p5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0" name="Google Shape;23490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1" name="Google Shape;23491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2" name="Google Shape;23492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3" name="Google Shape;23493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4" name="Google Shape;23494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5" name="Google Shape;23495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6" name="Google Shape;23496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7" name="Google Shape;23497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8" name="Google Shape;23498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99" name="Google Shape;23499;p5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0" name="Google Shape;23500;p5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1" name="Google Shape;23501;p5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2" name="Google Shape;23502;p5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3" name="Google Shape;23503;p5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4" name="Google Shape;23504;p5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5" name="Google Shape;23505;p5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6" name="Google Shape;23506;p5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7" name="Google Shape;23507;p5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8" name="Google Shape;23508;p5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9" name="Google Shape;23509;p5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0" name="Google Shape;23510;p5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1" name="Google Shape;23511;p5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2" name="Google Shape;23512;p5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3" name="Google Shape;23513;p5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4" name="Google Shape;23514;p5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5" name="Google Shape;23515;p5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6" name="Google Shape;23516;p5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7" name="Google Shape;23517;p5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8" name="Google Shape;23518;p5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9" name="Google Shape;23519;p5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0" name="Google Shape;23520;p5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1" name="Google Shape;23521;p5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2" name="Google Shape;23522;p5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3" name="Google Shape;23523;p5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4" name="Google Shape;23524;p5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5" name="Google Shape;23525;p5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6" name="Google Shape;23526;p5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7" name="Google Shape;23527;p5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8" name="Google Shape;23528;p5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9" name="Google Shape;23529;p5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0" name="Google Shape;23530;p5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1" name="Google Shape;23531;p5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2" name="Google Shape;23532;p5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3" name="Google Shape;23533;p5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4" name="Google Shape;23534;p5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5" name="Google Shape;23535;p5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6" name="Google Shape;23536;p5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7" name="Google Shape;23537;p5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8" name="Google Shape;23538;p5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9" name="Google Shape;23539;p5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0" name="Google Shape;23540;p5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1" name="Google Shape;23541;p5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2" name="Google Shape;23542;p5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3" name="Google Shape;23543;p5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4" name="Google Shape;23544;p5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5" name="Google Shape;23545;p5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6" name="Google Shape;23546;p5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7" name="Google Shape;23547;p5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8" name="Google Shape;23548;p5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9" name="Google Shape;23549;p5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0" name="Google Shape;23550;p5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1" name="Google Shape;23551;p5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2" name="Google Shape;23552;p5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3" name="Google Shape;23553;p5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4" name="Google Shape;23554;p5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5" name="Google Shape;23555;p5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6" name="Google Shape;23556;p5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7" name="Google Shape;23557;p5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8" name="Google Shape;23558;p5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9" name="Google Shape;23559;p5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0" name="Google Shape;23560;p5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1" name="Google Shape;23561;p5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2" name="Google Shape;23562;p5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3" name="Google Shape;23563;p5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4" name="Google Shape;23564;p5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5" name="Google Shape;23565;p5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6" name="Google Shape;23566;p5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7" name="Google Shape;23567;p5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8" name="Google Shape;23568;p5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9" name="Google Shape;23569;p5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0" name="Google Shape;23570;p5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1" name="Google Shape;23571;p5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2" name="Google Shape;23572;p5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3" name="Google Shape;23573;p5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4" name="Google Shape;23574;p5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5" name="Google Shape;23575;p5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6" name="Google Shape;23576;p5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7" name="Google Shape;23577;p5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8" name="Google Shape;23578;p5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9" name="Google Shape;23579;p5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0" name="Google Shape;23580;p5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1" name="Google Shape;23581;p5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2" name="Google Shape;23582;p5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3" name="Google Shape;23583;p5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4" name="Google Shape;23584;p5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5" name="Google Shape;23585;p5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6" name="Google Shape;23586;p5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7" name="Google Shape;23587;p5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8" name="Google Shape;23588;p5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9" name="Google Shape;23589;p5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0" name="Google Shape;23590;p5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1" name="Google Shape;23591;p5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2" name="Google Shape;23592;p5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3" name="Google Shape;23593;p5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4" name="Google Shape;23594;p5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5" name="Google Shape;23595;p5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6" name="Google Shape;23596;p5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7" name="Google Shape;23597;p5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8" name="Google Shape;23598;p5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99" name="Google Shape;23599;p5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3600" name="Google Shape;23600;p5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1" name="Google Shape;23601;p5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2" name="Google Shape;23602;p5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3" name="Google Shape;23603;p5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4" name="Google Shape;23604;p5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5" name="Google Shape;23605;p5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6" name="Google Shape;23606;p5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7" name="Google Shape;23607;p5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8" name="Google Shape;23608;p5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9" name="Google Shape;23609;p5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0" name="Google Shape;23610;p5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1" name="Google Shape;23611;p5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2" name="Google Shape;23612;p5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3" name="Google Shape;23613;p5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4" name="Google Shape;23614;p5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5" name="Google Shape;23615;p5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6" name="Google Shape;23616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7" name="Google Shape;23617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8" name="Google Shape;23618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9" name="Google Shape;23619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0" name="Google Shape;23620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1" name="Google Shape;23621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2" name="Google Shape;23622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3" name="Google Shape;23623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4" name="Google Shape;23624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5" name="Google Shape;23625;p5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26" name="Google Shape;23626;p5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7" name="Google Shape;23627;p5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8" name="Google Shape;23628;p5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9" name="Google Shape;23629;p5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0" name="Google Shape;23630;p5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31" name="Google Shape;23631;p5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3632" name="Google Shape;23632;p5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3" name="Google Shape;23633;p5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4" name="Google Shape;23634;p5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5" name="Google Shape;23635;p5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6" name="Google Shape;23636;p5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7" name="Google Shape;23637;p5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8" name="Google Shape;23638;p5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9" name="Google Shape;23639;p5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0" name="Google Shape;23640;p5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1" name="Google Shape;23641;p5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2" name="Google Shape;23642;p5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3" name="Google Shape;23643;p5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4" name="Google Shape;23644;p5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5" name="Google Shape;23645;p5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6" name="Google Shape;23646;p5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7" name="Google Shape;23647;p5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8" name="Google Shape;23648;p5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9" name="Google Shape;23649;p5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0" name="Google Shape;23650;p5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1" name="Google Shape;23651;p5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2" name="Google Shape;23652;p5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3" name="Google Shape;23653;p5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4" name="Google Shape;23654;p5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5" name="Google Shape;23655;p5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6" name="Google Shape;23656;p5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7" name="Google Shape;23657;p5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58" name="Google Shape;23658;p5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59" name="Google Shape;23659;p5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3660" name="Google Shape;23660;p5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1" name="Google Shape;23661;p5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2" name="Google Shape;23662;p5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3" name="Google Shape;23663;p5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4" name="Google Shape;23664;p5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5" name="Google Shape;23665;p5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6" name="Google Shape;23666;p5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7" name="Google Shape;23667;p5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8" name="Google Shape;23668;p5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9" name="Google Shape;23669;p5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0" name="Google Shape;23670;p5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1" name="Google Shape;23671;p5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2" name="Google Shape;23672;p5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3" name="Google Shape;23673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4" name="Google Shape;23674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5" name="Google Shape;23675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6" name="Google Shape;23676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7" name="Google Shape;23677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8" name="Google Shape;23678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9" name="Google Shape;23679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0" name="Google Shape;23680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1" name="Google Shape;23681;p5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2" name="Google Shape;23682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3" name="Google Shape;23683;p5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4" name="Google Shape;23684;p5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5" name="Google Shape;23685;p5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686" name="Google Shape;23686;p53"/>
          <p:cNvSpPr txBox="1">
            <a:spLocks noGrp="1"/>
          </p:cNvSpPr>
          <p:nvPr>
            <p:ph type="title"/>
          </p:nvPr>
        </p:nvSpPr>
        <p:spPr>
          <a:xfrm>
            <a:off x="3486600" y="2961536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687" name="Google Shape;23687;p53"/>
          <p:cNvSpPr txBox="1">
            <a:spLocks noGrp="1"/>
          </p:cNvSpPr>
          <p:nvPr>
            <p:ph type="subTitle" idx="1"/>
          </p:nvPr>
        </p:nvSpPr>
        <p:spPr>
          <a:xfrm>
            <a:off x="3486600" y="3514842"/>
            <a:ext cx="21708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688" name="Google Shape;23688;p53"/>
          <p:cNvSpPr txBox="1">
            <a:spLocks noGrp="1"/>
          </p:cNvSpPr>
          <p:nvPr>
            <p:ph type="title" idx="2" hasCustomPrompt="1"/>
          </p:nvPr>
        </p:nvSpPr>
        <p:spPr>
          <a:xfrm>
            <a:off x="348660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7_1">
    <p:spTree>
      <p:nvGrpSpPr>
        <p:cNvPr id="1" name="Shape 2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90" name="Google Shape;23690;p5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691" name="Google Shape;23691;p5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92" name="Google Shape;23692;p5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693" name="Google Shape;23693;p5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4" name="Google Shape;23694;p5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5" name="Google Shape;23695;p5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6" name="Google Shape;23696;p5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7" name="Google Shape;23697;p5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8" name="Google Shape;23698;p5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9" name="Google Shape;23699;p5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0" name="Google Shape;23700;p5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1" name="Google Shape;23701;p5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2" name="Google Shape;23702;p5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3" name="Google Shape;23703;p5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4" name="Google Shape;23704;p5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5" name="Google Shape;23705;p5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6" name="Google Shape;23706;p5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7" name="Google Shape;23707;p5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8" name="Google Shape;23708;p5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9" name="Google Shape;23709;p5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0" name="Google Shape;23710;p5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1" name="Google Shape;23711;p5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2" name="Google Shape;23712;p5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3" name="Google Shape;23713;p5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4" name="Google Shape;23714;p5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5" name="Google Shape;23715;p5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6" name="Google Shape;23716;p5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7" name="Google Shape;23717;p5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18" name="Google Shape;23718;p5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719" name="Google Shape;23719;p5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0" name="Google Shape;23720;p5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1" name="Google Shape;23721;p5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2" name="Google Shape;23722;p5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3" name="Google Shape;23723;p5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4" name="Google Shape;23724;p5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5" name="Google Shape;23725;p5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6" name="Google Shape;23726;p5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7" name="Google Shape;23727;p5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8" name="Google Shape;23728;p5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9" name="Google Shape;23729;p5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0" name="Google Shape;23730;p5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1" name="Google Shape;23731;p5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2" name="Google Shape;23732;p5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3" name="Google Shape;23733;p5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4" name="Google Shape;23734;p5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5" name="Google Shape;23735;p5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6" name="Google Shape;23736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7" name="Google Shape;23737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8" name="Google Shape;23738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9" name="Google Shape;23739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0" name="Google Shape;23740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1" name="Google Shape;23741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2" name="Google Shape;23742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3" name="Google Shape;23743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4" name="Google Shape;23744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745" name="Google Shape;23745;p5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6" name="Google Shape;23746;p5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7" name="Google Shape;23747;p5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8" name="Google Shape;23748;p5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9" name="Google Shape;23749;p5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0" name="Google Shape;23750;p5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1" name="Google Shape;23751;p5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2" name="Google Shape;23752;p5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3" name="Google Shape;23753;p5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4" name="Google Shape;23754;p5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5" name="Google Shape;23755;p5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6" name="Google Shape;23756;p5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7" name="Google Shape;23757;p5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8" name="Google Shape;23758;p5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9" name="Google Shape;23759;p5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0" name="Google Shape;23760;p5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1" name="Google Shape;23761;p5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2" name="Google Shape;23762;p5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3" name="Google Shape;23763;p5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4" name="Google Shape;23764;p5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5" name="Google Shape;23765;p5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6" name="Google Shape;23766;p5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7" name="Google Shape;23767;p5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8" name="Google Shape;23768;p5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9" name="Google Shape;23769;p5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0" name="Google Shape;23770;p5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1" name="Google Shape;23771;p5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2" name="Google Shape;23772;p5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3" name="Google Shape;23773;p5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4" name="Google Shape;23774;p5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5" name="Google Shape;23775;p5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6" name="Google Shape;23776;p5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7" name="Google Shape;23777;p5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8" name="Google Shape;23778;p5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9" name="Google Shape;23779;p5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0" name="Google Shape;23780;p5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1" name="Google Shape;23781;p5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2" name="Google Shape;23782;p5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3" name="Google Shape;23783;p5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4" name="Google Shape;23784;p5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5" name="Google Shape;23785;p5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6" name="Google Shape;23786;p5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7" name="Google Shape;23787;p5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8" name="Google Shape;23788;p5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9" name="Google Shape;23789;p5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0" name="Google Shape;23790;p5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1" name="Google Shape;23791;p5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2" name="Google Shape;23792;p5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3" name="Google Shape;23793;p5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4" name="Google Shape;23794;p5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5" name="Google Shape;23795;p5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6" name="Google Shape;23796;p5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7" name="Google Shape;23797;p5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8" name="Google Shape;23798;p5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9" name="Google Shape;23799;p5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0" name="Google Shape;23800;p5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1" name="Google Shape;23801;p5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2" name="Google Shape;23802;p5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3" name="Google Shape;23803;p5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4" name="Google Shape;23804;p5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5" name="Google Shape;23805;p5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6" name="Google Shape;23806;p5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7" name="Google Shape;23807;p5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8" name="Google Shape;23808;p5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9" name="Google Shape;23809;p5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0" name="Google Shape;23810;p5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1" name="Google Shape;23811;p5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2" name="Google Shape;23812;p5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3" name="Google Shape;23813;p5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4" name="Google Shape;23814;p5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5" name="Google Shape;23815;p5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6" name="Google Shape;23816;p5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7" name="Google Shape;23817;p5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8" name="Google Shape;23818;p5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9" name="Google Shape;23819;p5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0" name="Google Shape;23820;p5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1" name="Google Shape;23821;p5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2" name="Google Shape;23822;p5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3" name="Google Shape;23823;p5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4" name="Google Shape;23824;p5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5" name="Google Shape;23825;p5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6" name="Google Shape;23826;p5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7" name="Google Shape;23827;p5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8" name="Google Shape;23828;p5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9" name="Google Shape;23829;p5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0" name="Google Shape;23830;p5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1" name="Google Shape;23831;p5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2" name="Google Shape;23832;p5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3" name="Google Shape;23833;p5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4" name="Google Shape;23834;p5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5" name="Google Shape;23835;p5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6" name="Google Shape;23836;p5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7" name="Google Shape;23837;p5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8" name="Google Shape;23838;p5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9" name="Google Shape;23839;p5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0" name="Google Shape;23840;p5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1" name="Google Shape;23841;p5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2" name="Google Shape;23842;p5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3" name="Google Shape;23843;p5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4" name="Google Shape;23844;p5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45" name="Google Shape;23845;p5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3846" name="Google Shape;23846;p5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7" name="Google Shape;23847;p5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8" name="Google Shape;23848;p5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9" name="Google Shape;23849;p5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0" name="Google Shape;23850;p5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1" name="Google Shape;23851;p5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2" name="Google Shape;23852;p5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3" name="Google Shape;23853;p5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4" name="Google Shape;23854;p5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5" name="Google Shape;23855;p5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6" name="Google Shape;23856;p5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7" name="Google Shape;23857;p5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8" name="Google Shape;23858;p5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9" name="Google Shape;23859;p5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0" name="Google Shape;23860;p5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1" name="Google Shape;23861;p5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2" name="Google Shape;23862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3" name="Google Shape;23863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4" name="Google Shape;23864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5" name="Google Shape;23865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6" name="Google Shape;23866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7" name="Google Shape;23867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8" name="Google Shape;23868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9" name="Google Shape;23869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0" name="Google Shape;23870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1" name="Google Shape;23871;p5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72" name="Google Shape;23872;p5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3" name="Google Shape;23873;p5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4" name="Google Shape;23874;p5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5" name="Google Shape;23875;p5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6" name="Google Shape;23876;p5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77" name="Google Shape;23877;p5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3878" name="Google Shape;23878;p5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9" name="Google Shape;23879;p5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0" name="Google Shape;23880;p5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1" name="Google Shape;23881;p5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2" name="Google Shape;23882;p5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3" name="Google Shape;23883;p5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4" name="Google Shape;23884;p5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5" name="Google Shape;23885;p5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6" name="Google Shape;23886;p5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7" name="Google Shape;23887;p5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8" name="Google Shape;23888;p5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9" name="Google Shape;23889;p5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0" name="Google Shape;23890;p5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1" name="Google Shape;23891;p5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2" name="Google Shape;23892;p5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3" name="Google Shape;23893;p5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4" name="Google Shape;23894;p5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5" name="Google Shape;23895;p5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6" name="Google Shape;23896;p5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7" name="Google Shape;23897;p5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8" name="Google Shape;23898;p5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9" name="Google Shape;23899;p5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0" name="Google Shape;23900;p5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1" name="Google Shape;23901;p5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2" name="Google Shape;23902;p5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3" name="Google Shape;23903;p5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904" name="Google Shape;23904;p5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05" name="Google Shape;23905;p5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3906" name="Google Shape;23906;p5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7" name="Google Shape;23907;p5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8" name="Google Shape;23908;p5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9" name="Google Shape;23909;p5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0" name="Google Shape;23910;p5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1" name="Google Shape;23911;p5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2" name="Google Shape;23912;p5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3" name="Google Shape;23913;p5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4" name="Google Shape;23914;p5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5" name="Google Shape;23915;p5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6" name="Google Shape;23916;p5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7" name="Google Shape;23917;p5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8" name="Google Shape;23918;p5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9" name="Google Shape;23919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0" name="Google Shape;23920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1" name="Google Shape;23921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2" name="Google Shape;23922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3" name="Google Shape;23923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4" name="Google Shape;23924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5" name="Google Shape;23925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6" name="Google Shape;23926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7" name="Google Shape;23927;p5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8" name="Google Shape;23928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9" name="Google Shape;23929;p5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0" name="Google Shape;23930;p5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1" name="Google Shape;23931;p5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932" name="Google Shape;23932;p54"/>
          <p:cNvSpPr txBox="1">
            <a:spLocks noGrp="1"/>
          </p:cNvSpPr>
          <p:nvPr>
            <p:ph type="title"/>
          </p:nvPr>
        </p:nvSpPr>
        <p:spPr>
          <a:xfrm>
            <a:off x="2326800" y="1872671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933" name="Google Shape;23933;p54"/>
          <p:cNvSpPr txBox="1">
            <a:spLocks noGrp="1"/>
          </p:cNvSpPr>
          <p:nvPr>
            <p:ph type="subTitle" idx="1"/>
          </p:nvPr>
        </p:nvSpPr>
        <p:spPr>
          <a:xfrm>
            <a:off x="2326800" y="2632235"/>
            <a:ext cx="21708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934" name="Google Shape;23934;p54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91613"/>
            <a:ext cx="14736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23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36" name="Google Shape;23936;p5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937" name="Google Shape;23937;p5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38" name="Google Shape;23938;p5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939" name="Google Shape;23939;p5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0" name="Google Shape;23940;p5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1" name="Google Shape;23941;p5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2" name="Google Shape;23942;p5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3" name="Google Shape;23943;p5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4" name="Google Shape;23944;p5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5" name="Google Shape;23945;p5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6" name="Google Shape;23946;p5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7" name="Google Shape;23947;p5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8" name="Google Shape;23948;p5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9" name="Google Shape;23949;p5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0" name="Google Shape;23950;p5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1" name="Google Shape;23951;p5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2" name="Google Shape;23952;p5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3" name="Google Shape;23953;p5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4" name="Google Shape;23954;p5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5" name="Google Shape;23955;p5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6" name="Google Shape;23956;p5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7" name="Google Shape;23957;p5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8" name="Google Shape;23958;p5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9" name="Google Shape;23959;p5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0" name="Google Shape;23960;p5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1" name="Google Shape;23961;p5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2" name="Google Shape;23962;p5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3" name="Google Shape;23963;p5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64" name="Google Shape;23964;p5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965" name="Google Shape;23965;p5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6" name="Google Shape;23966;p5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7" name="Google Shape;23967;p5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8" name="Google Shape;23968;p5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9" name="Google Shape;23969;p5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0" name="Google Shape;23970;p5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1" name="Google Shape;23971;p5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2" name="Google Shape;23972;p5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3" name="Google Shape;23973;p5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4" name="Google Shape;23974;p5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5" name="Google Shape;23975;p5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6" name="Google Shape;23976;p5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7" name="Google Shape;23977;p5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8" name="Google Shape;23978;p5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9" name="Google Shape;23979;p5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0" name="Google Shape;23980;p5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1" name="Google Shape;23981;p5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2" name="Google Shape;23982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3" name="Google Shape;23983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4" name="Google Shape;23984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5" name="Google Shape;23985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6" name="Google Shape;23986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7" name="Google Shape;23987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8" name="Google Shape;23988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9" name="Google Shape;23989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0" name="Google Shape;23990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991" name="Google Shape;23991;p5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2" name="Google Shape;23992;p5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3" name="Google Shape;23993;p5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4" name="Google Shape;23994;p5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5" name="Google Shape;23995;p5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6" name="Google Shape;23996;p5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7" name="Google Shape;23997;p5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8" name="Google Shape;23998;p5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9" name="Google Shape;23999;p5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0" name="Google Shape;24000;p5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1" name="Google Shape;24001;p5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2" name="Google Shape;24002;p5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3" name="Google Shape;24003;p5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4" name="Google Shape;24004;p5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5" name="Google Shape;24005;p5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6" name="Google Shape;24006;p5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7" name="Google Shape;24007;p5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8" name="Google Shape;24008;p5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9" name="Google Shape;24009;p5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0" name="Google Shape;24010;p5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1" name="Google Shape;24011;p5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2" name="Google Shape;24012;p5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3" name="Google Shape;24013;p5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4" name="Google Shape;24014;p5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5" name="Google Shape;24015;p5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6" name="Google Shape;24016;p5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7" name="Google Shape;24017;p5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8" name="Google Shape;24018;p5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9" name="Google Shape;24019;p5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0" name="Google Shape;24020;p5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1" name="Google Shape;24021;p5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2" name="Google Shape;24022;p5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3" name="Google Shape;24023;p5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4" name="Google Shape;24024;p5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5" name="Google Shape;24025;p5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6" name="Google Shape;24026;p5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7" name="Google Shape;24027;p5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8" name="Google Shape;24028;p5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9" name="Google Shape;24029;p5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0" name="Google Shape;24030;p5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1" name="Google Shape;24031;p5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2" name="Google Shape;24032;p5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3" name="Google Shape;24033;p5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4" name="Google Shape;24034;p5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5" name="Google Shape;24035;p5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6" name="Google Shape;24036;p5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7" name="Google Shape;24037;p5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8" name="Google Shape;24038;p5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9" name="Google Shape;24039;p5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0" name="Google Shape;24040;p5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1" name="Google Shape;24041;p5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2" name="Google Shape;24042;p5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3" name="Google Shape;24043;p5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4" name="Google Shape;24044;p5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5" name="Google Shape;24045;p5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6" name="Google Shape;24046;p5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7" name="Google Shape;24047;p5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8" name="Google Shape;24048;p5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9" name="Google Shape;24049;p5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0" name="Google Shape;24050;p5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1" name="Google Shape;24051;p5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2" name="Google Shape;24052;p5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3" name="Google Shape;24053;p5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4" name="Google Shape;24054;p5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5" name="Google Shape;24055;p5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6" name="Google Shape;24056;p5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7" name="Google Shape;24057;p5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8" name="Google Shape;24058;p5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9" name="Google Shape;24059;p5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0" name="Google Shape;24060;p5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1" name="Google Shape;24061;p5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2" name="Google Shape;24062;p5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3" name="Google Shape;24063;p5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4" name="Google Shape;24064;p5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5" name="Google Shape;24065;p5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6" name="Google Shape;24066;p5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7" name="Google Shape;24067;p5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8" name="Google Shape;24068;p5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9" name="Google Shape;24069;p5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0" name="Google Shape;24070;p5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1" name="Google Shape;24071;p5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2" name="Google Shape;24072;p5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3" name="Google Shape;24073;p5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4" name="Google Shape;24074;p5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5" name="Google Shape;24075;p5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6" name="Google Shape;24076;p5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7" name="Google Shape;24077;p5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8" name="Google Shape;24078;p5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9" name="Google Shape;24079;p5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0" name="Google Shape;24080;p5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1" name="Google Shape;24081;p5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2" name="Google Shape;24082;p5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3" name="Google Shape;24083;p5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4" name="Google Shape;24084;p5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5" name="Google Shape;24085;p5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6" name="Google Shape;24086;p5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7" name="Google Shape;24087;p5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8" name="Google Shape;24088;p5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9" name="Google Shape;24089;p5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0" name="Google Shape;24090;p5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91" name="Google Shape;24091;p5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092" name="Google Shape;24092;p5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3" name="Google Shape;24093;p5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4" name="Google Shape;24094;p5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5" name="Google Shape;24095;p5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6" name="Google Shape;24096;p5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7" name="Google Shape;24097;p5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8" name="Google Shape;24098;p5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9" name="Google Shape;24099;p5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0" name="Google Shape;24100;p5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1" name="Google Shape;24101;p5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2" name="Google Shape;24102;p5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3" name="Google Shape;24103;p5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4" name="Google Shape;24104;p5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5" name="Google Shape;24105;p5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6" name="Google Shape;24106;p5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7" name="Google Shape;24107;p5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8" name="Google Shape;24108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9" name="Google Shape;24109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0" name="Google Shape;24110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1" name="Google Shape;24111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2" name="Google Shape;24112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3" name="Google Shape;24113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4" name="Google Shape;24114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5" name="Google Shape;24115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6" name="Google Shape;24116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7" name="Google Shape;24117;p5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18" name="Google Shape;24118;p5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9" name="Google Shape;24119;p5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0" name="Google Shape;24120;p5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1" name="Google Shape;24121;p5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2" name="Google Shape;24122;p5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23" name="Google Shape;24123;p5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4124" name="Google Shape;24124;p5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5" name="Google Shape;24125;p5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6" name="Google Shape;24126;p5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7" name="Google Shape;24127;p5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8" name="Google Shape;24128;p5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9" name="Google Shape;24129;p5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0" name="Google Shape;24130;p5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1" name="Google Shape;24131;p5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2" name="Google Shape;24132;p5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3" name="Google Shape;24133;p5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4" name="Google Shape;24134;p5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5" name="Google Shape;24135;p5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6" name="Google Shape;24136;p5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7" name="Google Shape;24137;p5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8" name="Google Shape;24138;p5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9" name="Google Shape;24139;p5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0" name="Google Shape;24140;p5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1" name="Google Shape;24141;p5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2" name="Google Shape;24142;p5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3" name="Google Shape;24143;p5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4" name="Google Shape;24144;p5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5" name="Google Shape;24145;p5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6" name="Google Shape;24146;p5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7" name="Google Shape;24147;p5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8" name="Google Shape;24148;p5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9" name="Google Shape;24149;p5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50" name="Google Shape;24150;p5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51" name="Google Shape;24151;p5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4152" name="Google Shape;24152;p5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3" name="Google Shape;24153;p5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4" name="Google Shape;24154;p5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5" name="Google Shape;24155;p5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6" name="Google Shape;24156;p5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7" name="Google Shape;24157;p5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8" name="Google Shape;24158;p5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9" name="Google Shape;24159;p5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0" name="Google Shape;24160;p5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1" name="Google Shape;24161;p5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2" name="Google Shape;24162;p5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3" name="Google Shape;24163;p5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4" name="Google Shape;24164;p5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5" name="Google Shape;24165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6" name="Google Shape;24166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7" name="Google Shape;24167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8" name="Google Shape;24168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9" name="Google Shape;24169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0" name="Google Shape;24170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1" name="Google Shape;24171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2" name="Google Shape;24172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3" name="Google Shape;24173;p5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4" name="Google Shape;24174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5" name="Google Shape;24175;p5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6" name="Google Shape;24176;p5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7" name="Google Shape;24177;p5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78" name="Google Shape;24178;p55"/>
          <p:cNvGrpSpPr/>
          <p:nvPr/>
        </p:nvGrpSpPr>
        <p:grpSpPr>
          <a:xfrm>
            <a:off x="7313947" y="-52208"/>
            <a:ext cx="2705094" cy="3268077"/>
            <a:chOff x="7313947" y="-52208"/>
            <a:chExt cx="2705094" cy="3268077"/>
          </a:xfrm>
        </p:grpSpPr>
        <p:grpSp>
          <p:nvGrpSpPr>
            <p:cNvPr id="24179" name="Google Shape;24179;p55"/>
            <p:cNvGrpSpPr/>
            <p:nvPr/>
          </p:nvGrpSpPr>
          <p:grpSpPr>
            <a:xfrm rot="-8222891" flipH="1">
              <a:off x="7816945" y="779451"/>
              <a:ext cx="1699097" cy="2145014"/>
              <a:chOff x="146217" y="2712579"/>
              <a:chExt cx="1552966" cy="1960401"/>
            </a:xfrm>
          </p:grpSpPr>
          <p:grpSp>
            <p:nvGrpSpPr>
              <p:cNvPr id="24180" name="Google Shape;24180;p55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4181" name="Google Shape;24181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2" name="Google Shape;24182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3" name="Google Shape;24183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4" name="Google Shape;24184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5" name="Google Shape;24185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6" name="Google Shape;24186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7" name="Google Shape;24187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8" name="Google Shape;24188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9" name="Google Shape;24189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0" name="Google Shape;24190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1" name="Google Shape;24191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2" name="Google Shape;24192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3" name="Google Shape;24193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4" name="Google Shape;24194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195" name="Google Shape;24195;p55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4196" name="Google Shape;24196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7" name="Google Shape;24197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8" name="Google Shape;24198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9" name="Google Shape;24199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0" name="Google Shape;24200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1" name="Google Shape;24201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2" name="Google Shape;24202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3" name="Google Shape;24203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4" name="Google Shape;24204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5" name="Google Shape;24205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6" name="Google Shape;24206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7" name="Google Shape;24207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8" name="Google Shape;24208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9" name="Google Shape;24209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210" name="Google Shape;24210;p55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4211" name="Google Shape;24211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2" name="Google Shape;24212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3" name="Google Shape;24213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4" name="Google Shape;24214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5" name="Google Shape;24215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6" name="Google Shape;24216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7" name="Google Shape;24217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8" name="Google Shape;24218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9" name="Google Shape;24219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0" name="Google Shape;24220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1" name="Google Shape;24221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2" name="Google Shape;24222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3" name="Google Shape;24223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4" name="Google Shape;24224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225" name="Google Shape;24225;p55"/>
            <p:cNvGrpSpPr/>
            <p:nvPr/>
          </p:nvGrpSpPr>
          <p:grpSpPr>
            <a:xfrm>
              <a:off x="7502410" y="-52208"/>
              <a:ext cx="1699100" cy="2145071"/>
              <a:chOff x="7458410" y="4"/>
              <a:chExt cx="1699100" cy="2145071"/>
            </a:xfrm>
          </p:grpSpPr>
          <p:grpSp>
            <p:nvGrpSpPr>
              <p:cNvPr id="24226" name="Google Shape;24226;p55"/>
              <p:cNvGrpSpPr/>
              <p:nvPr/>
            </p:nvGrpSpPr>
            <p:grpSpPr>
              <a:xfrm flipH="1">
                <a:off x="7458410" y="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4227" name="Google Shape;24227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228" name="Google Shape;2422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29" name="Google Shape;2422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0" name="Google Shape;2423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1" name="Google Shape;2423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2" name="Google Shape;2423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3" name="Google Shape;2423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4" name="Google Shape;2423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5" name="Google Shape;2423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6" name="Google Shape;2423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7" name="Google Shape;2423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8" name="Google Shape;2423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9" name="Google Shape;2423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0" name="Google Shape;2424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1" name="Google Shape;2424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242" name="Google Shape;24242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243" name="Google Shape;2424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4" name="Google Shape;2424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5" name="Google Shape;2424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6" name="Google Shape;2424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7" name="Google Shape;2424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8" name="Google Shape;2424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9" name="Google Shape;2424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0" name="Google Shape;2425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1" name="Google Shape;2425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2" name="Google Shape;2425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3" name="Google Shape;2425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4" name="Google Shape;2425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5" name="Google Shape;2425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6" name="Google Shape;2425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257" name="Google Shape;24257;p5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258" name="Google Shape;2425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9" name="Google Shape;2425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0" name="Google Shape;2426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1" name="Google Shape;2426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2" name="Google Shape;2426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3" name="Google Shape;2426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4" name="Google Shape;2426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5" name="Google Shape;2426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6" name="Google Shape;2426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7" name="Google Shape;2426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8" name="Google Shape;2426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9" name="Google Shape;2426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70" name="Google Shape;2427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71" name="Google Shape;2427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4272" name="Google Shape;24272;p55"/>
              <p:cNvGrpSpPr/>
              <p:nvPr/>
            </p:nvGrpSpPr>
            <p:grpSpPr>
              <a:xfrm rot="7305203">
                <a:off x="8348319" y="775252"/>
                <a:ext cx="494027" cy="594558"/>
                <a:chOff x="4815275" y="840950"/>
                <a:chExt cx="432450" cy="520450"/>
              </a:xfrm>
            </p:grpSpPr>
            <p:sp>
              <p:nvSpPr>
                <p:cNvPr id="24273" name="Google Shape;24273;p55"/>
                <p:cNvSpPr/>
                <p:nvPr/>
              </p:nvSpPr>
              <p:spPr>
                <a:xfrm>
                  <a:off x="4884475" y="840950"/>
                  <a:ext cx="306850" cy="27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74" h="11090" extrusionOk="0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4" name="Google Shape;24274;p55"/>
                <p:cNvSpPr/>
                <p:nvPr/>
              </p:nvSpPr>
              <p:spPr>
                <a:xfrm>
                  <a:off x="4815275" y="1152575"/>
                  <a:ext cx="144425" cy="12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7" h="4945" extrusionOk="0">
                      <a:moveTo>
                        <a:pt x="512" y="2352"/>
                      </a:moveTo>
                      <a:cubicBezTo>
                        <a:pt x="976" y="3104"/>
                        <a:pt x="1536" y="3792"/>
                        <a:pt x="2160" y="4400"/>
                      </a:cubicBezTo>
                      <a:cubicBezTo>
                        <a:pt x="2320" y="4576"/>
                        <a:pt x="2512" y="4704"/>
                        <a:pt x="2736" y="4800"/>
                      </a:cubicBezTo>
                      <a:cubicBezTo>
                        <a:pt x="3152" y="4944"/>
                        <a:pt x="3616" y="4752"/>
                        <a:pt x="4032" y="4560"/>
                      </a:cubicBezTo>
                      <a:lnTo>
                        <a:pt x="5008" y="4096"/>
                      </a:lnTo>
                      <a:cubicBezTo>
                        <a:pt x="5185" y="4016"/>
                        <a:pt x="5345" y="3920"/>
                        <a:pt x="5473" y="3792"/>
                      </a:cubicBezTo>
                      <a:cubicBezTo>
                        <a:pt x="5729" y="3536"/>
                        <a:pt x="5761" y="3136"/>
                        <a:pt x="5761" y="2784"/>
                      </a:cubicBezTo>
                      <a:cubicBezTo>
                        <a:pt x="5777" y="2288"/>
                        <a:pt x="5777" y="1728"/>
                        <a:pt x="5457" y="1360"/>
                      </a:cubicBezTo>
                      <a:cubicBezTo>
                        <a:pt x="5249" y="1136"/>
                        <a:pt x="4992" y="976"/>
                        <a:pt x="4704" y="880"/>
                      </a:cubicBezTo>
                      <a:cubicBezTo>
                        <a:pt x="3680" y="416"/>
                        <a:pt x="2528" y="0"/>
                        <a:pt x="1408" y="432"/>
                      </a:cubicBezTo>
                      <a:cubicBezTo>
                        <a:pt x="592" y="752"/>
                        <a:pt x="0" y="1520"/>
                        <a:pt x="512" y="235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5" name="Google Shape;24275;p55"/>
                <p:cNvSpPr/>
                <p:nvPr/>
              </p:nvSpPr>
              <p:spPr>
                <a:xfrm>
                  <a:off x="5105275" y="1188975"/>
                  <a:ext cx="142450" cy="172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8" h="6897" extrusionOk="0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rgbClr val="EAD1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6" name="Google Shape;24276;p55"/>
                <p:cNvSpPr/>
                <p:nvPr/>
              </p:nvSpPr>
              <p:spPr>
                <a:xfrm>
                  <a:off x="5024075" y="1286975"/>
                  <a:ext cx="71225" cy="5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9" h="2321" extrusionOk="0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7" name="Google Shape;24277;p55"/>
                <p:cNvSpPr/>
                <p:nvPr/>
              </p:nvSpPr>
              <p:spPr>
                <a:xfrm>
                  <a:off x="5176500" y="1064150"/>
                  <a:ext cx="69625" cy="7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4278" name="Google Shape;24278;p55"/>
          <p:cNvSpPr/>
          <p:nvPr/>
        </p:nvSpPr>
        <p:spPr>
          <a:xfrm rot="-435006">
            <a:off x="6396348" y="1705435"/>
            <a:ext cx="1700" cy="850"/>
          </a:xfrm>
          <a:custGeom>
            <a:avLst/>
            <a:gdLst/>
            <a:ahLst/>
            <a:cxnLst/>
            <a:rect l="l" t="t" r="r" b="b"/>
            <a:pathLst>
              <a:path w="68" h="34" extrusionOk="0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79" name="Google Shape;24279;p55"/>
          <p:cNvGrpSpPr/>
          <p:nvPr/>
        </p:nvGrpSpPr>
        <p:grpSpPr>
          <a:xfrm>
            <a:off x="-471207" y="2009775"/>
            <a:ext cx="3339342" cy="3615189"/>
            <a:chOff x="-471207" y="2009775"/>
            <a:chExt cx="3339342" cy="3615189"/>
          </a:xfrm>
        </p:grpSpPr>
        <p:grpSp>
          <p:nvGrpSpPr>
            <p:cNvPr id="24280" name="Google Shape;24280;p55"/>
            <p:cNvGrpSpPr/>
            <p:nvPr/>
          </p:nvGrpSpPr>
          <p:grpSpPr>
            <a:xfrm>
              <a:off x="-471207" y="3215792"/>
              <a:ext cx="3339342" cy="2409172"/>
              <a:chOff x="-471207" y="3215792"/>
              <a:chExt cx="3339342" cy="2409172"/>
            </a:xfrm>
          </p:grpSpPr>
          <p:grpSp>
            <p:nvGrpSpPr>
              <p:cNvPr id="24281" name="Google Shape;24281;p55"/>
              <p:cNvGrpSpPr/>
              <p:nvPr/>
            </p:nvGrpSpPr>
            <p:grpSpPr>
              <a:xfrm rot="-4199403" flipH="1">
                <a:off x="-22239" y="3308503"/>
                <a:ext cx="1699178" cy="2145157"/>
                <a:chOff x="146217" y="2712579"/>
                <a:chExt cx="1552966" cy="1960401"/>
              </a:xfrm>
            </p:grpSpPr>
            <p:grpSp>
              <p:nvGrpSpPr>
                <p:cNvPr id="24282" name="Google Shape;24282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283" name="Google Shape;2428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4" name="Google Shape;2428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5" name="Google Shape;2428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6" name="Google Shape;2428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7" name="Google Shape;2428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8" name="Google Shape;2428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9" name="Google Shape;2428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0" name="Google Shape;2429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1" name="Google Shape;2429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2" name="Google Shape;2429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3" name="Google Shape;2429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4" name="Google Shape;2429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5" name="Google Shape;2429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6" name="Google Shape;2429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297" name="Google Shape;24297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298" name="Google Shape;2429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9" name="Google Shape;2429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0" name="Google Shape;2430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1" name="Google Shape;2430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2" name="Google Shape;2430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3" name="Google Shape;2430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4" name="Google Shape;2430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5" name="Google Shape;2430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6" name="Google Shape;2430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7" name="Google Shape;2430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8" name="Google Shape;2430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9" name="Google Shape;2430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0" name="Google Shape;2431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1" name="Google Shape;2431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12" name="Google Shape;24312;p5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313" name="Google Shape;2431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4" name="Google Shape;2431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5" name="Google Shape;2431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6" name="Google Shape;2431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7" name="Google Shape;2431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8" name="Google Shape;2431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9" name="Google Shape;2431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0" name="Google Shape;2432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1" name="Google Shape;2432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2" name="Google Shape;2432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3" name="Google Shape;2432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4" name="Google Shape;2432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5" name="Google Shape;2432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6" name="Google Shape;2432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4327" name="Google Shape;24327;p55"/>
              <p:cNvGrpSpPr/>
              <p:nvPr/>
            </p:nvGrpSpPr>
            <p:grpSpPr>
              <a:xfrm rot="4112102" flipH="1">
                <a:off x="709472" y="3369139"/>
                <a:ext cx="1699242" cy="2145126"/>
                <a:chOff x="146217" y="2712579"/>
                <a:chExt cx="1552966" cy="1960401"/>
              </a:xfrm>
            </p:grpSpPr>
            <p:grpSp>
              <p:nvGrpSpPr>
                <p:cNvPr id="24328" name="Google Shape;24328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329" name="Google Shape;24329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0" name="Google Shape;24330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1" name="Google Shape;24331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2" name="Google Shape;24332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3" name="Google Shape;24333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4" name="Google Shape;24334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5" name="Google Shape;24335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6" name="Google Shape;24336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7" name="Google Shape;24337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8" name="Google Shape;24338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9" name="Google Shape;24339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0" name="Google Shape;24340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1" name="Google Shape;24341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2" name="Google Shape;24342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43" name="Google Shape;24343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344" name="Google Shape;24344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5" name="Google Shape;24345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6" name="Google Shape;24346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7" name="Google Shape;24347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8" name="Google Shape;24348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9" name="Google Shape;24349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0" name="Google Shape;24350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1" name="Google Shape;24351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2" name="Google Shape;24352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3" name="Google Shape;24353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4" name="Google Shape;24354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5" name="Google Shape;24355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6" name="Google Shape;24356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7" name="Google Shape;24357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58" name="Google Shape;24358;p5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359" name="Google Shape;24359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0" name="Google Shape;24360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1" name="Google Shape;24361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2" name="Google Shape;24362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3" name="Google Shape;24363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4" name="Google Shape;24364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5" name="Google Shape;24365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6" name="Google Shape;24366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7" name="Google Shape;24367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8" name="Google Shape;24368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9" name="Google Shape;24369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70" name="Google Shape;24370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71" name="Google Shape;24371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72" name="Google Shape;24372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24373" name="Google Shape;24373;p55"/>
            <p:cNvSpPr/>
            <p:nvPr/>
          </p:nvSpPr>
          <p:spPr>
            <a:xfrm>
              <a:off x="-90074" y="2009775"/>
              <a:ext cx="1286780" cy="2562428"/>
            </a:xfrm>
            <a:custGeom>
              <a:avLst/>
              <a:gdLst/>
              <a:ahLst/>
              <a:cxnLst/>
              <a:rect l="l" t="t" r="r" b="b"/>
              <a:pathLst>
                <a:path w="61166" h="130970" extrusionOk="0">
                  <a:moveTo>
                    <a:pt x="0" y="4945"/>
                  </a:moveTo>
                  <a:cubicBezTo>
                    <a:pt x="3629" y="-1100"/>
                    <a:pt x="14862" y="-982"/>
                    <a:pt x="21007" y="2474"/>
                  </a:cubicBezTo>
                  <a:cubicBezTo>
                    <a:pt x="29222" y="7094"/>
                    <a:pt x="35824" y="16574"/>
                    <a:pt x="36761" y="25952"/>
                  </a:cubicBezTo>
                  <a:cubicBezTo>
                    <a:pt x="39604" y="54420"/>
                    <a:pt x="17847" y="82376"/>
                    <a:pt x="22551" y="110596"/>
                  </a:cubicBezTo>
                  <a:cubicBezTo>
                    <a:pt x="24060" y="119650"/>
                    <a:pt x="32356" y="129081"/>
                    <a:pt x="41395" y="130675"/>
                  </a:cubicBezTo>
                  <a:cubicBezTo>
                    <a:pt x="48085" y="131855"/>
                    <a:pt x="54721" y="127881"/>
                    <a:pt x="61166" y="125733"/>
                  </a:cubicBezTo>
                </a:path>
              </a:pathLst>
            </a:custGeom>
            <a:noFill/>
            <a:ln w="19050" cap="flat" cmpd="sng">
              <a:solidFill>
                <a:srgbClr val="D4DC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24374" name="Google Shape;24374;p55"/>
            <p:cNvGrpSpPr/>
            <p:nvPr/>
          </p:nvGrpSpPr>
          <p:grpSpPr>
            <a:xfrm rot="-3625968">
              <a:off x="1041729" y="3912668"/>
              <a:ext cx="687114" cy="844725"/>
              <a:chOff x="5835100" y="1235925"/>
              <a:chExt cx="687175" cy="844800"/>
            </a:xfrm>
          </p:grpSpPr>
          <p:sp>
            <p:nvSpPr>
              <p:cNvPr id="24375" name="Google Shape;24375;p55"/>
              <p:cNvSpPr/>
              <p:nvPr/>
            </p:nvSpPr>
            <p:spPr>
              <a:xfrm>
                <a:off x="5901800" y="1460300"/>
                <a:ext cx="432850" cy="362750"/>
              </a:xfrm>
              <a:custGeom>
                <a:avLst/>
                <a:gdLst/>
                <a:ahLst/>
                <a:cxnLst/>
                <a:rect l="l" t="t" r="r" b="b"/>
                <a:pathLst>
                  <a:path w="17314" h="14510" extrusionOk="0">
                    <a:moveTo>
                      <a:pt x="4503" y="0"/>
                    </a:moveTo>
                    <a:cubicBezTo>
                      <a:pt x="3783" y="0"/>
                      <a:pt x="3090" y="354"/>
                      <a:pt x="2703" y="999"/>
                    </a:cubicBezTo>
                    <a:lnTo>
                      <a:pt x="635" y="4302"/>
                    </a:lnTo>
                    <a:cubicBezTo>
                      <a:pt x="1" y="5303"/>
                      <a:pt x="301" y="6670"/>
                      <a:pt x="1335" y="7304"/>
                    </a:cubicBezTo>
                    <a:lnTo>
                      <a:pt x="12977" y="14509"/>
                    </a:lnTo>
                    <a:lnTo>
                      <a:pt x="17313" y="7537"/>
                    </a:lnTo>
                    <a:lnTo>
                      <a:pt x="5672" y="332"/>
                    </a:lnTo>
                    <a:cubicBezTo>
                      <a:pt x="5305" y="107"/>
                      <a:pt x="4900" y="0"/>
                      <a:pt x="45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6" name="Google Shape;24376;p55"/>
              <p:cNvSpPr/>
              <p:nvPr/>
            </p:nvSpPr>
            <p:spPr>
              <a:xfrm>
                <a:off x="6226200" y="1648725"/>
                <a:ext cx="168475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6739" h="7740" extrusionOk="0">
                    <a:moveTo>
                      <a:pt x="4337" y="0"/>
                    </a:moveTo>
                    <a:lnTo>
                      <a:pt x="2102" y="3570"/>
                    </a:lnTo>
                    <a:lnTo>
                      <a:pt x="1" y="6939"/>
                    </a:lnTo>
                    <a:lnTo>
                      <a:pt x="4137" y="7739"/>
                    </a:lnTo>
                    <a:lnTo>
                      <a:pt x="5438" y="5638"/>
                    </a:lnTo>
                    <a:lnTo>
                      <a:pt x="6739" y="3536"/>
                    </a:lnTo>
                    <a:lnTo>
                      <a:pt x="43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7" name="Google Shape;24377;p55"/>
              <p:cNvSpPr/>
              <p:nvPr/>
            </p:nvSpPr>
            <p:spPr>
              <a:xfrm>
                <a:off x="6356300" y="1753800"/>
                <a:ext cx="1384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6572" extrusionOk="0">
                    <a:moveTo>
                      <a:pt x="2602" y="0"/>
                    </a:moveTo>
                    <a:lnTo>
                      <a:pt x="1368" y="2002"/>
                    </a:lnTo>
                    <a:lnTo>
                      <a:pt x="1302" y="2102"/>
                    </a:lnTo>
                    <a:lnTo>
                      <a:pt x="1" y="4204"/>
                    </a:lnTo>
                    <a:lnTo>
                      <a:pt x="1835" y="6572"/>
                    </a:lnTo>
                    <a:lnTo>
                      <a:pt x="3703" y="3603"/>
                    </a:lnTo>
                    <a:lnTo>
                      <a:pt x="3637" y="3536"/>
                    </a:lnTo>
                    <a:lnTo>
                      <a:pt x="3703" y="3570"/>
                    </a:lnTo>
                    <a:lnTo>
                      <a:pt x="5538" y="634"/>
                    </a:lnTo>
                    <a:lnTo>
                      <a:pt x="260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378" name="Google Shape;24378;p55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24379" name="Google Shape;24379;p55"/>
                <p:cNvSpPr/>
                <p:nvPr/>
              </p:nvSpPr>
              <p:spPr>
                <a:xfrm>
                  <a:off x="6448875" y="1843025"/>
                  <a:ext cx="55900" cy="3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1436" fill="none" extrusionOk="0">
                      <a:moveTo>
                        <a:pt x="0" y="1"/>
                      </a:moveTo>
                      <a:lnTo>
                        <a:pt x="2235" y="1435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4380" name="Google Shape;24380;p55"/>
                <p:cNvGrpSpPr/>
                <p:nvPr/>
              </p:nvGrpSpPr>
              <p:grpSpPr>
                <a:xfrm>
                  <a:off x="5952675" y="1472150"/>
                  <a:ext cx="569600" cy="420550"/>
                  <a:chOff x="5952675" y="1472150"/>
                  <a:chExt cx="569600" cy="420550"/>
                </a:xfrm>
              </p:grpSpPr>
              <p:sp>
                <p:nvSpPr>
                  <p:cNvPr id="24381" name="Google Shape;24381;p55"/>
                  <p:cNvSpPr/>
                  <p:nvPr/>
                </p:nvSpPr>
                <p:spPr>
                  <a:xfrm>
                    <a:off x="6329625" y="1737125"/>
                    <a:ext cx="91750" cy="12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70" h="4871" extrusionOk="0">
                        <a:moveTo>
                          <a:pt x="2602" y="0"/>
                        </a:moveTo>
                        <a:lnTo>
                          <a:pt x="0" y="4203"/>
                        </a:lnTo>
                        <a:lnTo>
                          <a:pt x="1068" y="4871"/>
                        </a:lnTo>
                        <a:lnTo>
                          <a:pt x="3669" y="667"/>
                        </a:lnTo>
                        <a:lnTo>
                          <a:pt x="2602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2" name="Google Shape;24382;p55"/>
                  <p:cNvSpPr/>
                  <p:nvPr/>
                </p:nvSpPr>
                <p:spPr>
                  <a:xfrm>
                    <a:off x="5952675" y="1472150"/>
                    <a:ext cx="145975" cy="2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9" h="8465" extrusionOk="0">
                        <a:moveTo>
                          <a:pt x="5196" y="1"/>
                        </a:moveTo>
                        <a:cubicBezTo>
                          <a:pt x="5016" y="1"/>
                          <a:pt x="4843" y="90"/>
                          <a:pt x="4737" y="259"/>
                        </a:cubicBezTo>
                        <a:lnTo>
                          <a:pt x="167" y="7631"/>
                        </a:lnTo>
                        <a:cubicBezTo>
                          <a:pt x="1" y="7897"/>
                          <a:pt x="67" y="8231"/>
                          <a:pt x="334" y="8398"/>
                        </a:cubicBezTo>
                        <a:cubicBezTo>
                          <a:pt x="412" y="8442"/>
                          <a:pt x="505" y="8464"/>
                          <a:pt x="599" y="8464"/>
                        </a:cubicBezTo>
                        <a:cubicBezTo>
                          <a:pt x="786" y="8464"/>
                          <a:pt x="979" y="8376"/>
                          <a:pt x="1068" y="8198"/>
                        </a:cubicBezTo>
                        <a:lnTo>
                          <a:pt x="5671" y="826"/>
                        </a:lnTo>
                        <a:cubicBezTo>
                          <a:pt x="5838" y="592"/>
                          <a:pt x="5738" y="225"/>
                          <a:pt x="5505" y="92"/>
                        </a:cubicBezTo>
                        <a:cubicBezTo>
                          <a:pt x="5407" y="31"/>
                          <a:pt x="5300" y="1"/>
                          <a:pt x="519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3" name="Google Shape;24383;p55"/>
                  <p:cNvSpPr/>
                  <p:nvPr/>
                </p:nvSpPr>
                <p:spPr>
                  <a:xfrm>
                    <a:off x="6477950" y="1857975"/>
                    <a:ext cx="44325" cy="34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3" h="1389" extrusionOk="0">
                        <a:moveTo>
                          <a:pt x="879" y="1"/>
                        </a:moveTo>
                        <a:cubicBezTo>
                          <a:pt x="652" y="1"/>
                          <a:pt x="436" y="119"/>
                          <a:pt x="305" y="337"/>
                        </a:cubicBezTo>
                        <a:cubicBezTo>
                          <a:pt x="1" y="793"/>
                          <a:pt x="362" y="1388"/>
                          <a:pt x="884" y="1388"/>
                        </a:cubicBezTo>
                        <a:cubicBezTo>
                          <a:pt x="934" y="1388"/>
                          <a:pt x="986" y="1383"/>
                          <a:pt x="1039" y="1371"/>
                        </a:cubicBezTo>
                        <a:cubicBezTo>
                          <a:pt x="1639" y="1204"/>
                          <a:pt x="1773" y="403"/>
                          <a:pt x="1239" y="103"/>
                        </a:cubicBezTo>
                        <a:cubicBezTo>
                          <a:pt x="1123" y="34"/>
                          <a:pt x="1000" y="1"/>
                          <a:pt x="87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4384" name="Google Shape;24384;p55"/>
              <p:cNvGrpSpPr/>
              <p:nvPr/>
            </p:nvGrpSpPr>
            <p:grpSpPr>
              <a:xfrm>
                <a:off x="5835100" y="1235925"/>
                <a:ext cx="640475" cy="844800"/>
                <a:chOff x="5835100" y="1235925"/>
                <a:chExt cx="640475" cy="844800"/>
              </a:xfrm>
            </p:grpSpPr>
            <p:grpSp>
              <p:nvGrpSpPr>
                <p:cNvPr id="24385" name="Google Shape;24385;p55"/>
                <p:cNvGrpSpPr/>
                <p:nvPr/>
              </p:nvGrpSpPr>
              <p:grpSpPr>
                <a:xfrm>
                  <a:off x="6139475" y="1235925"/>
                  <a:ext cx="336100" cy="354450"/>
                  <a:chOff x="6139475" y="1235925"/>
                  <a:chExt cx="336100" cy="354450"/>
                </a:xfrm>
              </p:grpSpPr>
              <p:sp>
                <p:nvSpPr>
                  <p:cNvPr id="24386" name="Google Shape;24386;p55"/>
                  <p:cNvSpPr/>
                  <p:nvPr/>
                </p:nvSpPr>
                <p:spPr>
                  <a:xfrm>
                    <a:off x="6139475" y="1235925"/>
                    <a:ext cx="336100" cy="35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44" h="14178" fill="none" extrusionOk="0">
                        <a:moveTo>
                          <a:pt x="7373" y="14111"/>
                        </a:moveTo>
                        <a:cubicBezTo>
                          <a:pt x="7473" y="14177"/>
                          <a:pt x="7573" y="14144"/>
                          <a:pt x="7640" y="14077"/>
                        </a:cubicBezTo>
                        <a:lnTo>
                          <a:pt x="13410" y="4804"/>
                        </a:lnTo>
                        <a:cubicBezTo>
                          <a:pt x="13444" y="4704"/>
                          <a:pt x="13410" y="4604"/>
                          <a:pt x="13310" y="4537"/>
                        </a:cubicBezTo>
                        <a:lnTo>
                          <a:pt x="6072" y="34"/>
                        </a:lnTo>
                        <a:cubicBezTo>
                          <a:pt x="6005" y="1"/>
                          <a:pt x="5872" y="1"/>
                          <a:pt x="5805" y="101"/>
                        </a:cubicBezTo>
                        <a:lnTo>
                          <a:pt x="67" y="9341"/>
                        </a:lnTo>
                        <a:cubicBezTo>
                          <a:pt x="1" y="9441"/>
                          <a:pt x="34" y="9574"/>
                          <a:pt x="134" y="9608"/>
                        </a:cubicBezTo>
                        <a:close/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7" name="Google Shape;24387;p55"/>
                  <p:cNvSpPr/>
                  <p:nvPr/>
                </p:nvSpPr>
                <p:spPr>
                  <a:xfrm>
                    <a:off x="6172825" y="1255950"/>
                    <a:ext cx="148475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41" fill="none" extrusionOk="0">
                        <a:moveTo>
                          <a:pt x="5939" y="0"/>
                        </a:moveTo>
                        <a:lnTo>
                          <a:pt x="1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8" name="Google Shape;24388;p55"/>
                  <p:cNvSpPr/>
                  <p:nvPr/>
                </p:nvSpPr>
                <p:spPr>
                  <a:xfrm>
                    <a:off x="6210375" y="127930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9" name="Google Shape;24389;p55"/>
                  <p:cNvSpPr/>
                  <p:nvPr/>
                </p:nvSpPr>
                <p:spPr>
                  <a:xfrm>
                    <a:off x="6247900" y="130265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0" name="Google Shape;24390;p55"/>
                  <p:cNvSpPr/>
                  <p:nvPr/>
                </p:nvSpPr>
                <p:spPr>
                  <a:xfrm>
                    <a:off x="6285425" y="132600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1" name="Google Shape;24391;p55"/>
                  <p:cNvSpPr/>
                  <p:nvPr/>
                </p:nvSpPr>
                <p:spPr>
                  <a:xfrm>
                    <a:off x="6262075" y="1275125"/>
                    <a:ext cx="18932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04" fill="none" extrusionOk="0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2" name="Google Shape;24392;p55"/>
                  <p:cNvSpPr/>
                  <p:nvPr/>
                </p:nvSpPr>
                <p:spPr>
                  <a:xfrm>
                    <a:off x="6237050" y="1315150"/>
                    <a:ext cx="190150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6" h="4704" fill="none" extrusionOk="0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3" name="Google Shape;24393;p55"/>
                  <p:cNvSpPr/>
                  <p:nvPr/>
                </p:nvSpPr>
                <p:spPr>
                  <a:xfrm>
                    <a:off x="6212875" y="1354350"/>
                    <a:ext cx="189325" cy="118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38" fill="none" extrusionOk="0">
                        <a:moveTo>
                          <a:pt x="0" y="0"/>
                        </a:moveTo>
                        <a:lnTo>
                          <a:pt x="7572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4" name="Google Shape;24394;p55"/>
                  <p:cNvSpPr/>
                  <p:nvPr/>
                </p:nvSpPr>
                <p:spPr>
                  <a:xfrm>
                    <a:off x="6187850" y="1394375"/>
                    <a:ext cx="190150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6" h="4704" fill="none" extrusionOk="0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5" name="Google Shape;24395;p55"/>
                  <p:cNvSpPr/>
                  <p:nvPr/>
                </p:nvSpPr>
                <p:spPr>
                  <a:xfrm>
                    <a:off x="6162825" y="1434400"/>
                    <a:ext cx="190175" cy="117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05" fill="none" extrusionOk="0">
                        <a:moveTo>
                          <a:pt x="1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6" name="Google Shape;24396;p55"/>
                  <p:cNvSpPr/>
                  <p:nvPr/>
                </p:nvSpPr>
                <p:spPr>
                  <a:xfrm>
                    <a:off x="6201200" y="1526975"/>
                    <a:ext cx="24200" cy="39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" h="1569" fill="none" extrusionOk="0">
                        <a:moveTo>
                          <a:pt x="967" y="0"/>
                        </a:moveTo>
                        <a:lnTo>
                          <a:pt x="0" y="1568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97" name="Google Shape;24397;p55"/>
                <p:cNvGrpSpPr/>
                <p:nvPr/>
              </p:nvGrpSpPr>
              <p:grpSpPr>
                <a:xfrm>
                  <a:off x="5835100" y="1726275"/>
                  <a:ext cx="336100" cy="354450"/>
                  <a:chOff x="5835100" y="1726275"/>
                  <a:chExt cx="336100" cy="354450"/>
                </a:xfrm>
              </p:grpSpPr>
              <p:sp>
                <p:nvSpPr>
                  <p:cNvPr id="24398" name="Google Shape;24398;p55"/>
                  <p:cNvSpPr/>
                  <p:nvPr/>
                </p:nvSpPr>
                <p:spPr>
                  <a:xfrm>
                    <a:off x="5835100" y="1726275"/>
                    <a:ext cx="336100" cy="35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44" h="14178" fill="none" extrusionOk="0">
                        <a:moveTo>
                          <a:pt x="13310" y="4571"/>
                        </a:moveTo>
                        <a:cubicBezTo>
                          <a:pt x="13410" y="4604"/>
                          <a:pt x="13443" y="4737"/>
                          <a:pt x="13410" y="4838"/>
                        </a:cubicBezTo>
                        <a:lnTo>
                          <a:pt x="7639" y="14077"/>
                        </a:lnTo>
                        <a:cubicBezTo>
                          <a:pt x="7572" y="14178"/>
                          <a:pt x="7472" y="14178"/>
                          <a:pt x="7372" y="14144"/>
                        </a:cubicBezTo>
                        <a:lnTo>
                          <a:pt x="134" y="9641"/>
                        </a:lnTo>
                        <a:cubicBezTo>
                          <a:pt x="34" y="9574"/>
                          <a:pt x="0" y="9474"/>
                          <a:pt x="67" y="9374"/>
                        </a:cubicBezTo>
                        <a:lnTo>
                          <a:pt x="5804" y="101"/>
                        </a:lnTo>
                        <a:cubicBezTo>
                          <a:pt x="5871" y="34"/>
                          <a:pt x="5971" y="1"/>
                          <a:pt x="6071" y="67"/>
                        </a:cubicBezTo>
                        <a:close/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9" name="Google Shape;24399;p55"/>
                  <p:cNvSpPr/>
                  <p:nvPr/>
                </p:nvSpPr>
                <p:spPr>
                  <a:xfrm>
                    <a:off x="5868450" y="1746300"/>
                    <a:ext cx="14762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5" h="9574" fill="none" extrusionOk="0">
                        <a:moveTo>
                          <a:pt x="1" y="9574"/>
                        </a:moveTo>
                        <a:lnTo>
                          <a:pt x="5905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0" name="Google Shape;24400;p55"/>
                  <p:cNvSpPr/>
                  <p:nvPr/>
                </p:nvSpPr>
                <p:spPr>
                  <a:xfrm>
                    <a:off x="5905975" y="176965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1" name="Google Shape;24401;p55"/>
                  <p:cNvSpPr/>
                  <p:nvPr/>
                </p:nvSpPr>
                <p:spPr>
                  <a:xfrm>
                    <a:off x="5943500" y="179300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2" name="Google Shape;24402;p55"/>
                  <p:cNvSpPr/>
                  <p:nvPr/>
                </p:nvSpPr>
                <p:spPr>
                  <a:xfrm>
                    <a:off x="5981025" y="181635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3" name="Google Shape;24403;p55"/>
                  <p:cNvSpPr/>
                  <p:nvPr/>
                </p:nvSpPr>
                <p:spPr>
                  <a:xfrm>
                    <a:off x="5859275" y="1923100"/>
                    <a:ext cx="190175" cy="118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37" fill="none" extrusionOk="0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4" name="Google Shape;24404;p55"/>
                  <p:cNvSpPr/>
                  <p:nvPr/>
                </p:nvSpPr>
                <p:spPr>
                  <a:xfrm>
                    <a:off x="5884300" y="1883900"/>
                    <a:ext cx="18932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04" fill="none" extrusionOk="0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5" name="Google Shape;24405;p55"/>
                  <p:cNvSpPr/>
                  <p:nvPr/>
                </p:nvSpPr>
                <p:spPr>
                  <a:xfrm>
                    <a:off x="5908475" y="1843875"/>
                    <a:ext cx="190175" cy="118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37" fill="none" extrusionOk="0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6" name="Google Shape;24406;p55"/>
                  <p:cNvSpPr/>
                  <p:nvPr/>
                </p:nvSpPr>
                <p:spPr>
                  <a:xfrm>
                    <a:off x="5933500" y="1803825"/>
                    <a:ext cx="189325" cy="118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38" fill="none" extrusionOk="0">
                        <a:moveTo>
                          <a:pt x="0" y="1"/>
                        </a:moveTo>
                        <a:lnTo>
                          <a:pt x="7573" y="4738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7" name="Google Shape;24407;p55"/>
                  <p:cNvSpPr/>
                  <p:nvPr/>
                </p:nvSpPr>
                <p:spPr>
                  <a:xfrm>
                    <a:off x="5957675" y="1764650"/>
                    <a:ext cx="19017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04" fill="none" extrusionOk="0">
                        <a:moveTo>
                          <a:pt x="1" y="0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8" name="Google Shape;24408;p55"/>
                  <p:cNvSpPr/>
                  <p:nvPr/>
                </p:nvSpPr>
                <p:spPr>
                  <a:xfrm>
                    <a:off x="6068600" y="1739625"/>
                    <a:ext cx="24200" cy="39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" h="1569" fill="none" extrusionOk="0">
                        <a:moveTo>
                          <a:pt x="0" y="1568"/>
                        </a:moveTo>
                        <a:lnTo>
                          <a:pt x="96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4409" name="Google Shape;24409;p55"/>
              <p:cNvSpPr/>
              <p:nvPr/>
            </p:nvSpPr>
            <p:spPr>
              <a:xfrm>
                <a:off x="6019400" y="1659525"/>
                <a:ext cx="113425" cy="7347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2939" extrusionOk="0">
                    <a:moveTo>
                      <a:pt x="286" y="1"/>
                    </a:moveTo>
                    <a:cubicBezTo>
                      <a:pt x="214" y="1"/>
                      <a:pt x="143" y="38"/>
                      <a:pt x="100" y="102"/>
                    </a:cubicBezTo>
                    <a:cubicBezTo>
                      <a:pt x="0" y="236"/>
                      <a:pt x="34" y="369"/>
                      <a:pt x="167" y="436"/>
                    </a:cubicBezTo>
                    <a:lnTo>
                      <a:pt x="4137" y="2904"/>
                    </a:lnTo>
                    <a:cubicBezTo>
                      <a:pt x="4172" y="2928"/>
                      <a:pt x="4212" y="2939"/>
                      <a:pt x="4253" y="2939"/>
                    </a:cubicBezTo>
                    <a:cubicBezTo>
                      <a:pt x="4327" y="2939"/>
                      <a:pt x="4406" y="2902"/>
                      <a:pt x="4470" y="2837"/>
                    </a:cubicBezTo>
                    <a:cubicBezTo>
                      <a:pt x="4537" y="2704"/>
                      <a:pt x="4503" y="2571"/>
                      <a:pt x="4370" y="2504"/>
                    </a:cubicBezTo>
                    <a:lnTo>
                      <a:pt x="401" y="35"/>
                    </a:lnTo>
                    <a:cubicBezTo>
                      <a:pt x="365" y="12"/>
                      <a:pt x="325" y="1"/>
                      <a:pt x="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6_1">
    <p:spTree>
      <p:nvGrpSpPr>
        <p:cNvPr id="1" name="Shape 24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11" name="Google Shape;24411;p5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412" name="Google Shape;24412;p5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413" name="Google Shape;24413;p5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414" name="Google Shape;24414;p5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5" name="Google Shape;24415;p5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6" name="Google Shape;24416;p5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7" name="Google Shape;24417;p5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8" name="Google Shape;24418;p5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9" name="Google Shape;24419;p5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0" name="Google Shape;24420;p5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1" name="Google Shape;24421;p5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2" name="Google Shape;24422;p5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3" name="Google Shape;24423;p5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4" name="Google Shape;24424;p5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5" name="Google Shape;24425;p5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6" name="Google Shape;24426;p5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7" name="Google Shape;24427;p5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8" name="Google Shape;24428;p5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9" name="Google Shape;24429;p5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0" name="Google Shape;24430;p5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1" name="Google Shape;24431;p5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2" name="Google Shape;24432;p5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3" name="Google Shape;24433;p5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4" name="Google Shape;24434;p5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5" name="Google Shape;24435;p5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6" name="Google Shape;24436;p5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7" name="Google Shape;24437;p5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8" name="Google Shape;24438;p5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39" name="Google Shape;24439;p5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4440" name="Google Shape;24440;p5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1" name="Google Shape;24441;p5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2" name="Google Shape;24442;p5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3" name="Google Shape;24443;p5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4" name="Google Shape;24444;p5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5" name="Google Shape;24445;p5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6" name="Google Shape;24446;p5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7" name="Google Shape;24447;p5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8" name="Google Shape;24448;p5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9" name="Google Shape;24449;p5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0" name="Google Shape;24450;p5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1" name="Google Shape;24451;p5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2" name="Google Shape;24452;p5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3" name="Google Shape;24453;p5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4" name="Google Shape;24454;p5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5" name="Google Shape;24455;p5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6" name="Google Shape;24456;p5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7" name="Google Shape;24457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8" name="Google Shape;24458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9" name="Google Shape;24459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0" name="Google Shape;24460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1" name="Google Shape;24461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2" name="Google Shape;24462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3" name="Google Shape;24463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4" name="Google Shape;24464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5" name="Google Shape;24465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466" name="Google Shape;24466;p5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7" name="Google Shape;24467;p5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8" name="Google Shape;24468;p5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9" name="Google Shape;24469;p5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0" name="Google Shape;24470;p5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1" name="Google Shape;24471;p5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2" name="Google Shape;24472;p5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3" name="Google Shape;24473;p5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4" name="Google Shape;24474;p5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5" name="Google Shape;24475;p5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6" name="Google Shape;24476;p5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7" name="Google Shape;24477;p5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8" name="Google Shape;24478;p5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9" name="Google Shape;24479;p5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0" name="Google Shape;24480;p5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1" name="Google Shape;24481;p5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2" name="Google Shape;24482;p5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3" name="Google Shape;24483;p5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4" name="Google Shape;24484;p5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5" name="Google Shape;24485;p5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6" name="Google Shape;24486;p5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7" name="Google Shape;24487;p5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8" name="Google Shape;24488;p5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9" name="Google Shape;24489;p5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0" name="Google Shape;24490;p5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1" name="Google Shape;24491;p5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2" name="Google Shape;24492;p5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3" name="Google Shape;24493;p5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4" name="Google Shape;24494;p5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5" name="Google Shape;24495;p5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6" name="Google Shape;24496;p5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7" name="Google Shape;24497;p5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8" name="Google Shape;24498;p5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9" name="Google Shape;24499;p5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0" name="Google Shape;24500;p5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1" name="Google Shape;24501;p5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2" name="Google Shape;24502;p5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3" name="Google Shape;24503;p5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4" name="Google Shape;24504;p5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5" name="Google Shape;24505;p5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6" name="Google Shape;24506;p5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7" name="Google Shape;24507;p5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8" name="Google Shape;24508;p5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9" name="Google Shape;24509;p5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0" name="Google Shape;24510;p5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1" name="Google Shape;24511;p5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2" name="Google Shape;24512;p5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3" name="Google Shape;24513;p5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4" name="Google Shape;24514;p5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5" name="Google Shape;24515;p5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6" name="Google Shape;24516;p5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7" name="Google Shape;24517;p5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8" name="Google Shape;24518;p5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9" name="Google Shape;24519;p5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0" name="Google Shape;24520;p5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1" name="Google Shape;24521;p5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2" name="Google Shape;24522;p5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3" name="Google Shape;24523;p5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4" name="Google Shape;24524;p5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5" name="Google Shape;24525;p5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6" name="Google Shape;24526;p5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7" name="Google Shape;24527;p5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8" name="Google Shape;24528;p5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9" name="Google Shape;24529;p5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0" name="Google Shape;24530;p5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1" name="Google Shape;24531;p5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2" name="Google Shape;24532;p5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3" name="Google Shape;24533;p5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4" name="Google Shape;24534;p5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5" name="Google Shape;24535;p5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6" name="Google Shape;24536;p5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7" name="Google Shape;24537;p5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8" name="Google Shape;24538;p5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9" name="Google Shape;24539;p5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0" name="Google Shape;24540;p5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1" name="Google Shape;24541;p5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2" name="Google Shape;24542;p5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3" name="Google Shape;24543;p5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4" name="Google Shape;24544;p5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5" name="Google Shape;24545;p5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6" name="Google Shape;24546;p5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7" name="Google Shape;24547;p5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8" name="Google Shape;24548;p5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9" name="Google Shape;24549;p5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0" name="Google Shape;24550;p5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1" name="Google Shape;24551;p5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2" name="Google Shape;24552;p5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3" name="Google Shape;24553;p5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4" name="Google Shape;24554;p5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5" name="Google Shape;24555;p5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6" name="Google Shape;24556;p5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7" name="Google Shape;24557;p5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8" name="Google Shape;24558;p5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9" name="Google Shape;24559;p5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0" name="Google Shape;24560;p5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1" name="Google Shape;24561;p5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2" name="Google Shape;24562;p5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3" name="Google Shape;24563;p5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4" name="Google Shape;24564;p5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5" name="Google Shape;24565;p5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66" name="Google Shape;24566;p5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567" name="Google Shape;24567;p5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8" name="Google Shape;24568;p5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9" name="Google Shape;24569;p5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0" name="Google Shape;24570;p5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1" name="Google Shape;24571;p5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2" name="Google Shape;24572;p5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3" name="Google Shape;24573;p5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4" name="Google Shape;24574;p5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5" name="Google Shape;24575;p5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6" name="Google Shape;24576;p5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7" name="Google Shape;24577;p5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8" name="Google Shape;24578;p5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9" name="Google Shape;24579;p5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0" name="Google Shape;24580;p5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1" name="Google Shape;24581;p5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2" name="Google Shape;24582;p5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3" name="Google Shape;24583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4" name="Google Shape;24584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5" name="Google Shape;24585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6" name="Google Shape;24586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7" name="Google Shape;24587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8" name="Google Shape;24588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9" name="Google Shape;24589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0" name="Google Shape;24590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1" name="Google Shape;24591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2" name="Google Shape;24592;p5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593" name="Google Shape;24593;p5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4" name="Google Shape;24594;p5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5" name="Google Shape;24595;p5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6" name="Google Shape;24596;p5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7" name="Google Shape;24597;p5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98" name="Google Shape;24598;p5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4599" name="Google Shape;24599;p5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0" name="Google Shape;24600;p5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1" name="Google Shape;24601;p5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2" name="Google Shape;24602;p5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3" name="Google Shape;24603;p5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4" name="Google Shape;24604;p5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5" name="Google Shape;24605;p5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6" name="Google Shape;24606;p5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7" name="Google Shape;24607;p5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8" name="Google Shape;24608;p5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9" name="Google Shape;24609;p5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0" name="Google Shape;24610;p5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1" name="Google Shape;24611;p5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2" name="Google Shape;24612;p5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3" name="Google Shape;24613;p5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4" name="Google Shape;24614;p5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5" name="Google Shape;24615;p5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6" name="Google Shape;24616;p5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7" name="Google Shape;24617;p5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8" name="Google Shape;24618;p5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9" name="Google Shape;24619;p5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0" name="Google Shape;24620;p5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1" name="Google Shape;24621;p5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2" name="Google Shape;24622;p5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3" name="Google Shape;24623;p5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4" name="Google Shape;24624;p5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25" name="Google Shape;24625;p5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626" name="Google Shape;24626;p5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4627" name="Google Shape;24627;p5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8" name="Google Shape;24628;p5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9" name="Google Shape;24629;p5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0" name="Google Shape;24630;p5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1" name="Google Shape;24631;p5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2" name="Google Shape;24632;p5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3" name="Google Shape;24633;p5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4" name="Google Shape;24634;p5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5" name="Google Shape;24635;p5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6" name="Google Shape;24636;p5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7" name="Google Shape;24637;p5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8" name="Google Shape;24638;p5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9" name="Google Shape;24639;p5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0" name="Google Shape;24640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1" name="Google Shape;24641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2" name="Google Shape;24642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3" name="Google Shape;24643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4" name="Google Shape;24644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5" name="Google Shape;24645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6" name="Google Shape;24646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7" name="Google Shape;24647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8" name="Google Shape;24648;p5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9" name="Google Shape;24649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0" name="Google Shape;24650;p5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1" name="Google Shape;24651;p5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2" name="Google Shape;24652;p5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53" name="Google Shape;24653;p56"/>
          <p:cNvGrpSpPr/>
          <p:nvPr/>
        </p:nvGrpSpPr>
        <p:grpSpPr>
          <a:xfrm>
            <a:off x="-706730" y="-247937"/>
            <a:ext cx="3399044" cy="3421986"/>
            <a:chOff x="-706730" y="-247937"/>
            <a:chExt cx="3399044" cy="3421986"/>
          </a:xfrm>
        </p:grpSpPr>
        <p:grpSp>
          <p:nvGrpSpPr>
            <p:cNvPr id="24654" name="Google Shape;24654;p56"/>
            <p:cNvGrpSpPr/>
            <p:nvPr/>
          </p:nvGrpSpPr>
          <p:grpSpPr>
            <a:xfrm>
              <a:off x="-706730" y="-247937"/>
              <a:ext cx="3399044" cy="3421986"/>
              <a:chOff x="-513630" y="-410112"/>
              <a:chExt cx="3399044" cy="3421986"/>
            </a:xfrm>
          </p:grpSpPr>
          <p:grpSp>
            <p:nvGrpSpPr>
              <p:cNvPr id="24655" name="Google Shape;24655;p56"/>
              <p:cNvGrpSpPr/>
              <p:nvPr/>
            </p:nvGrpSpPr>
            <p:grpSpPr>
              <a:xfrm>
                <a:off x="-289105" y="-410112"/>
                <a:ext cx="3174520" cy="3421986"/>
                <a:chOff x="-289105" y="-410112"/>
                <a:chExt cx="3174520" cy="3421986"/>
              </a:xfrm>
            </p:grpSpPr>
            <p:grpSp>
              <p:nvGrpSpPr>
                <p:cNvPr id="24656" name="Google Shape;24656;p56"/>
                <p:cNvGrpSpPr/>
                <p:nvPr/>
              </p:nvGrpSpPr>
              <p:grpSpPr>
                <a:xfrm rot="-2528748" flipH="1">
                  <a:off x="1139937" y="1544051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24657" name="Google Shape;24657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58" name="Google Shape;24658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59" name="Google Shape;24659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0" name="Google Shape;24660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1" name="Google Shape;24661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2" name="Google Shape;24662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3" name="Google Shape;24663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4" name="Google Shape;24664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5" name="Google Shape;24665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6" name="Google Shape;24666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7" name="Google Shape;24667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8" name="Google Shape;24668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9" name="Google Shape;24669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0" name="Google Shape;24670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671" name="Google Shape;24671;p56"/>
                <p:cNvGrpSpPr/>
                <p:nvPr/>
              </p:nvGrpSpPr>
              <p:grpSpPr>
                <a:xfrm rot="1033525" flipH="1">
                  <a:off x="1574028" y="81642"/>
                  <a:ext cx="1240716" cy="665175"/>
                  <a:chOff x="5206900" y="826150"/>
                  <a:chExt cx="599275" cy="321250"/>
                </a:xfrm>
              </p:grpSpPr>
              <p:sp>
                <p:nvSpPr>
                  <p:cNvPr id="24672" name="Google Shape;24672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3" name="Google Shape;24673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4" name="Google Shape;24674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5" name="Google Shape;24675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6" name="Google Shape;24676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7" name="Google Shape;24677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8" name="Google Shape;24678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9" name="Google Shape;24679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0" name="Google Shape;24680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1" name="Google Shape;24681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2" name="Google Shape;24682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3" name="Google Shape;24683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4" name="Google Shape;24684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5" name="Google Shape;24685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686" name="Google Shape;24686;p56"/>
                <p:cNvGrpSpPr/>
                <p:nvPr/>
              </p:nvGrpSpPr>
              <p:grpSpPr>
                <a:xfrm rot="6256591">
                  <a:off x="1268807" y="629246"/>
                  <a:ext cx="1240826" cy="665092"/>
                  <a:chOff x="5206900" y="826150"/>
                  <a:chExt cx="599275" cy="321250"/>
                </a:xfrm>
              </p:grpSpPr>
              <p:sp>
                <p:nvSpPr>
                  <p:cNvPr id="24687" name="Google Shape;24687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8" name="Google Shape;24688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9" name="Google Shape;24689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0" name="Google Shape;24690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1" name="Google Shape;24691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2" name="Google Shape;24692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3" name="Google Shape;24693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4" name="Google Shape;24694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5" name="Google Shape;24695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6" name="Google Shape;24696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7" name="Google Shape;24697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8" name="Google Shape;24698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9" name="Google Shape;24699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00" name="Google Shape;24700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701" name="Google Shape;24701;p56"/>
                <p:cNvGrpSpPr/>
                <p:nvPr/>
              </p:nvGrpSpPr>
              <p:grpSpPr>
                <a:xfrm flipH="1">
                  <a:off x="-35240" y="866804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4702" name="Google Shape;24702;p56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4703" name="Google Shape;24703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4" name="Google Shape;24704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5" name="Google Shape;24705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6" name="Google Shape;24706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7" name="Google Shape;24707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8" name="Google Shape;24708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9" name="Google Shape;24709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0" name="Google Shape;24710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1" name="Google Shape;24711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2" name="Google Shape;24712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3" name="Google Shape;24713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4" name="Google Shape;24714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5" name="Google Shape;24715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6" name="Google Shape;24716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4717" name="Google Shape;24717;p56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4718" name="Google Shape;24718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9" name="Google Shape;24719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0" name="Google Shape;24720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1" name="Google Shape;24721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2" name="Google Shape;24722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3" name="Google Shape;24723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4" name="Google Shape;24724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5" name="Google Shape;24725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6" name="Google Shape;24726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7" name="Google Shape;24727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8" name="Google Shape;24728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9" name="Google Shape;24729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0" name="Google Shape;24730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1" name="Google Shape;24731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4732" name="Google Shape;24732;p56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4733" name="Google Shape;24733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4" name="Google Shape;24734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5" name="Google Shape;24735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6" name="Google Shape;24736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7" name="Google Shape;24737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8" name="Google Shape;24738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9" name="Google Shape;24739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0" name="Google Shape;24740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1" name="Google Shape;24741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2" name="Google Shape;24742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3" name="Google Shape;24743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4" name="Google Shape;24744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5" name="Google Shape;24745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6" name="Google Shape;24746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4747" name="Google Shape;24747;p56"/>
                <p:cNvGrpSpPr/>
                <p:nvPr/>
              </p:nvGrpSpPr>
              <p:grpSpPr>
                <a:xfrm rot="446386">
                  <a:off x="1421080" y="781885"/>
                  <a:ext cx="1240817" cy="665090"/>
                  <a:chOff x="5206900" y="826150"/>
                  <a:chExt cx="599275" cy="321250"/>
                </a:xfrm>
              </p:grpSpPr>
              <p:sp>
                <p:nvSpPr>
                  <p:cNvPr id="24748" name="Google Shape;24748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49" name="Google Shape;24749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0" name="Google Shape;24750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1" name="Google Shape;24751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2" name="Google Shape;24752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3" name="Google Shape;24753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4" name="Google Shape;24754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5" name="Google Shape;24755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6" name="Google Shape;24756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7" name="Google Shape;24757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8" name="Google Shape;24758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9" name="Google Shape;24759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0" name="Google Shape;24760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1" name="Google Shape;24761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762" name="Google Shape;24762;p56"/>
                <p:cNvGrpSpPr/>
                <p:nvPr/>
              </p:nvGrpSpPr>
              <p:grpSpPr>
                <a:xfrm rot="-2528748" flipH="1">
                  <a:off x="-226338" y="-79824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24763" name="Google Shape;24763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4" name="Google Shape;24764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5" name="Google Shape;24765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6" name="Google Shape;24766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7" name="Google Shape;24767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8" name="Google Shape;24768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9" name="Google Shape;24769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0" name="Google Shape;24770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1" name="Google Shape;24771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2" name="Google Shape;24772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3" name="Google Shape;24773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4" name="Google Shape;24774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5" name="Google Shape;24775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6" name="Google Shape;24776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4777" name="Google Shape;24777;p56"/>
              <p:cNvGrpSpPr/>
              <p:nvPr/>
            </p:nvGrpSpPr>
            <p:grpSpPr>
              <a:xfrm>
                <a:off x="-513630" y="35479"/>
                <a:ext cx="2745498" cy="1748548"/>
                <a:chOff x="1270425" y="2070325"/>
                <a:chExt cx="1769805" cy="1127150"/>
              </a:xfrm>
            </p:grpSpPr>
            <p:grpSp>
              <p:nvGrpSpPr>
                <p:cNvPr id="24778" name="Google Shape;24778;p56"/>
                <p:cNvGrpSpPr/>
                <p:nvPr/>
              </p:nvGrpSpPr>
              <p:grpSpPr>
                <a:xfrm>
                  <a:off x="1582562" y="2070325"/>
                  <a:ext cx="1123518" cy="1127150"/>
                  <a:chOff x="1582562" y="2070325"/>
                  <a:chExt cx="1123518" cy="1127150"/>
                </a:xfrm>
              </p:grpSpPr>
              <p:sp>
                <p:nvSpPr>
                  <p:cNvPr id="24779" name="Google Shape;24779;p56"/>
                  <p:cNvSpPr/>
                  <p:nvPr/>
                </p:nvSpPr>
                <p:spPr>
                  <a:xfrm>
                    <a:off x="1582562" y="2070325"/>
                    <a:ext cx="1123518" cy="112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08" h="10241" extrusionOk="0">
                        <a:moveTo>
                          <a:pt x="5151" y="1"/>
                        </a:moveTo>
                        <a:cubicBezTo>
                          <a:pt x="2707" y="1"/>
                          <a:pt x="297" y="1732"/>
                          <a:pt x="34" y="4666"/>
                        </a:cubicBezTo>
                        <a:cubicBezTo>
                          <a:pt x="0" y="4732"/>
                          <a:pt x="0" y="4832"/>
                          <a:pt x="0" y="4932"/>
                        </a:cubicBezTo>
                        <a:lnTo>
                          <a:pt x="0" y="5133"/>
                        </a:lnTo>
                        <a:cubicBezTo>
                          <a:pt x="0" y="5433"/>
                          <a:pt x="34" y="5733"/>
                          <a:pt x="67" y="6033"/>
                        </a:cubicBezTo>
                        <a:cubicBezTo>
                          <a:pt x="167" y="6500"/>
                          <a:pt x="301" y="6967"/>
                          <a:pt x="534" y="7401"/>
                        </a:cubicBezTo>
                        <a:cubicBezTo>
                          <a:pt x="701" y="7734"/>
                          <a:pt x="901" y="8068"/>
                          <a:pt x="1168" y="8368"/>
                        </a:cubicBezTo>
                        <a:cubicBezTo>
                          <a:pt x="2223" y="9656"/>
                          <a:pt x="3657" y="10241"/>
                          <a:pt x="5071" y="10241"/>
                        </a:cubicBezTo>
                        <a:cubicBezTo>
                          <a:pt x="7504" y="10241"/>
                          <a:pt x="9879" y="8513"/>
                          <a:pt x="10174" y="5666"/>
                        </a:cubicBezTo>
                        <a:cubicBezTo>
                          <a:pt x="10208" y="5466"/>
                          <a:pt x="10208" y="5299"/>
                          <a:pt x="10208" y="5133"/>
                        </a:cubicBezTo>
                        <a:cubicBezTo>
                          <a:pt x="10208" y="5032"/>
                          <a:pt x="10208" y="4966"/>
                          <a:pt x="10208" y="4832"/>
                        </a:cubicBezTo>
                        <a:cubicBezTo>
                          <a:pt x="10208" y="4732"/>
                          <a:pt x="10208" y="4632"/>
                          <a:pt x="10174" y="4499"/>
                        </a:cubicBezTo>
                        <a:cubicBezTo>
                          <a:pt x="10174" y="4332"/>
                          <a:pt x="10141" y="4199"/>
                          <a:pt x="10108" y="4032"/>
                        </a:cubicBezTo>
                        <a:cubicBezTo>
                          <a:pt x="9974" y="3431"/>
                          <a:pt x="9707" y="2831"/>
                          <a:pt x="9374" y="2331"/>
                        </a:cubicBezTo>
                        <a:cubicBezTo>
                          <a:pt x="8337" y="729"/>
                          <a:pt x="6737" y="1"/>
                          <a:pt x="515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4780" name="Google Shape;24780;p56"/>
                  <p:cNvGrpSpPr/>
                  <p:nvPr/>
                </p:nvGrpSpPr>
                <p:grpSpPr>
                  <a:xfrm>
                    <a:off x="1582562" y="2073407"/>
                    <a:ext cx="1123518" cy="973062"/>
                    <a:chOff x="1582562" y="2073407"/>
                    <a:chExt cx="1123518" cy="973062"/>
                  </a:xfrm>
                </p:grpSpPr>
                <p:sp>
                  <p:nvSpPr>
                    <p:cNvPr id="24781" name="Google Shape;24781;p56"/>
                    <p:cNvSpPr/>
                    <p:nvPr/>
                  </p:nvSpPr>
                  <p:spPr>
                    <a:xfrm>
                      <a:off x="1674354" y="2073407"/>
                      <a:ext cx="939934" cy="25347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40" h="2303" extrusionOk="0">
                          <a:moveTo>
                            <a:pt x="4270" y="1"/>
                          </a:moveTo>
                          <a:cubicBezTo>
                            <a:pt x="2635" y="1"/>
                            <a:pt x="1001" y="768"/>
                            <a:pt x="0" y="2303"/>
                          </a:cubicBezTo>
                          <a:cubicBezTo>
                            <a:pt x="167" y="2303"/>
                            <a:pt x="334" y="2303"/>
                            <a:pt x="501" y="2269"/>
                          </a:cubicBezTo>
                          <a:cubicBezTo>
                            <a:pt x="734" y="2169"/>
                            <a:pt x="968" y="2102"/>
                            <a:pt x="1234" y="2069"/>
                          </a:cubicBezTo>
                          <a:cubicBezTo>
                            <a:pt x="1735" y="1969"/>
                            <a:pt x="1802" y="1936"/>
                            <a:pt x="2335" y="1869"/>
                          </a:cubicBezTo>
                          <a:cubicBezTo>
                            <a:pt x="2869" y="1802"/>
                            <a:pt x="3203" y="1735"/>
                            <a:pt x="3703" y="1702"/>
                          </a:cubicBezTo>
                          <a:cubicBezTo>
                            <a:pt x="3870" y="1669"/>
                            <a:pt x="4045" y="1652"/>
                            <a:pt x="4220" y="1652"/>
                          </a:cubicBezTo>
                          <a:cubicBezTo>
                            <a:pt x="4395" y="1652"/>
                            <a:pt x="4570" y="1669"/>
                            <a:pt x="4737" y="1702"/>
                          </a:cubicBezTo>
                          <a:cubicBezTo>
                            <a:pt x="5104" y="1802"/>
                            <a:pt x="5404" y="1769"/>
                            <a:pt x="5738" y="1869"/>
                          </a:cubicBezTo>
                          <a:cubicBezTo>
                            <a:pt x="6005" y="2002"/>
                            <a:pt x="6271" y="2069"/>
                            <a:pt x="6538" y="2136"/>
                          </a:cubicBezTo>
                          <a:cubicBezTo>
                            <a:pt x="6972" y="2202"/>
                            <a:pt x="7406" y="2269"/>
                            <a:pt x="7839" y="2303"/>
                          </a:cubicBezTo>
                          <a:lnTo>
                            <a:pt x="8540" y="2303"/>
                          </a:lnTo>
                          <a:cubicBezTo>
                            <a:pt x="7539" y="768"/>
                            <a:pt x="5904" y="1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82" name="Google Shape;24782;p56"/>
                    <p:cNvSpPr/>
                    <p:nvPr/>
                  </p:nvSpPr>
                  <p:spPr>
                    <a:xfrm>
                      <a:off x="1582562" y="2513987"/>
                      <a:ext cx="1119886" cy="9927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75" h="902" extrusionOk="0">
                          <a:moveTo>
                            <a:pt x="10108" y="1"/>
                          </a:moveTo>
                          <a:lnTo>
                            <a:pt x="8773" y="134"/>
                          </a:lnTo>
                          <a:cubicBezTo>
                            <a:pt x="8206" y="201"/>
                            <a:pt x="7572" y="234"/>
                            <a:pt x="6605" y="268"/>
                          </a:cubicBezTo>
                          <a:cubicBezTo>
                            <a:pt x="6105" y="268"/>
                            <a:pt x="5604" y="268"/>
                            <a:pt x="5104" y="201"/>
                          </a:cubicBezTo>
                          <a:cubicBezTo>
                            <a:pt x="4618" y="137"/>
                            <a:pt x="4118" y="114"/>
                            <a:pt x="3622" y="114"/>
                          </a:cubicBezTo>
                          <a:cubicBezTo>
                            <a:pt x="3335" y="114"/>
                            <a:pt x="3050" y="122"/>
                            <a:pt x="2769" y="134"/>
                          </a:cubicBezTo>
                          <a:cubicBezTo>
                            <a:pt x="2169" y="201"/>
                            <a:pt x="868" y="468"/>
                            <a:pt x="34" y="635"/>
                          </a:cubicBezTo>
                          <a:cubicBezTo>
                            <a:pt x="0" y="735"/>
                            <a:pt x="0" y="801"/>
                            <a:pt x="0" y="901"/>
                          </a:cubicBezTo>
                          <a:cubicBezTo>
                            <a:pt x="1068" y="768"/>
                            <a:pt x="3670" y="401"/>
                            <a:pt x="4137" y="401"/>
                          </a:cubicBezTo>
                          <a:cubicBezTo>
                            <a:pt x="4704" y="434"/>
                            <a:pt x="4804" y="468"/>
                            <a:pt x="5304" y="501"/>
                          </a:cubicBezTo>
                          <a:cubicBezTo>
                            <a:pt x="5638" y="534"/>
                            <a:pt x="6005" y="568"/>
                            <a:pt x="6372" y="568"/>
                          </a:cubicBezTo>
                          <a:cubicBezTo>
                            <a:pt x="6738" y="534"/>
                            <a:pt x="7706" y="568"/>
                            <a:pt x="8373" y="501"/>
                          </a:cubicBezTo>
                          <a:cubicBezTo>
                            <a:pt x="8707" y="468"/>
                            <a:pt x="9507" y="468"/>
                            <a:pt x="10174" y="468"/>
                          </a:cubicBezTo>
                          <a:cubicBezTo>
                            <a:pt x="10174" y="301"/>
                            <a:pt x="10141" y="168"/>
                            <a:pt x="101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83" name="Google Shape;24783;p56"/>
                    <p:cNvSpPr/>
                    <p:nvPr/>
                  </p:nvSpPr>
                  <p:spPr>
                    <a:xfrm>
                      <a:off x="1582562" y="2576392"/>
                      <a:ext cx="1123518" cy="1726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08" h="1569" extrusionOk="0">
                          <a:moveTo>
                            <a:pt x="4070" y="1"/>
                          </a:moveTo>
                          <a:cubicBezTo>
                            <a:pt x="3870" y="1"/>
                            <a:pt x="3670" y="1"/>
                            <a:pt x="3469" y="34"/>
                          </a:cubicBezTo>
                          <a:cubicBezTo>
                            <a:pt x="3169" y="101"/>
                            <a:pt x="2969" y="101"/>
                            <a:pt x="2836" y="134"/>
                          </a:cubicBezTo>
                          <a:cubicBezTo>
                            <a:pt x="2669" y="168"/>
                            <a:pt x="2369" y="168"/>
                            <a:pt x="2135" y="201"/>
                          </a:cubicBezTo>
                          <a:cubicBezTo>
                            <a:pt x="1902" y="234"/>
                            <a:pt x="1735" y="234"/>
                            <a:pt x="1535" y="268"/>
                          </a:cubicBezTo>
                          <a:cubicBezTo>
                            <a:pt x="1368" y="301"/>
                            <a:pt x="1401" y="301"/>
                            <a:pt x="1134" y="368"/>
                          </a:cubicBezTo>
                          <a:cubicBezTo>
                            <a:pt x="868" y="468"/>
                            <a:pt x="634" y="501"/>
                            <a:pt x="367" y="501"/>
                          </a:cubicBezTo>
                          <a:cubicBezTo>
                            <a:pt x="100" y="501"/>
                            <a:pt x="34" y="501"/>
                            <a:pt x="0" y="535"/>
                          </a:cubicBezTo>
                          <a:cubicBezTo>
                            <a:pt x="0" y="835"/>
                            <a:pt x="34" y="1135"/>
                            <a:pt x="67" y="1435"/>
                          </a:cubicBezTo>
                          <a:cubicBezTo>
                            <a:pt x="634" y="1235"/>
                            <a:pt x="1201" y="1102"/>
                            <a:pt x="1768" y="968"/>
                          </a:cubicBezTo>
                          <a:cubicBezTo>
                            <a:pt x="1935" y="952"/>
                            <a:pt x="2102" y="943"/>
                            <a:pt x="2269" y="943"/>
                          </a:cubicBezTo>
                          <a:cubicBezTo>
                            <a:pt x="2435" y="943"/>
                            <a:pt x="2602" y="952"/>
                            <a:pt x="2769" y="968"/>
                          </a:cubicBezTo>
                          <a:cubicBezTo>
                            <a:pt x="3069" y="1002"/>
                            <a:pt x="3369" y="1068"/>
                            <a:pt x="3670" y="1135"/>
                          </a:cubicBezTo>
                          <a:cubicBezTo>
                            <a:pt x="4070" y="1268"/>
                            <a:pt x="4470" y="1368"/>
                            <a:pt x="4904" y="1368"/>
                          </a:cubicBezTo>
                          <a:cubicBezTo>
                            <a:pt x="5771" y="1469"/>
                            <a:pt x="6071" y="1569"/>
                            <a:pt x="6672" y="1569"/>
                          </a:cubicBezTo>
                          <a:lnTo>
                            <a:pt x="7973" y="1569"/>
                          </a:lnTo>
                          <a:cubicBezTo>
                            <a:pt x="8133" y="1562"/>
                            <a:pt x="8267" y="1561"/>
                            <a:pt x="8382" y="1561"/>
                          </a:cubicBezTo>
                          <a:cubicBezTo>
                            <a:pt x="8509" y="1561"/>
                            <a:pt x="8613" y="1563"/>
                            <a:pt x="8704" y="1563"/>
                          </a:cubicBezTo>
                          <a:cubicBezTo>
                            <a:pt x="8982" y="1563"/>
                            <a:pt x="9146" y="1545"/>
                            <a:pt x="9474" y="1402"/>
                          </a:cubicBezTo>
                          <a:cubicBezTo>
                            <a:pt x="9807" y="1235"/>
                            <a:pt x="10041" y="1135"/>
                            <a:pt x="10174" y="1068"/>
                          </a:cubicBezTo>
                          <a:cubicBezTo>
                            <a:pt x="10208" y="868"/>
                            <a:pt x="10208" y="701"/>
                            <a:pt x="10208" y="535"/>
                          </a:cubicBezTo>
                          <a:cubicBezTo>
                            <a:pt x="10208" y="434"/>
                            <a:pt x="10208" y="368"/>
                            <a:pt x="10174" y="234"/>
                          </a:cubicBezTo>
                          <a:cubicBezTo>
                            <a:pt x="9774" y="334"/>
                            <a:pt x="9340" y="368"/>
                            <a:pt x="8907" y="368"/>
                          </a:cubicBezTo>
                          <a:cubicBezTo>
                            <a:pt x="8873" y="346"/>
                            <a:pt x="8829" y="338"/>
                            <a:pt x="8765" y="338"/>
                          </a:cubicBezTo>
                          <a:cubicBezTo>
                            <a:pt x="8636" y="338"/>
                            <a:pt x="8429" y="368"/>
                            <a:pt x="8073" y="368"/>
                          </a:cubicBezTo>
                          <a:cubicBezTo>
                            <a:pt x="7906" y="379"/>
                            <a:pt x="7728" y="383"/>
                            <a:pt x="7565" y="383"/>
                          </a:cubicBezTo>
                          <a:cubicBezTo>
                            <a:pt x="7239" y="383"/>
                            <a:pt x="6972" y="368"/>
                            <a:pt x="6972" y="368"/>
                          </a:cubicBezTo>
                          <a:cubicBezTo>
                            <a:pt x="6972" y="368"/>
                            <a:pt x="6271" y="301"/>
                            <a:pt x="6038" y="268"/>
                          </a:cubicBezTo>
                          <a:cubicBezTo>
                            <a:pt x="5771" y="268"/>
                            <a:pt x="4303" y="1"/>
                            <a:pt x="407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84" name="Google Shape;24784;p56"/>
                    <p:cNvSpPr/>
                    <p:nvPr/>
                  </p:nvSpPr>
                  <p:spPr>
                    <a:xfrm>
                      <a:off x="1641335" y="2884787"/>
                      <a:ext cx="903173" cy="1616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1469" extrusionOk="0">
                          <a:moveTo>
                            <a:pt x="0" y="1"/>
                          </a:moveTo>
                          <a:cubicBezTo>
                            <a:pt x="167" y="334"/>
                            <a:pt x="400" y="668"/>
                            <a:pt x="634" y="968"/>
                          </a:cubicBezTo>
                          <a:cubicBezTo>
                            <a:pt x="1001" y="1002"/>
                            <a:pt x="1801" y="1135"/>
                            <a:pt x="2302" y="1202"/>
                          </a:cubicBezTo>
                          <a:cubicBezTo>
                            <a:pt x="2835" y="1302"/>
                            <a:pt x="3069" y="1369"/>
                            <a:pt x="3503" y="1435"/>
                          </a:cubicBezTo>
                          <a:cubicBezTo>
                            <a:pt x="3658" y="1457"/>
                            <a:pt x="3795" y="1469"/>
                            <a:pt x="3962" y="1469"/>
                          </a:cubicBezTo>
                          <a:cubicBezTo>
                            <a:pt x="4296" y="1469"/>
                            <a:pt x="4748" y="1424"/>
                            <a:pt x="5704" y="1335"/>
                          </a:cubicBezTo>
                          <a:cubicBezTo>
                            <a:pt x="6605" y="1235"/>
                            <a:pt x="7472" y="902"/>
                            <a:pt x="8206" y="368"/>
                          </a:cubicBezTo>
                          <a:lnTo>
                            <a:pt x="8206" y="368"/>
                          </a:lnTo>
                          <a:cubicBezTo>
                            <a:pt x="7447" y="874"/>
                            <a:pt x="6475" y="977"/>
                            <a:pt x="5669" y="977"/>
                          </a:cubicBezTo>
                          <a:cubicBezTo>
                            <a:pt x="5518" y="977"/>
                            <a:pt x="5374" y="973"/>
                            <a:pt x="5237" y="968"/>
                          </a:cubicBezTo>
                          <a:cubicBezTo>
                            <a:pt x="4603" y="935"/>
                            <a:pt x="3970" y="801"/>
                            <a:pt x="3402" y="568"/>
                          </a:cubicBezTo>
                          <a:cubicBezTo>
                            <a:pt x="2602" y="368"/>
                            <a:pt x="1801" y="201"/>
                            <a:pt x="1001" y="101"/>
                          </a:cubicBezTo>
                          <a:cubicBezTo>
                            <a:pt x="667" y="34"/>
                            <a:pt x="334" y="1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4785" name="Google Shape;24785;p56"/>
                <p:cNvSpPr/>
                <p:nvPr/>
              </p:nvSpPr>
              <p:spPr>
                <a:xfrm>
                  <a:off x="1270425" y="2115341"/>
                  <a:ext cx="1769805" cy="1045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0" h="9496" extrusionOk="0">
                      <a:moveTo>
                        <a:pt x="14796" y="0"/>
                      </a:moveTo>
                      <a:cubicBezTo>
                        <a:pt x="14054" y="0"/>
                        <a:pt x="12845" y="340"/>
                        <a:pt x="11376" y="954"/>
                      </a:cubicBezTo>
                      <a:lnTo>
                        <a:pt x="11476" y="1054"/>
                      </a:lnTo>
                      <a:cubicBezTo>
                        <a:pt x="12860" y="478"/>
                        <a:pt x="13989" y="156"/>
                        <a:pt x="14631" y="156"/>
                      </a:cubicBezTo>
                      <a:cubicBezTo>
                        <a:pt x="14917" y="156"/>
                        <a:pt x="15106" y="220"/>
                        <a:pt x="15178" y="354"/>
                      </a:cubicBezTo>
                      <a:cubicBezTo>
                        <a:pt x="15612" y="1088"/>
                        <a:pt x="12677" y="3589"/>
                        <a:pt x="8640" y="5958"/>
                      </a:cubicBezTo>
                      <a:cubicBezTo>
                        <a:pt x="5382" y="7885"/>
                        <a:pt x="2368" y="9128"/>
                        <a:pt x="1124" y="9128"/>
                      </a:cubicBezTo>
                      <a:cubicBezTo>
                        <a:pt x="840" y="9128"/>
                        <a:pt x="649" y="9063"/>
                        <a:pt x="568" y="8927"/>
                      </a:cubicBezTo>
                      <a:cubicBezTo>
                        <a:pt x="301" y="8460"/>
                        <a:pt x="1302" y="7359"/>
                        <a:pt x="3003" y="6024"/>
                      </a:cubicBezTo>
                      <a:lnTo>
                        <a:pt x="2970" y="5891"/>
                      </a:lnTo>
                      <a:cubicBezTo>
                        <a:pt x="1068" y="7359"/>
                        <a:pt x="1" y="8660"/>
                        <a:pt x="335" y="9227"/>
                      </a:cubicBezTo>
                      <a:cubicBezTo>
                        <a:pt x="440" y="9409"/>
                        <a:pt x="692" y="9496"/>
                        <a:pt x="1065" y="9496"/>
                      </a:cubicBezTo>
                      <a:cubicBezTo>
                        <a:pt x="2464" y="9496"/>
                        <a:pt x="5554" y="8274"/>
                        <a:pt x="8874" y="6325"/>
                      </a:cubicBezTo>
                      <a:cubicBezTo>
                        <a:pt x="13077" y="3890"/>
                        <a:pt x="16079" y="1188"/>
                        <a:pt x="15545" y="287"/>
                      </a:cubicBezTo>
                      <a:cubicBezTo>
                        <a:pt x="15443" y="93"/>
                        <a:pt x="15183" y="0"/>
                        <a:pt x="14796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2723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786" name="Google Shape;24786;p56"/>
            <p:cNvGrpSpPr/>
            <p:nvPr/>
          </p:nvGrpSpPr>
          <p:grpSpPr>
            <a:xfrm>
              <a:off x="817141" y="1560564"/>
              <a:ext cx="523502" cy="523554"/>
              <a:chOff x="3311753" y="2087385"/>
              <a:chExt cx="1108880" cy="1108990"/>
            </a:xfrm>
          </p:grpSpPr>
          <p:sp>
            <p:nvSpPr>
              <p:cNvPr id="24787" name="Google Shape;24787;p56"/>
              <p:cNvSpPr/>
              <p:nvPr/>
            </p:nvSpPr>
            <p:spPr>
              <a:xfrm>
                <a:off x="3311753" y="2087385"/>
                <a:ext cx="1108880" cy="1108990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10076" extrusionOk="0">
                    <a:moveTo>
                      <a:pt x="5107" y="1"/>
                    </a:moveTo>
                    <a:cubicBezTo>
                      <a:pt x="2533" y="1"/>
                      <a:pt x="1" y="1935"/>
                      <a:pt x="1" y="5044"/>
                    </a:cubicBezTo>
                    <a:cubicBezTo>
                      <a:pt x="1" y="5344"/>
                      <a:pt x="34" y="5645"/>
                      <a:pt x="101" y="5978"/>
                    </a:cubicBezTo>
                    <a:cubicBezTo>
                      <a:pt x="134" y="6178"/>
                      <a:pt x="201" y="6379"/>
                      <a:pt x="267" y="6579"/>
                    </a:cubicBezTo>
                    <a:cubicBezTo>
                      <a:pt x="998" y="8862"/>
                      <a:pt x="3030" y="10075"/>
                      <a:pt x="5074" y="10075"/>
                    </a:cubicBezTo>
                    <a:cubicBezTo>
                      <a:pt x="6763" y="10075"/>
                      <a:pt x="8460" y="9248"/>
                      <a:pt x="9441" y="7513"/>
                    </a:cubicBezTo>
                    <a:cubicBezTo>
                      <a:pt x="9707" y="7079"/>
                      <a:pt x="9874" y="6579"/>
                      <a:pt x="9974" y="6078"/>
                    </a:cubicBezTo>
                    <a:cubicBezTo>
                      <a:pt x="10041" y="5745"/>
                      <a:pt x="10074" y="5378"/>
                      <a:pt x="10074" y="5044"/>
                    </a:cubicBezTo>
                    <a:lnTo>
                      <a:pt x="10074" y="4978"/>
                    </a:lnTo>
                    <a:cubicBezTo>
                      <a:pt x="10074" y="3977"/>
                      <a:pt x="9774" y="3043"/>
                      <a:pt x="9240" y="2242"/>
                    </a:cubicBezTo>
                    <a:cubicBezTo>
                      <a:pt x="8204" y="694"/>
                      <a:pt x="6648" y="1"/>
                      <a:pt x="51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788" name="Google Shape;24788;p56"/>
              <p:cNvGrpSpPr/>
              <p:nvPr/>
            </p:nvGrpSpPr>
            <p:grpSpPr>
              <a:xfrm>
                <a:off x="3311753" y="2087385"/>
                <a:ext cx="1108880" cy="1108990"/>
                <a:chOff x="3311753" y="2087385"/>
                <a:chExt cx="1108880" cy="1108990"/>
              </a:xfrm>
            </p:grpSpPr>
            <p:sp>
              <p:nvSpPr>
                <p:cNvPr id="24789" name="Google Shape;24789;p56"/>
                <p:cNvSpPr/>
                <p:nvPr/>
              </p:nvSpPr>
              <p:spPr>
                <a:xfrm>
                  <a:off x="3311753" y="2087385"/>
                  <a:ext cx="1108880" cy="68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5" h="6180" extrusionOk="0">
                      <a:moveTo>
                        <a:pt x="5093" y="1"/>
                      </a:moveTo>
                      <a:cubicBezTo>
                        <a:pt x="2520" y="1"/>
                        <a:pt x="1" y="1935"/>
                        <a:pt x="1" y="5044"/>
                      </a:cubicBezTo>
                      <a:cubicBezTo>
                        <a:pt x="1" y="5344"/>
                        <a:pt x="34" y="5645"/>
                        <a:pt x="67" y="5978"/>
                      </a:cubicBezTo>
                      <a:cubicBezTo>
                        <a:pt x="668" y="6045"/>
                        <a:pt x="1335" y="6078"/>
                        <a:pt x="1335" y="6078"/>
                      </a:cubicBezTo>
                      <a:cubicBezTo>
                        <a:pt x="1585" y="6062"/>
                        <a:pt x="1844" y="6053"/>
                        <a:pt x="2106" y="6053"/>
                      </a:cubicBezTo>
                      <a:cubicBezTo>
                        <a:pt x="2369" y="6053"/>
                        <a:pt x="2636" y="6062"/>
                        <a:pt x="2903" y="6078"/>
                      </a:cubicBezTo>
                      <a:cubicBezTo>
                        <a:pt x="3158" y="6101"/>
                        <a:pt x="3447" y="6108"/>
                        <a:pt x="3719" y="6108"/>
                      </a:cubicBezTo>
                      <a:cubicBezTo>
                        <a:pt x="4263" y="6108"/>
                        <a:pt x="4737" y="6078"/>
                        <a:pt x="4737" y="6078"/>
                      </a:cubicBezTo>
                      <a:cubicBezTo>
                        <a:pt x="4737" y="6078"/>
                        <a:pt x="5838" y="6112"/>
                        <a:pt x="6405" y="6145"/>
                      </a:cubicBezTo>
                      <a:cubicBezTo>
                        <a:pt x="6583" y="6156"/>
                        <a:pt x="6750" y="6160"/>
                        <a:pt x="6893" y="6160"/>
                      </a:cubicBezTo>
                      <a:cubicBezTo>
                        <a:pt x="7180" y="6160"/>
                        <a:pt x="7372" y="6145"/>
                        <a:pt x="7372" y="6145"/>
                      </a:cubicBezTo>
                      <a:cubicBezTo>
                        <a:pt x="7526" y="6169"/>
                        <a:pt x="7676" y="6180"/>
                        <a:pt x="7824" y="6180"/>
                      </a:cubicBezTo>
                      <a:cubicBezTo>
                        <a:pt x="8094" y="6180"/>
                        <a:pt x="8360" y="6143"/>
                        <a:pt x="8640" y="6078"/>
                      </a:cubicBezTo>
                      <a:cubicBezTo>
                        <a:pt x="8758" y="6046"/>
                        <a:pt x="8879" y="6034"/>
                        <a:pt x="8998" y="6034"/>
                      </a:cubicBezTo>
                      <a:cubicBezTo>
                        <a:pt x="9351" y="6034"/>
                        <a:pt x="9687" y="6140"/>
                        <a:pt x="9858" y="6140"/>
                      </a:cubicBezTo>
                      <a:cubicBezTo>
                        <a:pt x="9925" y="6140"/>
                        <a:pt x="9967" y="6124"/>
                        <a:pt x="9974" y="6078"/>
                      </a:cubicBezTo>
                      <a:cubicBezTo>
                        <a:pt x="10041" y="5745"/>
                        <a:pt x="10074" y="5378"/>
                        <a:pt x="10074" y="5044"/>
                      </a:cubicBezTo>
                      <a:lnTo>
                        <a:pt x="10074" y="4978"/>
                      </a:lnTo>
                      <a:lnTo>
                        <a:pt x="9474" y="5044"/>
                      </a:lnTo>
                      <a:lnTo>
                        <a:pt x="7573" y="5578"/>
                      </a:lnTo>
                      <a:lnTo>
                        <a:pt x="6038" y="5578"/>
                      </a:lnTo>
                      <a:cubicBezTo>
                        <a:pt x="4904" y="5578"/>
                        <a:pt x="5371" y="5545"/>
                        <a:pt x="3737" y="5311"/>
                      </a:cubicBezTo>
                      <a:cubicBezTo>
                        <a:pt x="2069" y="5078"/>
                        <a:pt x="3970" y="5178"/>
                        <a:pt x="4103" y="5044"/>
                      </a:cubicBezTo>
                      <a:cubicBezTo>
                        <a:pt x="4204" y="4911"/>
                        <a:pt x="3737" y="4544"/>
                        <a:pt x="3737" y="4544"/>
                      </a:cubicBezTo>
                      <a:cubicBezTo>
                        <a:pt x="3737" y="4544"/>
                        <a:pt x="2496" y="4406"/>
                        <a:pt x="2020" y="4406"/>
                      </a:cubicBezTo>
                      <a:cubicBezTo>
                        <a:pt x="1972" y="4406"/>
                        <a:pt x="1932" y="4407"/>
                        <a:pt x="1902" y="4410"/>
                      </a:cubicBezTo>
                      <a:cubicBezTo>
                        <a:pt x="1888" y="4412"/>
                        <a:pt x="1872" y="4413"/>
                        <a:pt x="1855" y="4413"/>
                      </a:cubicBezTo>
                      <a:cubicBezTo>
                        <a:pt x="1499" y="4413"/>
                        <a:pt x="463" y="4093"/>
                        <a:pt x="367" y="3743"/>
                      </a:cubicBezTo>
                      <a:cubicBezTo>
                        <a:pt x="301" y="3376"/>
                        <a:pt x="734" y="3243"/>
                        <a:pt x="1268" y="2776"/>
                      </a:cubicBezTo>
                      <a:cubicBezTo>
                        <a:pt x="1768" y="2342"/>
                        <a:pt x="1835" y="2542"/>
                        <a:pt x="2602" y="2309"/>
                      </a:cubicBezTo>
                      <a:cubicBezTo>
                        <a:pt x="3034" y="2165"/>
                        <a:pt x="3253" y="2138"/>
                        <a:pt x="3734" y="2138"/>
                      </a:cubicBezTo>
                      <a:cubicBezTo>
                        <a:pt x="4031" y="2138"/>
                        <a:pt x="4428" y="2148"/>
                        <a:pt x="5037" y="2148"/>
                      </a:cubicBezTo>
                      <a:cubicBezTo>
                        <a:pt x="5271" y="2148"/>
                        <a:pt x="5536" y="2146"/>
                        <a:pt x="5838" y="2142"/>
                      </a:cubicBezTo>
                      <a:cubicBezTo>
                        <a:pt x="6449" y="2125"/>
                        <a:pt x="6783" y="2119"/>
                        <a:pt x="6964" y="2119"/>
                      </a:cubicBezTo>
                      <a:cubicBezTo>
                        <a:pt x="7371" y="2119"/>
                        <a:pt x="7000" y="2149"/>
                        <a:pt x="7243" y="2149"/>
                      </a:cubicBezTo>
                      <a:cubicBezTo>
                        <a:pt x="7305" y="2149"/>
                        <a:pt x="7407" y="2147"/>
                        <a:pt x="7573" y="2142"/>
                      </a:cubicBezTo>
                      <a:cubicBezTo>
                        <a:pt x="7714" y="2134"/>
                        <a:pt x="7854" y="2130"/>
                        <a:pt x="7993" y="2130"/>
                      </a:cubicBezTo>
                      <a:cubicBezTo>
                        <a:pt x="8409" y="2130"/>
                        <a:pt x="8815" y="2167"/>
                        <a:pt x="9240" y="2242"/>
                      </a:cubicBezTo>
                      <a:cubicBezTo>
                        <a:pt x="8191" y="694"/>
                        <a:pt x="6633" y="1"/>
                        <a:pt x="509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0" name="Google Shape;24790;p56"/>
                <p:cNvSpPr/>
                <p:nvPr/>
              </p:nvSpPr>
              <p:spPr>
                <a:xfrm>
                  <a:off x="3341140" y="2811376"/>
                  <a:ext cx="1009713" cy="384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74" h="349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1" y="2284"/>
                        <a:pt x="2763" y="3497"/>
                        <a:pt x="4807" y="3497"/>
                      </a:cubicBezTo>
                      <a:cubicBezTo>
                        <a:pt x="6496" y="3497"/>
                        <a:pt x="8193" y="2670"/>
                        <a:pt x="9174" y="935"/>
                      </a:cubicBezTo>
                      <a:lnTo>
                        <a:pt x="9174" y="935"/>
                      </a:lnTo>
                      <a:lnTo>
                        <a:pt x="8907" y="968"/>
                      </a:lnTo>
                      <a:cubicBezTo>
                        <a:pt x="8006" y="1102"/>
                        <a:pt x="8240" y="1168"/>
                        <a:pt x="7339" y="1435"/>
                      </a:cubicBezTo>
                      <a:cubicBezTo>
                        <a:pt x="6925" y="1542"/>
                        <a:pt x="6695" y="1586"/>
                        <a:pt x="6469" y="1586"/>
                      </a:cubicBezTo>
                      <a:cubicBezTo>
                        <a:pt x="6204" y="1586"/>
                        <a:pt x="5945" y="1525"/>
                        <a:pt x="5404" y="1435"/>
                      </a:cubicBezTo>
                      <a:cubicBezTo>
                        <a:pt x="4437" y="1268"/>
                        <a:pt x="4937" y="1402"/>
                        <a:pt x="4203" y="1001"/>
                      </a:cubicBezTo>
                      <a:cubicBezTo>
                        <a:pt x="3670" y="701"/>
                        <a:pt x="3069" y="434"/>
                        <a:pt x="2502" y="234"/>
                      </a:cubicBezTo>
                      <a:cubicBezTo>
                        <a:pt x="2092" y="93"/>
                        <a:pt x="1784" y="65"/>
                        <a:pt x="1478" y="65"/>
                      </a:cubicBezTo>
                      <a:cubicBezTo>
                        <a:pt x="1284" y="65"/>
                        <a:pt x="1091" y="76"/>
                        <a:pt x="874" y="76"/>
                      </a:cubicBezTo>
                      <a:cubicBezTo>
                        <a:pt x="627" y="76"/>
                        <a:pt x="348" y="62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4791" name="Google Shape;24791;p56"/>
          <p:cNvGrpSpPr/>
          <p:nvPr/>
        </p:nvGrpSpPr>
        <p:grpSpPr>
          <a:xfrm rot="10800000">
            <a:off x="7444910" y="2998429"/>
            <a:ext cx="1699100" cy="2145071"/>
            <a:chOff x="5693310" y="2702404"/>
            <a:chExt cx="1699100" cy="2145071"/>
          </a:xfrm>
        </p:grpSpPr>
        <p:sp>
          <p:nvSpPr>
            <p:cNvPr id="24792" name="Google Shape;24792;p56"/>
            <p:cNvSpPr/>
            <p:nvPr/>
          </p:nvSpPr>
          <p:spPr>
            <a:xfrm rot="4957066">
              <a:off x="6543597" y="3442831"/>
              <a:ext cx="349209" cy="349905"/>
            </a:xfrm>
            <a:custGeom>
              <a:avLst/>
              <a:gdLst/>
              <a:ahLst/>
              <a:cxnLst/>
              <a:rect l="l" t="t" r="r" b="b"/>
              <a:pathLst>
                <a:path w="18056" h="18092" extrusionOk="0">
                  <a:moveTo>
                    <a:pt x="6695" y="1472"/>
                  </a:moveTo>
                  <a:cubicBezTo>
                    <a:pt x="6713" y="1486"/>
                    <a:pt x="6734" y="1495"/>
                    <a:pt x="6757" y="1495"/>
                  </a:cubicBezTo>
                  <a:cubicBezTo>
                    <a:pt x="6764" y="1495"/>
                    <a:pt x="6771" y="1494"/>
                    <a:pt x="6778" y="1492"/>
                  </a:cubicBezTo>
                  <a:cubicBezTo>
                    <a:pt x="6751" y="1486"/>
                    <a:pt x="6723" y="1479"/>
                    <a:pt x="6695" y="1472"/>
                  </a:cubicBezTo>
                  <a:close/>
                  <a:moveTo>
                    <a:pt x="13763" y="3827"/>
                  </a:moveTo>
                  <a:lnTo>
                    <a:pt x="13763" y="3827"/>
                  </a:lnTo>
                  <a:cubicBezTo>
                    <a:pt x="14709" y="4623"/>
                    <a:pt x="15616" y="5469"/>
                    <a:pt x="16535" y="6265"/>
                  </a:cubicBezTo>
                  <a:lnTo>
                    <a:pt x="14104" y="4106"/>
                  </a:lnTo>
                  <a:cubicBezTo>
                    <a:pt x="14006" y="3995"/>
                    <a:pt x="13890" y="3903"/>
                    <a:pt x="13763" y="3827"/>
                  </a:cubicBezTo>
                  <a:close/>
                  <a:moveTo>
                    <a:pt x="3092" y="0"/>
                  </a:moveTo>
                  <a:cubicBezTo>
                    <a:pt x="2894" y="0"/>
                    <a:pt x="2699" y="26"/>
                    <a:pt x="2493" y="64"/>
                  </a:cubicBezTo>
                  <a:cubicBezTo>
                    <a:pt x="2067" y="185"/>
                    <a:pt x="1702" y="459"/>
                    <a:pt x="1429" y="824"/>
                  </a:cubicBezTo>
                  <a:cubicBezTo>
                    <a:pt x="547" y="1918"/>
                    <a:pt x="274" y="3377"/>
                    <a:pt x="760" y="4714"/>
                  </a:cubicBezTo>
                  <a:cubicBezTo>
                    <a:pt x="882" y="4988"/>
                    <a:pt x="942" y="5261"/>
                    <a:pt x="882" y="5565"/>
                  </a:cubicBezTo>
                  <a:cubicBezTo>
                    <a:pt x="790" y="5778"/>
                    <a:pt x="638" y="5961"/>
                    <a:pt x="486" y="6113"/>
                  </a:cubicBezTo>
                  <a:cubicBezTo>
                    <a:pt x="0" y="6751"/>
                    <a:pt x="334" y="7663"/>
                    <a:pt x="730" y="8392"/>
                  </a:cubicBezTo>
                  <a:cubicBezTo>
                    <a:pt x="1672" y="10064"/>
                    <a:pt x="2888" y="11614"/>
                    <a:pt x="4316" y="12921"/>
                  </a:cubicBezTo>
                  <a:cubicBezTo>
                    <a:pt x="5684" y="14076"/>
                    <a:pt x="7113" y="15170"/>
                    <a:pt x="8663" y="16113"/>
                  </a:cubicBezTo>
                  <a:cubicBezTo>
                    <a:pt x="9392" y="16660"/>
                    <a:pt x="10183" y="17116"/>
                    <a:pt x="11034" y="17511"/>
                  </a:cubicBezTo>
                  <a:cubicBezTo>
                    <a:pt x="11917" y="17881"/>
                    <a:pt x="12853" y="18091"/>
                    <a:pt x="13818" y="18091"/>
                  </a:cubicBezTo>
                  <a:cubicBezTo>
                    <a:pt x="13882" y="18091"/>
                    <a:pt x="13947" y="18090"/>
                    <a:pt x="14013" y="18088"/>
                  </a:cubicBezTo>
                  <a:cubicBezTo>
                    <a:pt x="15259" y="18088"/>
                    <a:pt x="16596" y="17724"/>
                    <a:pt x="17326" y="16721"/>
                  </a:cubicBezTo>
                  <a:cubicBezTo>
                    <a:pt x="17842" y="15930"/>
                    <a:pt x="18055" y="14958"/>
                    <a:pt x="17873" y="14015"/>
                  </a:cubicBezTo>
                  <a:cubicBezTo>
                    <a:pt x="17690" y="13104"/>
                    <a:pt x="17386" y="12192"/>
                    <a:pt x="16931" y="11371"/>
                  </a:cubicBezTo>
                  <a:cubicBezTo>
                    <a:pt x="15715" y="8848"/>
                    <a:pt x="14225" y="6265"/>
                    <a:pt x="11824" y="4836"/>
                  </a:cubicBezTo>
                  <a:cubicBezTo>
                    <a:pt x="11034" y="4380"/>
                    <a:pt x="10213" y="4015"/>
                    <a:pt x="9362" y="3772"/>
                  </a:cubicBezTo>
                  <a:cubicBezTo>
                    <a:pt x="8799" y="3591"/>
                    <a:pt x="8183" y="3442"/>
                    <a:pt x="7589" y="3442"/>
                  </a:cubicBezTo>
                  <a:cubicBezTo>
                    <a:pt x="7189" y="3442"/>
                    <a:pt x="6799" y="3509"/>
                    <a:pt x="6444" y="3681"/>
                  </a:cubicBezTo>
                  <a:cubicBezTo>
                    <a:pt x="5228" y="4258"/>
                    <a:pt x="4803" y="5900"/>
                    <a:pt x="5167" y="7207"/>
                  </a:cubicBezTo>
                  <a:cubicBezTo>
                    <a:pt x="5563" y="8483"/>
                    <a:pt x="6505" y="9547"/>
                    <a:pt x="7447" y="10489"/>
                  </a:cubicBezTo>
                  <a:cubicBezTo>
                    <a:pt x="8055" y="11097"/>
                    <a:pt x="8693" y="11645"/>
                    <a:pt x="9392" y="12161"/>
                  </a:cubicBezTo>
                  <a:cubicBezTo>
                    <a:pt x="9879" y="12556"/>
                    <a:pt x="10456" y="12800"/>
                    <a:pt x="11095" y="12921"/>
                  </a:cubicBezTo>
                  <a:cubicBezTo>
                    <a:pt x="11207" y="12944"/>
                    <a:pt x="11320" y="12955"/>
                    <a:pt x="11434" y="12955"/>
                  </a:cubicBezTo>
                  <a:cubicBezTo>
                    <a:pt x="11932" y="12955"/>
                    <a:pt x="12425" y="12740"/>
                    <a:pt x="12797" y="12344"/>
                  </a:cubicBezTo>
                  <a:cubicBezTo>
                    <a:pt x="13192" y="11797"/>
                    <a:pt x="13253" y="11067"/>
                    <a:pt x="12979" y="10459"/>
                  </a:cubicBezTo>
                  <a:cubicBezTo>
                    <a:pt x="12706" y="9851"/>
                    <a:pt x="12250" y="9334"/>
                    <a:pt x="11672" y="8970"/>
                  </a:cubicBezTo>
                  <a:cubicBezTo>
                    <a:pt x="11464" y="8824"/>
                    <a:pt x="11213" y="8692"/>
                    <a:pt x="10978" y="8692"/>
                  </a:cubicBezTo>
                  <a:cubicBezTo>
                    <a:pt x="10870" y="8692"/>
                    <a:pt x="10765" y="8720"/>
                    <a:pt x="10669" y="8787"/>
                  </a:cubicBezTo>
                  <a:cubicBezTo>
                    <a:pt x="11050" y="8289"/>
                    <a:pt x="10526" y="7508"/>
                    <a:pt x="9916" y="7508"/>
                  </a:cubicBezTo>
                  <a:cubicBezTo>
                    <a:pt x="9893" y="7508"/>
                    <a:pt x="9871" y="7509"/>
                    <a:pt x="9848" y="7511"/>
                  </a:cubicBezTo>
                  <a:cubicBezTo>
                    <a:pt x="9210" y="7632"/>
                    <a:pt x="8784" y="8210"/>
                    <a:pt x="8845" y="8879"/>
                  </a:cubicBezTo>
                  <a:cubicBezTo>
                    <a:pt x="8936" y="9517"/>
                    <a:pt x="9301" y="10064"/>
                    <a:pt x="9848" y="10398"/>
                  </a:cubicBezTo>
                  <a:cubicBezTo>
                    <a:pt x="10046" y="10550"/>
                    <a:pt x="10327" y="10649"/>
                    <a:pt x="10574" y="10649"/>
                  </a:cubicBezTo>
                  <a:cubicBezTo>
                    <a:pt x="10821" y="10649"/>
                    <a:pt x="11034" y="10550"/>
                    <a:pt x="11095" y="10307"/>
                  </a:cubicBezTo>
                  <a:cubicBezTo>
                    <a:pt x="11216" y="9973"/>
                    <a:pt x="10882" y="9669"/>
                    <a:pt x="10578" y="9456"/>
                  </a:cubicBezTo>
                  <a:cubicBezTo>
                    <a:pt x="10766" y="9369"/>
                    <a:pt x="10961" y="9329"/>
                    <a:pt x="11152" y="9329"/>
                  </a:cubicBezTo>
                  <a:cubicBezTo>
                    <a:pt x="11762" y="9329"/>
                    <a:pt x="12331" y="9743"/>
                    <a:pt x="12493" y="10368"/>
                  </a:cubicBezTo>
                  <a:cubicBezTo>
                    <a:pt x="12706" y="11219"/>
                    <a:pt x="12128" y="12040"/>
                    <a:pt x="11247" y="12100"/>
                  </a:cubicBezTo>
                  <a:cubicBezTo>
                    <a:pt x="11209" y="12103"/>
                    <a:pt x="11172" y="12105"/>
                    <a:pt x="11136" y="12105"/>
                  </a:cubicBezTo>
                  <a:cubicBezTo>
                    <a:pt x="10422" y="12105"/>
                    <a:pt x="9791" y="11557"/>
                    <a:pt x="9271" y="11037"/>
                  </a:cubicBezTo>
                  <a:cubicBezTo>
                    <a:pt x="8268" y="10125"/>
                    <a:pt x="7356" y="9122"/>
                    <a:pt x="6535" y="8027"/>
                  </a:cubicBezTo>
                  <a:cubicBezTo>
                    <a:pt x="6201" y="7632"/>
                    <a:pt x="5988" y="7116"/>
                    <a:pt x="5958" y="6568"/>
                  </a:cubicBezTo>
                  <a:cubicBezTo>
                    <a:pt x="5958" y="5657"/>
                    <a:pt x="6839" y="4897"/>
                    <a:pt x="7751" y="4745"/>
                  </a:cubicBezTo>
                  <a:cubicBezTo>
                    <a:pt x="7880" y="4728"/>
                    <a:pt x="8009" y="4719"/>
                    <a:pt x="8137" y="4719"/>
                  </a:cubicBezTo>
                  <a:cubicBezTo>
                    <a:pt x="8919" y="4719"/>
                    <a:pt x="9691" y="5018"/>
                    <a:pt x="10395" y="5383"/>
                  </a:cubicBezTo>
                  <a:cubicBezTo>
                    <a:pt x="13982" y="7328"/>
                    <a:pt x="16383" y="10885"/>
                    <a:pt x="16809" y="14958"/>
                  </a:cubicBezTo>
                  <a:cubicBezTo>
                    <a:pt x="16870" y="15262"/>
                    <a:pt x="16809" y="15626"/>
                    <a:pt x="16596" y="15900"/>
                  </a:cubicBezTo>
                  <a:cubicBezTo>
                    <a:pt x="16231" y="16295"/>
                    <a:pt x="15563" y="16082"/>
                    <a:pt x="15046" y="16295"/>
                  </a:cubicBezTo>
                  <a:cubicBezTo>
                    <a:pt x="14833" y="16417"/>
                    <a:pt x="14681" y="16599"/>
                    <a:pt x="14438" y="16721"/>
                  </a:cubicBezTo>
                  <a:cubicBezTo>
                    <a:pt x="14238" y="16838"/>
                    <a:pt x="14010" y="16883"/>
                    <a:pt x="13773" y="16883"/>
                  </a:cubicBezTo>
                  <a:cubicBezTo>
                    <a:pt x="13398" y="16883"/>
                    <a:pt x="12998" y="16771"/>
                    <a:pt x="12645" y="16660"/>
                  </a:cubicBezTo>
                  <a:cubicBezTo>
                    <a:pt x="8207" y="15110"/>
                    <a:pt x="3982" y="12404"/>
                    <a:pt x="1702" y="8301"/>
                  </a:cubicBezTo>
                  <a:cubicBezTo>
                    <a:pt x="2341" y="7632"/>
                    <a:pt x="2432" y="6629"/>
                    <a:pt x="1915" y="5869"/>
                  </a:cubicBezTo>
                  <a:cubicBezTo>
                    <a:pt x="2249" y="5413"/>
                    <a:pt x="1885" y="4775"/>
                    <a:pt x="1763" y="4228"/>
                  </a:cubicBezTo>
                  <a:cubicBezTo>
                    <a:pt x="1520" y="3103"/>
                    <a:pt x="2371" y="1979"/>
                    <a:pt x="3404" y="1523"/>
                  </a:cubicBezTo>
                  <a:cubicBezTo>
                    <a:pt x="3902" y="1324"/>
                    <a:pt x="4433" y="1244"/>
                    <a:pt x="4970" y="1244"/>
                  </a:cubicBezTo>
                  <a:cubicBezTo>
                    <a:pt x="5551" y="1244"/>
                    <a:pt x="6138" y="1337"/>
                    <a:pt x="6695" y="1472"/>
                  </a:cubicBezTo>
                  <a:lnTo>
                    <a:pt x="6695" y="1472"/>
                  </a:lnTo>
                  <a:cubicBezTo>
                    <a:pt x="6610" y="1404"/>
                    <a:pt x="6598" y="1200"/>
                    <a:pt x="6718" y="1128"/>
                  </a:cubicBezTo>
                  <a:cubicBezTo>
                    <a:pt x="6794" y="1097"/>
                    <a:pt x="6877" y="1082"/>
                    <a:pt x="6961" y="1082"/>
                  </a:cubicBezTo>
                  <a:cubicBezTo>
                    <a:pt x="7044" y="1082"/>
                    <a:pt x="7128" y="1097"/>
                    <a:pt x="7204" y="1128"/>
                  </a:cubicBezTo>
                  <a:cubicBezTo>
                    <a:pt x="9180" y="1796"/>
                    <a:pt x="11003" y="2830"/>
                    <a:pt x="12614" y="4167"/>
                  </a:cubicBezTo>
                  <a:cubicBezTo>
                    <a:pt x="12557" y="3852"/>
                    <a:pt x="12905" y="3618"/>
                    <a:pt x="13226" y="3618"/>
                  </a:cubicBezTo>
                  <a:cubicBezTo>
                    <a:pt x="13245" y="3618"/>
                    <a:pt x="13264" y="3618"/>
                    <a:pt x="13283" y="3620"/>
                  </a:cubicBezTo>
                  <a:cubicBezTo>
                    <a:pt x="13448" y="3670"/>
                    <a:pt x="13612" y="3737"/>
                    <a:pt x="13763" y="3827"/>
                  </a:cubicBezTo>
                  <a:lnTo>
                    <a:pt x="13763" y="3827"/>
                  </a:lnTo>
                  <a:cubicBezTo>
                    <a:pt x="12143" y="2465"/>
                    <a:pt x="10408" y="1247"/>
                    <a:pt x="8298" y="672"/>
                  </a:cubicBezTo>
                  <a:cubicBezTo>
                    <a:pt x="6718" y="307"/>
                    <a:pt x="5076" y="64"/>
                    <a:pt x="3465" y="33"/>
                  </a:cubicBezTo>
                  <a:cubicBezTo>
                    <a:pt x="3337" y="10"/>
                    <a:pt x="3214" y="0"/>
                    <a:pt x="30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93" name="Google Shape;24793;p56"/>
            <p:cNvGrpSpPr/>
            <p:nvPr/>
          </p:nvGrpSpPr>
          <p:grpSpPr>
            <a:xfrm flipH="1">
              <a:off x="5693310" y="2702404"/>
              <a:ext cx="1699100" cy="2145071"/>
              <a:chOff x="146217" y="2712579"/>
              <a:chExt cx="1552966" cy="1960401"/>
            </a:xfrm>
          </p:grpSpPr>
          <p:grpSp>
            <p:nvGrpSpPr>
              <p:cNvPr id="24794" name="Google Shape;24794;p5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4795" name="Google Shape;24795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6" name="Google Shape;24796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7" name="Google Shape;24797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8" name="Google Shape;24798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9" name="Google Shape;24799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0" name="Google Shape;24800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1" name="Google Shape;24801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2" name="Google Shape;24802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3" name="Google Shape;24803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4" name="Google Shape;24804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5" name="Google Shape;24805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6" name="Google Shape;24806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7" name="Google Shape;24807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8" name="Google Shape;24808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809" name="Google Shape;24809;p5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4810" name="Google Shape;24810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1" name="Google Shape;24811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2" name="Google Shape;24812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3" name="Google Shape;24813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4" name="Google Shape;24814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5" name="Google Shape;24815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6" name="Google Shape;24816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7" name="Google Shape;24817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8" name="Google Shape;24818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9" name="Google Shape;24819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0" name="Google Shape;24820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1" name="Google Shape;24821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2" name="Google Shape;24822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3" name="Google Shape;24823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824" name="Google Shape;24824;p56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4825" name="Google Shape;24825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6" name="Google Shape;24826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7" name="Google Shape;24827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8" name="Google Shape;24828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9" name="Google Shape;24829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0" name="Google Shape;24830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1" name="Google Shape;24831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2" name="Google Shape;24832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3" name="Google Shape;24833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4" name="Google Shape;24834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5" name="Google Shape;24835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6" name="Google Shape;24836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7" name="Google Shape;24837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8" name="Google Shape;24838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6_1_1">
    <p:spTree>
      <p:nvGrpSpPr>
        <p:cNvPr id="1" name="Shape 24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40" name="Google Shape;24840;p5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841" name="Google Shape;24841;p5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42" name="Google Shape;24842;p5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843" name="Google Shape;24843;p5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4" name="Google Shape;24844;p5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5" name="Google Shape;24845;p5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6" name="Google Shape;24846;p5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7" name="Google Shape;24847;p5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8" name="Google Shape;24848;p5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9" name="Google Shape;24849;p5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0" name="Google Shape;24850;p5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1" name="Google Shape;24851;p5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2" name="Google Shape;24852;p5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3" name="Google Shape;24853;p5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4" name="Google Shape;24854;p5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5" name="Google Shape;24855;p5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6" name="Google Shape;24856;p5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7" name="Google Shape;24857;p5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8" name="Google Shape;24858;p5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9" name="Google Shape;24859;p5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0" name="Google Shape;24860;p5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1" name="Google Shape;24861;p5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2" name="Google Shape;24862;p5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3" name="Google Shape;24863;p5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4" name="Google Shape;24864;p5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5" name="Google Shape;24865;p5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6" name="Google Shape;24866;p5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7" name="Google Shape;24867;p5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68" name="Google Shape;24868;p5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4869" name="Google Shape;24869;p5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0" name="Google Shape;24870;p5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1" name="Google Shape;24871;p5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2" name="Google Shape;24872;p5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3" name="Google Shape;24873;p5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4" name="Google Shape;24874;p5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5" name="Google Shape;24875;p5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6" name="Google Shape;24876;p5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7" name="Google Shape;24877;p5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8" name="Google Shape;24878;p5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9" name="Google Shape;24879;p5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0" name="Google Shape;24880;p5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1" name="Google Shape;24881;p5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2" name="Google Shape;24882;p5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3" name="Google Shape;24883;p5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4" name="Google Shape;24884;p5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5" name="Google Shape;24885;p5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6" name="Google Shape;24886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7" name="Google Shape;24887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8" name="Google Shape;24888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9" name="Google Shape;24889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0" name="Google Shape;24890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1" name="Google Shape;24891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2" name="Google Shape;24892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3" name="Google Shape;24893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4" name="Google Shape;24894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95" name="Google Shape;24895;p5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6" name="Google Shape;24896;p5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7" name="Google Shape;24897;p5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8" name="Google Shape;24898;p5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9" name="Google Shape;24899;p5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0" name="Google Shape;24900;p5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1" name="Google Shape;24901;p5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2" name="Google Shape;24902;p5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3" name="Google Shape;24903;p5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4" name="Google Shape;24904;p5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5" name="Google Shape;24905;p5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6" name="Google Shape;24906;p5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7" name="Google Shape;24907;p5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8" name="Google Shape;24908;p5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9" name="Google Shape;24909;p5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0" name="Google Shape;24910;p5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1" name="Google Shape;24911;p5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2" name="Google Shape;24912;p5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3" name="Google Shape;24913;p5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4" name="Google Shape;24914;p5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5" name="Google Shape;24915;p5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6" name="Google Shape;24916;p5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7" name="Google Shape;24917;p5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8" name="Google Shape;24918;p5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9" name="Google Shape;24919;p5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0" name="Google Shape;24920;p5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1" name="Google Shape;24921;p5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2" name="Google Shape;24922;p5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3" name="Google Shape;24923;p5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4" name="Google Shape;24924;p5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5" name="Google Shape;24925;p5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6" name="Google Shape;24926;p5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7" name="Google Shape;24927;p5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8" name="Google Shape;24928;p5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9" name="Google Shape;24929;p5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0" name="Google Shape;24930;p5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1" name="Google Shape;24931;p5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2" name="Google Shape;24932;p5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3" name="Google Shape;24933;p5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4" name="Google Shape;24934;p5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5" name="Google Shape;24935;p5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6" name="Google Shape;24936;p5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7" name="Google Shape;24937;p5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8" name="Google Shape;24938;p5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9" name="Google Shape;24939;p5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0" name="Google Shape;24940;p5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1" name="Google Shape;24941;p5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2" name="Google Shape;24942;p5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3" name="Google Shape;24943;p5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4" name="Google Shape;24944;p5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5" name="Google Shape;24945;p5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6" name="Google Shape;24946;p5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7" name="Google Shape;24947;p5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8" name="Google Shape;24948;p5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9" name="Google Shape;24949;p5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0" name="Google Shape;24950;p5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1" name="Google Shape;24951;p5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2" name="Google Shape;24952;p5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3" name="Google Shape;24953;p5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4" name="Google Shape;24954;p5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5" name="Google Shape;24955;p5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6" name="Google Shape;24956;p5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7" name="Google Shape;24957;p5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8" name="Google Shape;24958;p5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9" name="Google Shape;24959;p5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0" name="Google Shape;24960;p5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1" name="Google Shape;24961;p5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2" name="Google Shape;24962;p5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3" name="Google Shape;24963;p5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4" name="Google Shape;24964;p5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5" name="Google Shape;24965;p5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6" name="Google Shape;24966;p5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7" name="Google Shape;24967;p5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8" name="Google Shape;24968;p5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9" name="Google Shape;24969;p5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0" name="Google Shape;24970;p5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1" name="Google Shape;24971;p5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2" name="Google Shape;24972;p5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3" name="Google Shape;24973;p5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4" name="Google Shape;24974;p5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5" name="Google Shape;24975;p5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6" name="Google Shape;24976;p5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7" name="Google Shape;24977;p5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8" name="Google Shape;24978;p5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9" name="Google Shape;24979;p5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0" name="Google Shape;24980;p5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1" name="Google Shape;24981;p5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2" name="Google Shape;24982;p5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3" name="Google Shape;24983;p5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4" name="Google Shape;24984;p5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5" name="Google Shape;24985;p5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6" name="Google Shape;24986;p5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7" name="Google Shape;24987;p5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8" name="Google Shape;24988;p5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9" name="Google Shape;24989;p5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0" name="Google Shape;24990;p5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1" name="Google Shape;24991;p5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2" name="Google Shape;24992;p5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3" name="Google Shape;24993;p5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4" name="Google Shape;24994;p5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95" name="Google Shape;24995;p5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996" name="Google Shape;24996;p5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7" name="Google Shape;24997;p5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8" name="Google Shape;24998;p5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9" name="Google Shape;24999;p5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0" name="Google Shape;25000;p5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1" name="Google Shape;25001;p5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2" name="Google Shape;25002;p5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3" name="Google Shape;25003;p5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4" name="Google Shape;25004;p5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5" name="Google Shape;25005;p5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6" name="Google Shape;25006;p5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7" name="Google Shape;25007;p5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8" name="Google Shape;25008;p5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9" name="Google Shape;25009;p5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0" name="Google Shape;25010;p5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1" name="Google Shape;25011;p5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2" name="Google Shape;25012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3" name="Google Shape;25013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4" name="Google Shape;25014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5" name="Google Shape;25015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6" name="Google Shape;25016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7" name="Google Shape;25017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8" name="Google Shape;25018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9" name="Google Shape;25019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0" name="Google Shape;25020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1" name="Google Shape;25021;p5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022" name="Google Shape;25022;p5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3" name="Google Shape;25023;p5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4" name="Google Shape;25024;p5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5" name="Google Shape;25025;p5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6" name="Google Shape;25026;p5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27" name="Google Shape;25027;p5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5028" name="Google Shape;25028;p5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9" name="Google Shape;25029;p5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0" name="Google Shape;25030;p5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1" name="Google Shape;25031;p5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2" name="Google Shape;25032;p5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3" name="Google Shape;25033;p5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4" name="Google Shape;25034;p5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5" name="Google Shape;25035;p5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6" name="Google Shape;25036;p5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7" name="Google Shape;25037;p5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8" name="Google Shape;25038;p5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9" name="Google Shape;25039;p5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0" name="Google Shape;25040;p5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1" name="Google Shape;25041;p5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2" name="Google Shape;25042;p5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3" name="Google Shape;25043;p5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4" name="Google Shape;25044;p5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5" name="Google Shape;25045;p5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6" name="Google Shape;25046;p5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7" name="Google Shape;25047;p5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8" name="Google Shape;25048;p5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9" name="Google Shape;25049;p5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0" name="Google Shape;25050;p5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1" name="Google Shape;25051;p5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2" name="Google Shape;25052;p5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3" name="Google Shape;25053;p5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054" name="Google Shape;25054;p5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55" name="Google Shape;25055;p5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5056" name="Google Shape;25056;p5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7" name="Google Shape;25057;p5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8" name="Google Shape;25058;p5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9" name="Google Shape;25059;p5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0" name="Google Shape;25060;p5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1" name="Google Shape;25061;p5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2" name="Google Shape;25062;p5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3" name="Google Shape;25063;p5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4" name="Google Shape;25064;p5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5" name="Google Shape;25065;p5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6" name="Google Shape;25066;p5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7" name="Google Shape;25067;p5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8" name="Google Shape;25068;p5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9" name="Google Shape;25069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0" name="Google Shape;25070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1" name="Google Shape;25071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2" name="Google Shape;25072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3" name="Google Shape;25073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4" name="Google Shape;25074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5" name="Google Shape;25075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6" name="Google Shape;25076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7" name="Google Shape;25077;p5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8" name="Google Shape;25078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9" name="Google Shape;25079;p5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0" name="Google Shape;25080;p5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1" name="Google Shape;25081;p5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082" name="Google Shape;25082;p57"/>
          <p:cNvGrpSpPr/>
          <p:nvPr/>
        </p:nvGrpSpPr>
        <p:grpSpPr>
          <a:xfrm rot="2871252" flipH="1">
            <a:off x="-245518" y="3148519"/>
            <a:ext cx="1240758" cy="665148"/>
            <a:chOff x="5206900" y="826150"/>
            <a:chExt cx="599275" cy="321250"/>
          </a:xfrm>
        </p:grpSpPr>
        <p:sp>
          <p:nvSpPr>
            <p:cNvPr id="25083" name="Google Shape;25083;p57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4" name="Google Shape;25084;p57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5" name="Google Shape;25085;p57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6" name="Google Shape;25086;p57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7" name="Google Shape;25087;p57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8" name="Google Shape;25088;p57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9" name="Google Shape;25089;p57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0" name="Google Shape;25090;p57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1" name="Google Shape;25091;p57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2" name="Google Shape;25092;p57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3" name="Google Shape;25093;p57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4" name="Google Shape;25094;p57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5" name="Google Shape;25095;p57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6" name="Google Shape;25096;p57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97" name="Google Shape;25097;p57"/>
          <p:cNvGrpSpPr/>
          <p:nvPr/>
        </p:nvGrpSpPr>
        <p:grpSpPr>
          <a:xfrm rot="6433525" flipH="1">
            <a:off x="1366373" y="4081001"/>
            <a:ext cx="1240716" cy="665175"/>
            <a:chOff x="5206900" y="826150"/>
            <a:chExt cx="599275" cy="321250"/>
          </a:xfrm>
        </p:grpSpPr>
        <p:sp>
          <p:nvSpPr>
            <p:cNvPr id="25098" name="Google Shape;25098;p57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9" name="Google Shape;25099;p57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0" name="Google Shape;25100;p57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1" name="Google Shape;25101;p57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2" name="Google Shape;25102;p57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3" name="Google Shape;25103;p57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4" name="Google Shape;25104;p57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5" name="Google Shape;25105;p57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6" name="Google Shape;25106;p57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7" name="Google Shape;25107;p57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8" name="Google Shape;25108;p57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9" name="Google Shape;25109;p57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0" name="Google Shape;25110;p57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1" name="Google Shape;25111;p57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12" name="Google Shape;25112;p57"/>
          <p:cNvGrpSpPr/>
          <p:nvPr/>
        </p:nvGrpSpPr>
        <p:grpSpPr>
          <a:xfrm rot="-9943409">
            <a:off x="1263956" y="3737276"/>
            <a:ext cx="1240826" cy="665092"/>
            <a:chOff x="5206900" y="826150"/>
            <a:chExt cx="599275" cy="321250"/>
          </a:xfrm>
        </p:grpSpPr>
        <p:sp>
          <p:nvSpPr>
            <p:cNvPr id="25113" name="Google Shape;25113;p57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4" name="Google Shape;25114;p57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5" name="Google Shape;25115;p57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6" name="Google Shape;25116;p57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7" name="Google Shape;25117;p57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8" name="Google Shape;25118;p57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9" name="Google Shape;25119;p57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0" name="Google Shape;25120;p57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1" name="Google Shape;25121;p57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2" name="Google Shape;25122;p57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3" name="Google Shape;25123;p57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4" name="Google Shape;25124;p57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5" name="Google Shape;25125;p57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6" name="Google Shape;25126;p57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27" name="Google Shape;25127;p57"/>
          <p:cNvGrpSpPr/>
          <p:nvPr/>
        </p:nvGrpSpPr>
        <p:grpSpPr>
          <a:xfrm rot="5400000" flipH="1">
            <a:off x="57271" y="1922377"/>
            <a:ext cx="1699100" cy="2145071"/>
            <a:chOff x="146217" y="2712579"/>
            <a:chExt cx="1552966" cy="1960401"/>
          </a:xfrm>
        </p:grpSpPr>
        <p:grpSp>
          <p:nvGrpSpPr>
            <p:cNvPr id="25128" name="Google Shape;25128;p57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25129" name="Google Shape;25129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0" name="Google Shape;25130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1" name="Google Shape;25131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2" name="Google Shape;25132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3" name="Google Shape;25133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4" name="Google Shape;25134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5" name="Google Shape;25135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6" name="Google Shape;25136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7" name="Google Shape;25137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8" name="Google Shape;25138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9" name="Google Shape;25139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0" name="Google Shape;25140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1" name="Google Shape;25141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2" name="Google Shape;25142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43" name="Google Shape;25143;p57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25144" name="Google Shape;25144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5" name="Google Shape;25145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6" name="Google Shape;25146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7" name="Google Shape;25147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8" name="Google Shape;25148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9" name="Google Shape;25149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0" name="Google Shape;25150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1" name="Google Shape;25151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2" name="Google Shape;25152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3" name="Google Shape;25153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4" name="Google Shape;25154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5" name="Google Shape;25155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6" name="Google Shape;25156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7" name="Google Shape;25157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58" name="Google Shape;25158;p57"/>
            <p:cNvGrpSpPr/>
            <p:nvPr/>
          </p:nvGrpSpPr>
          <p:grpSpPr>
            <a:xfrm rot="7120513" flipH="1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25159" name="Google Shape;25159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0" name="Google Shape;25160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1" name="Google Shape;25161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2" name="Google Shape;25162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3" name="Google Shape;25163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4" name="Google Shape;25164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5" name="Google Shape;25165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6" name="Google Shape;25166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7" name="Google Shape;25167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8" name="Google Shape;25168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9" name="Google Shape;25169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0" name="Google Shape;25170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1" name="Google Shape;25171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2" name="Google Shape;25172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173" name="Google Shape;25173;p57"/>
          <p:cNvGrpSpPr/>
          <p:nvPr/>
        </p:nvGrpSpPr>
        <p:grpSpPr>
          <a:xfrm rot="5846386">
            <a:off x="454872" y="4197233"/>
            <a:ext cx="1240817" cy="665090"/>
            <a:chOff x="5206900" y="826150"/>
            <a:chExt cx="599275" cy="321250"/>
          </a:xfrm>
        </p:grpSpPr>
        <p:sp>
          <p:nvSpPr>
            <p:cNvPr id="25174" name="Google Shape;25174;p57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5" name="Google Shape;25175;p57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6" name="Google Shape;25176;p57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7" name="Google Shape;25177;p57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8" name="Google Shape;25178;p57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9" name="Google Shape;25179;p57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0" name="Google Shape;25180;p57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1" name="Google Shape;25181;p57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2" name="Google Shape;25182;p57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3" name="Google Shape;25183;p57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4" name="Google Shape;25184;p57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5" name="Google Shape;25185;p57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6" name="Google Shape;25186;p57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7" name="Google Shape;25187;p57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88" name="Google Shape;25188;p57"/>
          <p:cNvGrpSpPr/>
          <p:nvPr/>
        </p:nvGrpSpPr>
        <p:grpSpPr>
          <a:xfrm rot="6300046" flipH="1">
            <a:off x="-304291" y="4197212"/>
            <a:ext cx="1240773" cy="665134"/>
            <a:chOff x="5206900" y="826150"/>
            <a:chExt cx="599275" cy="321250"/>
          </a:xfrm>
        </p:grpSpPr>
        <p:sp>
          <p:nvSpPr>
            <p:cNvPr id="25189" name="Google Shape;25189;p57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0" name="Google Shape;25190;p57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1" name="Google Shape;25191;p57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2" name="Google Shape;25192;p57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3" name="Google Shape;25193;p57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4" name="Google Shape;25194;p57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5" name="Google Shape;25195;p57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6" name="Google Shape;25196;p57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7" name="Google Shape;25197;p57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8" name="Google Shape;25198;p57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9" name="Google Shape;25199;p57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0" name="Google Shape;25200;p57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1" name="Google Shape;25201;p57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2" name="Google Shape;25202;p57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03" name="Google Shape;25203;p57"/>
          <p:cNvGrpSpPr/>
          <p:nvPr/>
        </p:nvGrpSpPr>
        <p:grpSpPr>
          <a:xfrm rot="-8939904">
            <a:off x="828401" y="3356468"/>
            <a:ext cx="494025" cy="594555"/>
            <a:chOff x="4815275" y="840950"/>
            <a:chExt cx="432450" cy="520450"/>
          </a:xfrm>
        </p:grpSpPr>
        <p:sp>
          <p:nvSpPr>
            <p:cNvPr id="25204" name="Google Shape;25204;p57"/>
            <p:cNvSpPr/>
            <p:nvPr/>
          </p:nvSpPr>
          <p:spPr>
            <a:xfrm>
              <a:off x="4884475" y="840950"/>
              <a:ext cx="306850" cy="277250"/>
            </a:xfrm>
            <a:custGeom>
              <a:avLst/>
              <a:gdLst/>
              <a:ahLst/>
              <a:cxnLst/>
              <a:rect l="l" t="t" r="r" b="b"/>
              <a:pathLst>
                <a:path w="12274" h="11090" extrusionOk="0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5" name="Google Shape;25205;p57"/>
            <p:cNvSpPr/>
            <p:nvPr/>
          </p:nvSpPr>
          <p:spPr>
            <a:xfrm>
              <a:off x="4815275" y="1152575"/>
              <a:ext cx="144425" cy="123625"/>
            </a:xfrm>
            <a:custGeom>
              <a:avLst/>
              <a:gdLst/>
              <a:ahLst/>
              <a:cxnLst/>
              <a:rect l="l" t="t" r="r" b="b"/>
              <a:pathLst>
                <a:path w="5777" h="4945" extrusionOk="0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6" name="Google Shape;25206;p57"/>
            <p:cNvSpPr/>
            <p:nvPr/>
          </p:nvSpPr>
          <p:spPr>
            <a:xfrm>
              <a:off x="5105275" y="1188975"/>
              <a:ext cx="142450" cy="172425"/>
            </a:xfrm>
            <a:custGeom>
              <a:avLst/>
              <a:gdLst/>
              <a:ahLst/>
              <a:cxnLst/>
              <a:rect l="l" t="t" r="r" b="b"/>
              <a:pathLst>
                <a:path w="5698" h="6897" extrusionOk="0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7" name="Google Shape;25207;p57"/>
            <p:cNvSpPr/>
            <p:nvPr/>
          </p:nvSpPr>
          <p:spPr>
            <a:xfrm>
              <a:off x="5024075" y="1286975"/>
              <a:ext cx="71225" cy="58025"/>
            </a:xfrm>
            <a:custGeom>
              <a:avLst/>
              <a:gdLst/>
              <a:ahLst/>
              <a:cxnLst/>
              <a:rect l="l" t="t" r="r" b="b"/>
              <a:pathLst>
                <a:path w="2849" h="2321" extrusionOk="0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8" name="Google Shape;25208;p57"/>
            <p:cNvSpPr/>
            <p:nvPr/>
          </p:nvSpPr>
          <p:spPr>
            <a:xfrm>
              <a:off x="5176500" y="1064150"/>
              <a:ext cx="69625" cy="71250"/>
            </a:xfrm>
            <a:custGeom>
              <a:avLst/>
              <a:gdLst/>
              <a:ahLst/>
              <a:cxnLst/>
              <a:rect l="l" t="t" r="r" b="b"/>
              <a:pathLst>
                <a:path w="2785" h="2850" extrusionOk="0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09" name="Google Shape;25209;p57"/>
          <p:cNvGrpSpPr/>
          <p:nvPr/>
        </p:nvGrpSpPr>
        <p:grpSpPr>
          <a:xfrm>
            <a:off x="7825729" y="-3"/>
            <a:ext cx="1866180" cy="2274870"/>
            <a:chOff x="7825729" y="-3"/>
            <a:chExt cx="1866180" cy="2274870"/>
          </a:xfrm>
        </p:grpSpPr>
        <p:grpSp>
          <p:nvGrpSpPr>
            <p:cNvPr id="25210" name="Google Shape;25210;p57"/>
            <p:cNvGrpSpPr/>
            <p:nvPr/>
          </p:nvGrpSpPr>
          <p:grpSpPr>
            <a:xfrm rot="-276790" flipH="1">
              <a:off x="7909234" y="64853"/>
              <a:ext cx="1699169" cy="2145157"/>
              <a:chOff x="146217" y="2712579"/>
              <a:chExt cx="1552966" cy="1960401"/>
            </a:xfrm>
          </p:grpSpPr>
          <p:grpSp>
            <p:nvGrpSpPr>
              <p:cNvPr id="25211" name="Google Shape;25211;p57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5212" name="Google Shape;25212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3" name="Google Shape;25213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4" name="Google Shape;25214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5" name="Google Shape;25215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6" name="Google Shape;25216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7" name="Google Shape;25217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8" name="Google Shape;25218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9" name="Google Shape;25219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0" name="Google Shape;25220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1" name="Google Shape;25221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2" name="Google Shape;25222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3" name="Google Shape;25223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4" name="Google Shape;25224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5" name="Google Shape;25225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26" name="Google Shape;25226;p57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5227" name="Google Shape;25227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8" name="Google Shape;25228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9" name="Google Shape;25229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0" name="Google Shape;25230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1" name="Google Shape;25231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2" name="Google Shape;25232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3" name="Google Shape;25233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4" name="Google Shape;25234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5" name="Google Shape;25235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6" name="Google Shape;25236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7" name="Google Shape;25237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8" name="Google Shape;25238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9" name="Google Shape;25239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0" name="Google Shape;25240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41" name="Google Shape;25241;p57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5242" name="Google Shape;25242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3" name="Google Shape;25243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4" name="Google Shape;25244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5" name="Google Shape;25245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6" name="Google Shape;25246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7" name="Google Shape;25247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8" name="Google Shape;25248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9" name="Google Shape;25249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0" name="Google Shape;25250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1" name="Google Shape;25251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2" name="Google Shape;25252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3" name="Google Shape;25253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4" name="Google Shape;25254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5" name="Google Shape;25255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256" name="Google Shape;25256;p57"/>
            <p:cNvGrpSpPr/>
            <p:nvPr/>
          </p:nvGrpSpPr>
          <p:grpSpPr>
            <a:xfrm>
              <a:off x="8189095" y="1182633"/>
              <a:ext cx="723331" cy="725642"/>
              <a:chOff x="6065295" y="2472383"/>
              <a:chExt cx="723331" cy="725642"/>
            </a:xfrm>
          </p:grpSpPr>
          <p:sp>
            <p:nvSpPr>
              <p:cNvPr id="25257" name="Google Shape;25257;p57"/>
              <p:cNvSpPr/>
              <p:nvPr/>
            </p:nvSpPr>
            <p:spPr>
              <a:xfrm>
                <a:off x="6065295" y="2472383"/>
                <a:ext cx="723331" cy="723551"/>
              </a:xfrm>
              <a:custGeom>
                <a:avLst/>
                <a:gdLst/>
                <a:ahLst/>
                <a:cxnLst/>
                <a:rect l="l" t="t" r="r" b="b"/>
                <a:pathLst>
                  <a:path w="6572" h="6574" extrusionOk="0">
                    <a:moveTo>
                      <a:pt x="3296" y="0"/>
                    </a:moveTo>
                    <a:cubicBezTo>
                      <a:pt x="2433" y="0"/>
                      <a:pt x="1563" y="335"/>
                      <a:pt x="901" y="1013"/>
                    </a:cubicBezTo>
                    <a:cubicBezTo>
                      <a:pt x="668" y="1246"/>
                      <a:pt x="501" y="1513"/>
                      <a:pt x="367" y="1813"/>
                    </a:cubicBezTo>
                    <a:cubicBezTo>
                      <a:pt x="134" y="2280"/>
                      <a:pt x="0" y="2780"/>
                      <a:pt x="0" y="3281"/>
                    </a:cubicBezTo>
                    <a:lnTo>
                      <a:pt x="0" y="3581"/>
                    </a:lnTo>
                    <a:cubicBezTo>
                      <a:pt x="151" y="5360"/>
                      <a:pt x="1674" y="6574"/>
                      <a:pt x="3300" y="6574"/>
                    </a:cubicBezTo>
                    <a:cubicBezTo>
                      <a:pt x="3839" y="6574"/>
                      <a:pt x="4389" y="6440"/>
                      <a:pt x="4904" y="6150"/>
                    </a:cubicBezTo>
                    <a:cubicBezTo>
                      <a:pt x="5471" y="5816"/>
                      <a:pt x="5938" y="5316"/>
                      <a:pt x="6238" y="4715"/>
                    </a:cubicBezTo>
                    <a:cubicBezTo>
                      <a:pt x="6372" y="4448"/>
                      <a:pt x="6472" y="4148"/>
                      <a:pt x="6505" y="3881"/>
                    </a:cubicBezTo>
                    <a:cubicBezTo>
                      <a:pt x="6538" y="3681"/>
                      <a:pt x="6572" y="3481"/>
                      <a:pt x="6572" y="3314"/>
                    </a:cubicBezTo>
                    <a:cubicBezTo>
                      <a:pt x="6572" y="3047"/>
                      <a:pt x="6538" y="2814"/>
                      <a:pt x="6505" y="2580"/>
                    </a:cubicBezTo>
                    <a:cubicBezTo>
                      <a:pt x="6372" y="2080"/>
                      <a:pt x="6171" y="1646"/>
                      <a:pt x="5871" y="1246"/>
                    </a:cubicBezTo>
                    <a:cubicBezTo>
                      <a:pt x="5220" y="419"/>
                      <a:pt x="4262" y="0"/>
                      <a:pt x="3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58" name="Google Shape;25258;p57"/>
              <p:cNvGrpSpPr/>
              <p:nvPr/>
            </p:nvGrpSpPr>
            <p:grpSpPr>
              <a:xfrm>
                <a:off x="6065295" y="2587398"/>
                <a:ext cx="716067" cy="610627"/>
                <a:chOff x="6065295" y="2587398"/>
                <a:chExt cx="716067" cy="610627"/>
              </a:xfrm>
            </p:grpSpPr>
            <p:sp>
              <p:nvSpPr>
                <p:cNvPr id="25259" name="Google Shape;25259;p57"/>
                <p:cNvSpPr/>
                <p:nvPr/>
              </p:nvSpPr>
              <p:spPr>
                <a:xfrm>
                  <a:off x="6101946" y="2587398"/>
                  <a:ext cx="675674" cy="21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9" h="1913" extrusionOk="0">
                      <a:moveTo>
                        <a:pt x="568" y="1"/>
                      </a:moveTo>
                      <a:cubicBezTo>
                        <a:pt x="335" y="234"/>
                        <a:pt x="168" y="501"/>
                        <a:pt x="1" y="768"/>
                      </a:cubicBezTo>
                      <a:cubicBezTo>
                        <a:pt x="134" y="801"/>
                        <a:pt x="268" y="868"/>
                        <a:pt x="401" y="935"/>
                      </a:cubicBezTo>
                      <a:cubicBezTo>
                        <a:pt x="501" y="1002"/>
                        <a:pt x="601" y="1102"/>
                        <a:pt x="701" y="1235"/>
                      </a:cubicBezTo>
                      <a:cubicBezTo>
                        <a:pt x="868" y="1435"/>
                        <a:pt x="1035" y="1602"/>
                        <a:pt x="1235" y="1769"/>
                      </a:cubicBezTo>
                      <a:cubicBezTo>
                        <a:pt x="1382" y="1876"/>
                        <a:pt x="1465" y="1913"/>
                        <a:pt x="1535" y="1913"/>
                      </a:cubicBezTo>
                      <a:cubicBezTo>
                        <a:pt x="1640" y="1913"/>
                        <a:pt x="1716" y="1829"/>
                        <a:pt x="1936" y="1769"/>
                      </a:cubicBezTo>
                      <a:cubicBezTo>
                        <a:pt x="2025" y="1745"/>
                        <a:pt x="2094" y="1736"/>
                        <a:pt x="2154" y="1736"/>
                      </a:cubicBezTo>
                      <a:cubicBezTo>
                        <a:pt x="2299" y="1736"/>
                        <a:pt x="2390" y="1785"/>
                        <a:pt x="2574" y="1785"/>
                      </a:cubicBezTo>
                      <a:cubicBezTo>
                        <a:pt x="2629" y="1785"/>
                        <a:pt x="2693" y="1781"/>
                        <a:pt x="2770" y="1769"/>
                      </a:cubicBezTo>
                      <a:cubicBezTo>
                        <a:pt x="3203" y="1702"/>
                        <a:pt x="3203" y="1735"/>
                        <a:pt x="3337" y="1635"/>
                      </a:cubicBezTo>
                      <a:cubicBezTo>
                        <a:pt x="3437" y="1569"/>
                        <a:pt x="3537" y="1469"/>
                        <a:pt x="3604" y="1369"/>
                      </a:cubicBezTo>
                      <a:cubicBezTo>
                        <a:pt x="3604" y="1369"/>
                        <a:pt x="3904" y="1202"/>
                        <a:pt x="4037" y="1135"/>
                      </a:cubicBezTo>
                      <a:cubicBezTo>
                        <a:pt x="4088" y="1110"/>
                        <a:pt x="4139" y="1099"/>
                        <a:pt x="4188" y="1099"/>
                      </a:cubicBezTo>
                      <a:cubicBezTo>
                        <a:pt x="4268" y="1099"/>
                        <a:pt x="4342" y="1127"/>
                        <a:pt x="4404" y="1168"/>
                      </a:cubicBezTo>
                      <a:cubicBezTo>
                        <a:pt x="4471" y="1235"/>
                        <a:pt x="4904" y="1535"/>
                        <a:pt x="4904" y="1535"/>
                      </a:cubicBezTo>
                      <a:lnTo>
                        <a:pt x="5338" y="1769"/>
                      </a:lnTo>
                      <a:lnTo>
                        <a:pt x="5872" y="1669"/>
                      </a:lnTo>
                      <a:cubicBezTo>
                        <a:pt x="5972" y="1635"/>
                        <a:pt x="6039" y="1602"/>
                        <a:pt x="6139" y="1535"/>
                      </a:cubicBezTo>
                      <a:cubicBezTo>
                        <a:pt x="6039" y="1068"/>
                        <a:pt x="5838" y="601"/>
                        <a:pt x="5538" y="234"/>
                      </a:cubicBezTo>
                      <a:lnTo>
                        <a:pt x="5038" y="201"/>
                      </a:lnTo>
                      <a:cubicBezTo>
                        <a:pt x="4989" y="191"/>
                        <a:pt x="4943" y="187"/>
                        <a:pt x="4899" y="187"/>
                      </a:cubicBezTo>
                      <a:cubicBezTo>
                        <a:pt x="4793" y="187"/>
                        <a:pt x="4699" y="211"/>
                        <a:pt x="4604" y="234"/>
                      </a:cubicBezTo>
                      <a:lnTo>
                        <a:pt x="3904" y="368"/>
                      </a:lnTo>
                      <a:cubicBezTo>
                        <a:pt x="3570" y="435"/>
                        <a:pt x="3537" y="501"/>
                        <a:pt x="3337" y="535"/>
                      </a:cubicBezTo>
                      <a:cubicBezTo>
                        <a:pt x="3137" y="535"/>
                        <a:pt x="2936" y="535"/>
                        <a:pt x="2770" y="501"/>
                      </a:cubicBezTo>
                      <a:cubicBezTo>
                        <a:pt x="2770" y="501"/>
                        <a:pt x="2236" y="401"/>
                        <a:pt x="1969" y="368"/>
                      </a:cubicBezTo>
                      <a:cubicBezTo>
                        <a:pt x="1919" y="351"/>
                        <a:pt x="1861" y="343"/>
                        <a:pt x="1798" y="343"/>
                      </a:cubicBezTo>
                      <a:cubicBezTo>
                        <a:pt x="1736" y="343"/>
                        <a:pt x="1669" y="351"/>
                        <a:pt x="1602" y="368"/>
                      </a:cubicBezTo>
                      <a:cubicBezTo>
                        <a:pt x="1602" y="368"/>
                        <a:pt x="1302" y="334"/>
                        <a:pt x="1068" y="268"/>
                      </a:cubicBezTo>
                      <a:cubicBezTo>
                        <a:pt x="802" y="234"/>
                        <a:pt x="735" y="234"/>
                        <a:pt x="5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0" name="Google Shape;25260;p57"/>
                <p:cNvSpPr/>
                <p:nvPr/>
              </p:nvSpPr>
              <p:spPr>
                <a:xfrm>
                  <a:off x="6065295" y="2862775"/>
                  <a:ext cx="716067" cy="33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6" h="3046" extrusionOk="0">
                      <a:moveTo>
                        <a:pt x="201" y="1"/>
                      </a:moveTo>
                      <a:cubicBezTo>
                        <a:pt x="134" y="1"/>
                        <a:pt x="67" y="34"/>
                        <a:pt x="0" y="34"/>
                      </a:cubicBezTo>
                      <a:cubicBezTo>
                        <a:pt x="150" y="1828"/>
                        <a:pt x="1640" y="3046"/>
                        <a:pt x="3261" y="3046"/>
                      </a:cubicBezTo>
                      <a:cubicBezTo>
                        <a:pt x="3809" y="3046"/>
                        <a:pt x="4373" y="2906"/>
                        <a:pt x="4904" y="2603"/>
                      </a:cubicBezTo>
                      <a:cubicBezTo>
                        <a:pt x="4737" y="2536"/>
                        <a:pt x="4537" y="2469"/>
                        <a:pt x="4370" y="2436"/>
                      </a:cubicBezTo>
                      <a:cubicBezTo>
                        <a:pt x="4259" y="2410"/>
                        <a:pt x="4185" y="2400"/>
                        <a:pt x="4133" y="2400"/>
                      </a:cubicBezTo>
                      <a:cubicBezTo>
                        <a:pt x="3981" y="2400"/>
                        <a:pt x="4010" y="2486"/>
                        <a:pt x="3836" y="2536"/>
                      </a:cubicBezTo>
                      <a:cubicBezTo>
                        <a:pt x="3774" y="2551"/>
                        <a:pt x="3705" y="2558"/>
                        <a:pt x="3636" y="2558"/>
                      </a:cubicBezTo>
                      <a:cubicBezTo>
                        <a:pt x="3407" y="2558"/>
                        <a:pt x="3177" y="2487"/>
                        <a:pt x="3203" y="2436"/>
                      </a:cubicBezTo>
                      <a:cubicBezTo>
                        <a:pt x="3303" y="2369"/>
                        <a:pt x="3369" y="2302"/>
                        <a:pt x="3470" y="2236"/>
                      </a:cubicBezTo>
                      <a:cubicBezTo>
                        <a:pt x="3603" y="2252"/>
                        <a:pt x="3736" y="2261"/>
                        <a:pt x="3870" y="2261"/>
                      </a:cubicBezTo>
                      <a:cubicBezTo>
                        <a:pt x="4003" y="2261"/>
                        <a:pt x="4137" y="2252"/>
                        <a:pt x="4270" y="2236"/>
                      </a:cubicBezTo>
                      <a:cubicBezTo>
                        <a:pt x="4537" y="2169"/>
                        <a:pt x="4804" y="2036"/>
                        <a:pt x="5037" y="1902"/>
                      </a:cubicBezTo>
                      <a:cubicBezTo>
                        <a:pt x="5338" y="1702"/>
                        <a:pt x="5271" y="1769"/>
                        <a:pt x="6005" y="1302"/>
                      </a:cubicBezTo>
                      <a:cubicBezTo>
                        <a:pt x="6071" y="1235"/>
                        <a:pt x="6171" y="1202"/>
                        <a:pt x="6238" y="1168"/>
                      </a:cubicBezTo>
                      <a:cubicBezTo>
                        <a:pt x="6372" y="901"/>
                        <a:pt x="6472" y="601"/>
                        <a:pt x="6505" y="334"/>
                      </a:cubicBezTo>
                      <a:lnTo>
                        <a:pt x="6505" y="334"/>
                      </a:lnTo>
                      <a:lnTo>
                        <a:pt x="5905" y="401"/>
                      </a:lnTo>
                      <a:cubicBezTo>
                        <a:pt x="5004" y="501"/>
                        <a:pt x="5371" y="501"/>
                        <a:pt x="5204" y="601"/>
                      </a:cubicBezTo>
                      <a:cubicBezTo>
                        <a:pt x="5037" y="701"/>
                        <a:pt x="5004" y="735"/>
                        <a:pt x="4937" y="901"/>
                      </a:cubicBezTo>
                      <a:cubicBezTo>
                        <a:pt x="4871" y="1068"/>
                        <a:pt x="4770" y="1168"/>
                        <a:pt x="4637" y="1268"/>
                      </a:cubicBezTo>
                      <a:cubicBezTo>
                        <a:pt x="4337" y="1402"/>
                        <a:pt x="4037" y="1502"/>
                        <a:pt x="3736" y="1569"/>
                      </a:cubicBezTo>
                      <a:cubicBezTo>
                        <a:pt x="3596" y="1594"/>
                        <a:pt x="3461" y="1605"/>
                        <a:pt x="3329" y="1605"/>
                      </a:cubicBezTo>
                      <a:cubicBezTo>
                        <a:pt x="3115" y="1605"/>
                        <a:pt x="2909" y="1576"/>
                        <a:pt x="2702" y="1535"/>
                      </a:cubicBezTo>
                      <a:cubicBezTo>
                        <a:pt x="2069" y="1468"/>
                        <a:pt x="2302" y="1368"/>
                        <a:pt x="1968" y="1135"/>
                      </a:cubicBezTo>
                      <a:cubicBezTo>
                        <a:pt x="1768" y="935"/>
                        <a:pt x="1568" y="735"/>
                        <a:pt x="1435" y="468"/>
                      </a:cubicBezTo>
                      <a:cubicBezTo>
                        <a:pt x="1235" y="301"/>
                        <a:pt x="1034" y="168"/>
                        <a:pt x="801" y="67"/>
                      </a:cubicBezTo>
                      <a:cubicBezTo>
                        <a:pt x="601" y="34"/>
                        <a:pt x="401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5261" name="Google Shape;25261;p57"/>
          <p:cNvGrpSpPr/>
          <p:nvPr/>
        </p:nvGrpSpPr>
        <p:grpSpPr>
          <a:xfrm rot="1592248">
            <a:off x="-228183" y="2401745"/>
            <a:ext cx="1926500" cy="2239678"/>
            <a:chOff x="-1470741" y="4281315"/>
            <a:chExt cx="2074541" cy="2411785"/>
          </a:xfrm>
        </p:grpSpPr>
        <p:sp>
          <p:nvSpPr>
            <p:cNvPr id="25262" name="Google Shape;25262;p57"/>
            <p:cNvSpPr/>
            <p:nvPr/>
          </p:nvSpPr>
          <p:spPr>
            <a:xfrm flipH="1">
              <a:off x="-1470741" y="4504609"/>
              <a:ext cx="582076" cy="321512"/>
            </a:xfrm>
            <a:custGeom>
              <a:avLst/>
              <a:gdLst/>
              <a:ahLst/>
              <a:cxnLst/>
              <a:rect l="l" t="t" r="r" b="b"/>
              <a:pathLst>
                <a:path w="35776" h="19758" extrusionOk="0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3" name="Google Shape;25263;p57"/>
            <p:cNvSpPr/>
            <p:nvPr/>
          </p:nvSpPr>
          <p:spPr>
            <a:xfrm flipH="1">
              <a:off x="202303" y="4281315"/>
              <a:ext cx="401496" cy="221734"/>
            </a:xfrm>
            <a:custGeom>
              <a:avLst/>
              <a:gdLst/>
              <a:ahLst/>
              <a:cxnLst/>
              <a:rect l="l" t="t" r="r" b="b"/>
              <a:pathLst>
                <a:path w="35776" h="19758" extrusionOk="0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4" name="Google Shape;25264;p57"/>
            <p:cNvSpPr/>
            <p:nvPr/>
          </p:nvSpPr>
          <p:spPr>
            <a:xfrm flipH="1">
              <a:off x="-393420" y="6434369"/>
              <a:ext cx="468487" cy="258731"/>
            </a:xfrm>
            <a:custGeom>
              <a:avLst/>
              <a:gdLst/>
              <a:ahLst/>
              <a:cxnLst/>
              <a:rect l="l" t="t" r="r" b="b"/>
              <a:pathLst>
                <a:path w="35776" h="19758" extrusionOk="0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1" name="Google Shape;2491;p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92" name="Google Shape;2492;p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3" name="Google Shape;2493;p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94" name="Google Shape;2494;p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9" name="Google Shape;2519;p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520" name="Google Shape;2520;p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46" name="Google Shape;2546;p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46" name="Google Shape;2646;p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647" name="Google Shape;2647;p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73" name="Google Shape;2673;p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78" name="Google Shape;2678;p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679" name="Google Shape;2679;p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05" name="Google Shape;2705;p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6" name="Google Shape;2706;p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707" name="Google Shape;2707;p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3" name="Google Shape;2733;p7"/>
          <p:cNvSpPr txBox="1">
            <a:spLocks noGrp="1"/>
          </p:cNvSpPr>
          <p:nvPr>
            <p:ph type="body" idx="1"/>
          </p:nvPr>
        </p:nvSpPr>
        <p:spPr>
          <a:xfrm>
            <a:off x="713225" y="1611975"/>
            <a:ext cx="3859500" cy="23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2734" name="Google Shape;2734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6" name="Google Shape;2736;p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737" name="Google Shape;2737;p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8" name="Google Shape;2738;p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739" name="Google Shape;2739;p8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8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8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8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8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8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8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8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8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8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8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8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8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8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8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8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8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4" name="Google Shape;2764;p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765" name="Google Shape;2765;p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8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91" name="Google Shape;2791;p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8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8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8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8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8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8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8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8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8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8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8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8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8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8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8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8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8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8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8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8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8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8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8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8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8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8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8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8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8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8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8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8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8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8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8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1" name="Google Shape;2891;p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892" name="Google Shape;2892;p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18" name="Google Shape;2918;p8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23" name="Google Shape;2923;p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924" name="Google Shape;2924;p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50" name="Google Shape;2950;p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51" name="Google Shape;2951;p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952" name="Google Shape;2952;p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78" name="Google Shape;2978;p8"/>
          <p:cNvGrpSpPr/>
          <p:nvPr/>
        </p:nvGrpSpPr>
        <p:grpSpPr>
          <a:xfrm>
            <a:off x="-874077" y="-2230000"/>
            <a:ext cx="10826259" cy="7105595"/>
            <a:chOff x="-874077" y="-2230000"/>
            <a:chExt cx="10826259" cy="7105595"/>
          </a:xfrm>
        </p:grpSpPr>
        <p:grpSp>
          <p:nvGrpSpPr>
            <p:cNvPr id="2979" name="Google Shape;2979;p8"/>
            <p:cNvGrpSpPr/>
            <p:nvPr/>
          </p:nvGrpSpPr>
          <p:grpSpPr>
            <a:xfrm>
              <a:off x="5414815" y="-2230000"/>
              <a:ext cx="3898081" cy="3841432"/>
              <a:chOff x="1723600" y="1764850"/>
              <a:chExt cx="374675" cy="369223"/>
            </a:xfrm>
          </p:grpSpPr>
          <p:sp>
            <p:nvSpPr>
              <p:cNvPr id="2980" name="Google Shape;2980;p8"/>
              <p:cNvSpPr/>
              <p:nvPr/>
            </p:nvSpPr>
            <p:spPr>
              <a:xfrm>
                <a:off x="1726326" y="1764850"/>
                <a:ext cx="369223" cy="369223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4876" extrusionOk="0">
                    <a:moveTo>
                      <a:pt x="2432" y="0"/>
                    </a:moveTo>
                    <a:cubicBezTo>
                      <a:pt x="1089" y="0"/>
                      <a:pt x="1" y="1089"/>
                      <a:pt x="1" y="2431"/>
                    </a:cubicBezTo>
                    <a:cubicBezTo>
                      <a:pt x="1" y="3786"/>
                      <a:pt x="1089" y="4875"/>
                      <a:pt x="2432" y="4875"/>
                    </a:cubicBezTo>
                    <a:cubicBezTo>
                      <a:pt x="3787" y="4875"/>
                      <a:pt x="4876" y="3786"/>
                      <a:pt x="4876" y="2431"/>
                    </a:cubicBezTo>
                    <a:cubicBezTo>
                      <a:pt x="4876" y="1089"/>
                      <a:pt x="3787" y="0"/>
                      <a:pt x="2432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8"/>
              <p:cNvSpPr/>
              <p:nvPr/>
            </p:nvSpPr>
            <p:spPr>
              <a:xfrm>
                <a:off x="1723600" y="1778783"/>
                <a:ext cx="374675" cy="341357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4508" extrusionOk="0">
                    <a:moveTo>
                      <a:pt x="2480" y="0"/>
                    </a:moveTo>
                    <a:cubicBezTo>
                      <a:pt x="1456" y="0"/>
                      <a:pt x="530" y="700"/>
                      <a:pt x="291" y="1739"/>
                    </a:cubicBezTo>
                    <a:cubicBezTo>
                      <a:pt x="0" y="2949"/>
                      <a:pt x="750" y="4159"/>
                      <a:pt x="1960" y="4449"/>
                    </a:cubicBezTo>
                    <a:cubicBezTo>
                      <a:pt x="2130" y="4488"/>
                      <a:pt x="2301" y="4507"/>
                      <a:pt x="2468" y="4507"/>
                    </a:cubicBezTo>
                    <a:cubicBezTo>
                      <a:pt x="3492" y="4507"/>
                      <a:pt x="4420" y="3807"/>
                      <a:pt x="4670" y="2768"/>
                    </a:cubicBezTo>
                    <a:cubicBezTo>
                      <a:pt x="4948" y="1558"/>
                      <a:pt x="4198" y="348"/>
                      <a:pt x="2988" y="58"/>
                    </a:cubicBezTo>
                    <a:cubicBezTo>
                      <a:pt x="2818" y="19"/>
                      <a:pt x="2648" y="0"/>
                      <a:pt x="24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8"/>
              <p:cNvSpPr/>
              <p:nvPr/>
            </p:nvSpPr>
            <p:spPr>
              <a:xfrm>
                <a:off x="1769412" y="1810359"/>
                <a:ext cx="237390" cy="144554"/>
              </a:xfrm>
              <a:custGeom>
                <a:avLst/>
                <a:gdLst/>
                <a:ahLst/>
                <a:cxnLst/>
                <a:rect l="l" t="t" r="r" b="b"/>
                <a:pathLst>
                  <a:path w="3135" h="1909" extrusionOk="0">
                    <a:moveTo>
                      <a:pt x="1811" y="1"/>
                    </a:moveTo>
                    <a:cubicBezTo>
                      <a:pt x="1741" y="1"/>
                      <a:pt x="1673" y="6"/>
                      <a:pt x="1609" y="16"/>
                    </a:cubicBezTo>
                    <a:cubicBezTo>
                      <a:pt x="1004" y="101"/>
                      <a:pt x="375" y="718"/>
                      <a:pt x="109" y="1238"/>
                    </a:cubicBezTo>
                    <a:cubicBezTo>
                      <a:pt x="24" y="1371"/>
                      <a:pt x="0" y="1528"/>
                      <a:pt x="36" y="1685"/>
                    </a:cubicBezTo>
                    <a:cubicBezTo>
                      <a:pt x="98" y="1836"/>
                      <a:pt x="270" y="1908"/>
                      <a:pt x="443" y="1908"/>
                    </a:cubicBezTo>
                    <a:cubicBezTo>
                      <a:pt x="507" y="1908"/>
                      <a:pt x="571" y="1898"/>
                      <a:pt x="629" y="1879"/>
                    </a:cubicBezTo>
                    <a:cubicBezTo>
                      <a:pt x="835" y="1770"/>
                      <a:pt x="1016" y="1637"/>
                      <a:pt x="1186" y="1492"/>
                    </a:cubicBezTo>
                    <a:cubicBezTo>
                      <a:pt x="1327" y="1378"/>
                      <a:pt x="1506" y="1287"/>
                      <a:pt x="1681" y="1287"/>
                    </a:cubicBezTo>
                    <a:cubicBezTo>
                      <a:pt x="1730" y="1287"/>
                      <a:pt x="1779" y="1294"/>
                      <a:pt x="1827" y="1310"/>
                    </a:cubicBezTo>
                    <a:cubicBezTo>
                      <a:pt x="1936" y="1347"/>
                      <a:pt x="2032" y="1431"/>
                      <a:pt x="2141" y="1468"/>
                    </a:cubicBezTo>
                    <a:cubicBezTo>
                      <a:pt x="2208" y="1489"/>
                      <a:pt x="2275" y="1499"/>
                      <a:pt x="2340" y="1499"/>
                    </a:cubicBezTo>
                    <a:cubicBezTo>
                      <a:pt x="2608" y="1499"/>
                      <a:pt x="2852" y="1329"/>
                      <a:pt x="2940" y="1056"/>
                    </a:cubicBezTo>
                    <a:cubicBezTo>
                      <a:pt x="3134" y="364"/>
                      <a:pt x="2401" y="1"/>
                      <a:pt x="1811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8"/>
              <p:cNvSpPr/>
              <p:nvPr/>
            </p:nvSpPr>
            <p:spPr>
              <a:xfrm>
                <a:off x="1777666" y="1979977"/>
                <a:ext cx="71482" cy="629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31" extrusionOk="0">
                    <a:moveTo>
                      <a:pt x="650" y="1"/>
                    </a:moveTo>
                    <a:cubicBezTo>
                      <a:pt x="611" y="1"/>
                      <a:pt x="571" y="9"/>
                      <a:pt x="532" y="26"/>
                    </a:cubicBezTo>
                    <a:cubicBezTo>
                      <a:pt x="423" y="62"/>
                      <a:pt x="327" y="123"/>
                      <a:pt x="242" y="195"/>
                    </a:cubicBezTo>
                    <a:lnTo>
                      <a:pt x="169" y="340"/>
                    </a:lnTo>
                    <a:cubicBezTo>
                      <a:pt x="36" y="413"/>
                      <a:pt x="0" y="570"/>
                      <a:pt x="85" y="691"/>
                    </a:cubicBezTo>
                    <a:cubicBezTo>
                      <a:pt x="155" y="782"/>
                      <a:pt x="259" y="830"/>
                      <a:pt x="375" y="830"/>
                    </a:cubicBezTo>
                    <a:cubicBezTo>
                      <a:pt x="399" y="830"/>
                      <a:pt x="423" y="828"/>
                      <a:pt x="448" y="824"/>
                    </a:cubicBezTo>
                    <a:cubicBezTo>
                      <a:pt x="581" y="788"/>
                      <a:pt x="702" y="715"/>
                      <a:pt x="786" y="607"/>
                    </a:cubicBezTo>
                    <a:cubicBezTo>
                      <a:pt x="847" y="534"/>
                      <a:pt x="895" y="437"/>
                      <a:pt x="919" y="340"/>
                    </a:cubicBezTo>
                    <a:cubicBezTo>
                      <a:pt x="944" y="244"/>
                      <a:pt x="907" y="147"/>
                      <a:pt x="847" y="74"/>
                    </a:cubicBezTo>
                    <a:cubicBezTo>
                      <a:pt x="792" y="27"/>
                      <a:pt x="722" y="1"/>
                      <a:pt x="650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8"/>
              <p:cNvSpPr/>
              <p:nvPr/>
            </p:nvSpPr>
            <p:spPr>
              <a:xfrm>
                <a:off x="1886632" y="1910994"/>
                <a:ext cx="176888" cy="176358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29" extrusionOk="0">
                    <a:moveTo>
                      <a:pt x="1934" y="0"/>
                    </a:moveTo>
                    <a:cubicBezTo>
                      <a:pt x="1761" y="0"/>
                      <a:pt x="1579" y="128"/>
                      <a:pt x="1464" y="272"/>
                    </a:cubicBezTo>
                    <a:cubicBezTo>
                      <a:pt x="1319" y="453"/>
                      <a:pt x="1198" y="671"/>
                      <a:pt x="1005" y="792"/>
                    </a:cubicBezTo>
                    <a:cubicBezTo>
                      <a:pt x="934" y="832"/>
                      <a:pt x="863" y="846"/>
                      <a:pt x="795" y="846"/>
                    </a:cubicBezTo>
                    <a:cubicBezTo>
                      <a:pt x="669" y="846"/>
                      <a:pt x="547" y="801"/>
                      <a:pt x="434" y="801"/>
                    </a:cubicBezTo>
                    <a:cubicBezTo>
                      <a:pt x="389" y="801"/>
                      <a:pt x="345" y="808"/>
                      <a:pt x="303" y="828"/>
                    </a:cubicBezTo>
                    <a:cubicBezTo>
                      <a:pt x="97" y="925"/>
                      <a:pt x="1" y="1421"/>
                      <a:pt x="1" y="1614"/>
                    </a:cubicBezTo>
                    <a:cubicBezTo>
                      <a:pt x="1" y="1917"/>
                      <a:pt x="194" y="2195"/>
                      <a:pt x="484" y="2304"/>
                    </a:cubicBezTo>
                    <a:cubicBezTo>
                      <a:pt x="543" y="2321"/>
                      <a:pt x="602" y="2329"/>
                      <a:pt x="661" y="2329"/>
                    </a:cubicBezTo>
                    <a:cubicBezTo>
                      <a:pt x="898" y="2329"/>
                      <a:pt x="1138" y="2205"/>
                      <a:pt x="1331" y="2050"/>
                    </a:cubicBezTo>
                    <a:cubicBezTo>
                      <a:pt x="1730" y="1747"/>
                      <a:pt x="2033" y="1336"/>
                      <a:pt x="2226" y="876"/>
                    </a:cubicBezTo>
                    <a:cubicBezTo>
                      <a:pt x="2299" y="731"/>
                      <a:pt x="2335" y="562"/>
                      <a:pt x="2323" y="405"/>
                    </a:cubicBezTo>
                    <a:cubicBezTo>
                      <a:pt x="2311" y="235"/>
                      <a:pt x="2214" y="90"/>
                      <a:pt x="2069" y="30"/>
                    </a:cubicBezTo>
                    <a:cubicBezTo>
                      <a:pt x="2026" y="9"/>
                      <a:pt x="1980" y="0"/>
                      <a:pt x="1934" y="0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5" name="Google Shape;2985;p8"/>
            <p:cNvGrpSpPr/>
            <p:nvPr/>
          </p:nvGrpSpPr>
          <p:grpSpPr>
            <a:xfrm rot="1592248">
              <a:off x="-275979" y="2650633"/>
              <a:ext cx="2057488" cy="1863504"/>
              <a:chOff x="168680" y="2785500"/>
              <a:chExt cx="2215594" cy="2006704"/>
            </a:xfrm>
          </p:grpSpPr>
          <p:grpSp>
            <p:nvGrpSpPr>
              <p:cNvPr id="2986" name="Google Shape;2986;p8"/>
              <p:cNvGrpSpPr/>
              <p:nvPr/>
            </p:nvGrpSpPr>
            <p:grpSpPr>
              <a:xfrm>
                <a:off x="244392" y="2831804"/>
                <a:ext cx="1134008" cy="607901"/>
                <a:chOff x="5206900" y="826150"/>
                <a:chExt cx="599275" cy="321250"/>
              </a:xfrm>
            </p:grpSpPr>
            <p:sp>
              <p:nvSpPr>
                <p:cNvPr id="2987" name="Google Shape;298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8" name="Google Shape;298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9" name="Google Shape;298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0" name="Google Shape;299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1" name="Google Shape;299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2" name="Google Shape;299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3" name="Google Shape;299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4" name="Google Shape;299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5" name="Google Shape;299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6" name="Google Shape;299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7" name="Google Shape;299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8" name="Google Shape;299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9" name="Google Shape;299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0" name="Google Shape;300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01" name="Google Shape;3001;p8"/>
              <p:cNvGrpSpPr/>
              <p:nvPr/>
            </p:nvGrpSpPr>
            <p:grpSpPr>
              <a:xfrm rot="-9256633">
                <a:off x="587604" y="3229487"/>
                <a:ext cx="1134020" cy="607908"/>
                <a:chOff x="5206900" y="826150"/>
                <a:chExt cx="599275" cy="321250"/>
              </a:xfrm>
            </p:grpSpPr>
            <p:sp>
              <p:nvSpPr>
                <p:cNvPr id="3002" name="Google Shape;3002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3" name="Google Shape;3003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4" name="Google Shape;3004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5" name="Google Shape;3005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6" name="Google Shape;3006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7" name="Google Shape;3007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8" name="Google Shape;3008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9" name="Google Shape;3009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0" name="Google Shape;3010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1" name="Google Shape;3011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2" name="Google Shape;3012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3" name="Google Shape;3013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4" name="Google Shape;3014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5" name="Google Shape;3015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16" name="Google Shape;3016;p8"/>
              <p:cNvGrpSpPr/>
              <p:nvPr/>
            </p:nvGrpSpPr>
            <p:grpSpPr>
              <a:xfrm rot="7120513" flipH="1">
                <a:off x="636793" y="3844951"/>
                <a:ext cx="1133997" cy="607895"/>
                <a:chOff x="5206900" y="826150"/>
                <a:chExt cx="599275" cy="321250"/>
              </a:xfrm>
            </p:grpSpPr>
            <p:sp>
              <p:nvSpPr>
                <p:cNvPr id="3017" name="Google Shape;301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8" name="Google Shape;301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9" name="Google Shape;301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0" name="Google Shape;302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1" name="Google Shape;302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2" name="Google Shape;302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3" name="Google Shape;302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4" name="Google Shape;302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5" name="Google Shape;302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6" name="Google Shape;302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7" name="Google Shape;302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8" name="Google Shape;302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9" name="Google Shape;302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0" name="Google Shape;303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31" name="Google Shape;3031;p8"/>
              <p:cNvGrpSpPr/>
              <p:nvPr/>
            </p:nvGrpSpPr>
            <p:grpSpPr>
              <a:xfrm>
                <a:off x="1817929" y="3898077"/>
                <a:ext cx="566346" cy="559947"/>
                <a:chOff x="1817929" y="3898077"/>
                <a:chExt cx="566346" cy="559947"/>
              </a:xfrm>
            </p:grpSpPr>
            <p:sp>
              <p:nvSpPr>
                <p:cNvPr id="3032" name="Google Shape;3032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3" name="Google Shape;3033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4" name="Google Shape;3034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09" extrusionOk="0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5" name="Google Shape;3035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6" name="Google Shape;3036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7" name="Google Shape;3037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3" extrusionOk="0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8" name="Google Shape;3038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97" extrusionOk="0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9" name="Google Shape;3039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0" name="Google Shape;3040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41" name="Google Shape;3041;p8"/>
              <p:cNvSpPr/>
              <p:nvPr/>
            </p:nvSpPr>
            <p:spPr>
              <a:xfrm>
                <a:off x="1138393" y="4312107"/>
                <a:ext cx="53508" cy="53508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8"/>
              <p:cNvSpPr/>
              <p:nvPr/>
            </p:nvSpPr>
            <p:spPr>
              <a:xfrm>
                <a:off x="991625" y="3974179"/>
                <a:ext cx="10022" cy="10022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8"/>
              <p:cNvSpPr/>
              <p:nvPr/>
            </p:nvSpPr>
            <p:spPr>
              <a:xfrm>
                <a:off x="1065915" y="4088331"/>
                <a:ext cx="14552" cy="1092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93" extrusionOk="0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8"/>
              <p:cNvSpPr/>
              <p:nvPr/>
            </p:nvSpPr>
            <p:spPr>
              <a:xfrm>
                <a:off x="1314151" y="4410858"/>
                <a:ext cx="24518" cy="24518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8"/>
              <p:cNvSpPr/>
              <p:nvPr/>
            </p:nvSpPr>
            <p:spPr>
              <a:xfrm>
                <a:off x="1246203" y="4014042"/>
                <a:ext cx="23612" cy="24518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33" extrusionOk="0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8"/>
              <p:cNvSpPr/>
              <p:nvPr/>
            </p:nvSpPr>
            <p:spPr>
              <a:xfrm>
                <a:off x="1146546" y="4165339"/>
                <a:ext cx="87935" cy="87029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37" extrusionOk="0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47" name="Google Shape;3047;p8"/>
              <p:cNvGrpSpPr/>
              <p:nvPr/>
            </p:nvGrpSpPr>
            <p:grpSpPr>
              <a:xfrm rot="-6871190">
                <a:off x="1467458" y="3320379"/>
                <a:ext cx="566335" cy="559937"/>
                <a:chOff x="1817929" y="3898077"/>
                <a:chExt cx="566346" cy="559947"/>
              </a:xfrm>
            </p:grpSpPr>
            <p:sp>
              <p:nvSpPr>
                <p:cNvPr id="3048" name="Google Shape;3048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9" name="Google Shape;3049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0" name="Google Shape;3050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09" extrusionOk="0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1" name="Google Shape;3051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2" name="Google Shape;3052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3" name="Google Shape;3053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3" extrusionOk="0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4" name="Google Shape;3054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97" extrusionOk="0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5" name="Google Shape;3055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6" name="Google Shape;3056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57" name="Google Shape;3057;p8"/>
              <p:cNvGrpSpPr/>
              <p:nvPr/>
            </p:nvGrpSpPr>
            <p:grpSpPr>
              <a:xfrm>
                <a:off x="168680" y="2785500"/>
                <a:ext cx="1791633" cy="1445350"/>
                <a:chOff x="168680" y="2785500"/>
                <a:chExt cx="1791633" cy="1445350"/>
              </a:xfrm>
            </p:grpSpPr>
            <p:sp>
              <p:nvSpPr>
                <p:cNvPr id="3058" name="Google Shape;3058;p8"/>
                <p:cNvSpPr/>
                <p:nvPr/>
              </p:nvSpPr>
              <p:spPr>
                <a:xfrm flipH="1">
                  <a:off x="425700" y="2785500"/>
                  <a:ext cx="894400" cy="49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9" name="Google Shape;3059;p8"/>
                <p:cNvSpPr/>
                <p:nvPr/>
              </p:nvSpPr>
              <p:spPr>
                <a:xfrm flipH="1">
                  <a:off x="460539" y="3115816"/>
                  <a:ext cx="1225328" cy="676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0" name="Google Shape;3060;p8"/>
                <p:cNvSpPr/>
                <p:nvPr/>
              </p:nvSpPr>
              <p:spPr>
                <a:xfrm flipH="1">
                  <a:off x="1065913" y="3678311"/>
                  <a:ext cx="894400" cy="49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1" name="Google Shape;3061;p8"/>
                <p:cNvSpPr/>
                <p:nvPr/>
              </p:nvSpPr>
              <p:spPr>
                <a:xfrm flipH="1">
                  <a:off x="168680" y="3520945"/>
                  <a:ext cx="1285432" cy="709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62" name="Google Shape;3062;p8"/>
            <p:cNvGrpSpPr/>
            <p:nvPr/>
          </p:nvGrpSpPr>
          <p:grpSpPr>
            <a:xfrm>
              <a:off x="7755822" y="401891"/>
              <a:ext cx="2196360" cy="4250619"/>
              <a:chOff x="7755822" y="401891"/>
              <a:chExt cx="2196360" cy="4250619"/>
            </a:xfrm>
          </p:grpSpPr>
          <p:grpSp>
            <p:nvGrpSpPr>
              <p:cNvPr id="3063" name="Google Shape;3063;p8"/>
              <p:cNvGrpSpPr/>
              <p:nvPr/>
            </p:nvGrpSpPr>
            <p:grpSpPr>
              <a:xfrm flipH="1">
                <a:off x="7854696" y="401891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3064" name="Google Shape;3064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065" name="Google Shape;306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6" name="Google Shape;306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7" name="Google Shape;306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8" name="Google Shape;306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9" name="Google Shape;306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0" name="Google Shape;307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1" name="Google Shape;307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2" name="Google Shape;307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3" name="Google Shape;307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4" name="Google Shape;307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5" name="Google Shape;307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6" name="Google Shape;307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7" name="Google Shape;307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8" name="Google Shape;307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79" name="Google Shape;3079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080" name="Google Shape;3080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1" name="Google Shape;3081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2" name="Google Shape;3082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3" name="Google Shape;3083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4" name="Google Shape;3084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5" name="Google Shape;3085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6" name="Google Shape;3086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7" name="Google Shape;3087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8" name="Google Shape;3088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9" name="Google Shape;3089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0" name="Google Shape;3090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1" name="Google Shape;3091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2" name="Google Shape;3092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3" name="Google Shape;3093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94" name="Google Shape;3094;p8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095" name="Google Shape;309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6" name="Google Shape;309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7" name="Google Shape;309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8" name="Google Shape;309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9" name="Google Shape;309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0" name="Google Shape;310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1" name="Google Shape;310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2" name="Google Shape;310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3" name="Google Shape;310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4" name="Google Shape;310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5" name="Google Shape;310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6" name="Google Shape;310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7" name="Google Shape;310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8" name="Google Shape;310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109" name="Google Shape;3109;p8"/>
              <p:cNvGrpSpPr/>
              <p:nvPr/>
            </p:nvGrpSpPr>
            <p:grpSpPr>
              <a:xfrm rot="9899905" flipH="1">
                <a:off x="8004461" y="2324117"/>
                <a:ext cx="1699081" cy="2145040"/>
                <a:chOff x="146217" y="2712579"/>
                <a:chExt cx="1552966" cy="1960401"/>
              </a:xfrm>
            </p:grpSpPr>
            <p:grpSp>
              <p:nvGrpSpPr>
                <p:cNvPr id="3110" name="Google Shape;3110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11" name="Google Shape;311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2" name="Google Shape;311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3" name="Google Shape;311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4" name="Google Shape;311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5" name="Google Shape;311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6" name="Google Shape;311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7" name="Google Shape;311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8" name="Google Shape;311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9" name="Google Shape;311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0" name="Google Shape;312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1" name="Google Shape;312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2" name="Google Shape;312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3" name="Google Shape;312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4" name="Google Shape;312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25" name="Google Shape;3125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26" name="Google Shape;3126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7" name="Google Shape;3127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8" name="Google Shape;3128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9" name="Google Shape;3129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0" name="Google Shape;3130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1" name="Google Shape;3131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2" name="Google Shape;3132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3" name="Google Shape;3133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4" name="Google Shape;3134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5" name="Google Shape;3135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6" name="Google Shape;3136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7" name="Google Shape;3137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8" name="Google Shape;3138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9" name="Google Shape;3139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40" name="Google Shape;3140;p8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41" name="Google Shape;314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2" name="Google Shape;314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3" name="Google Shape;314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4" name="Google Shape;314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5" name="Google Shape;314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6" name="Google Shape;314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7" name="Google Shape;314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8" name="Google Shape;314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9" name="Google Shape;314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0" name="Google Shape;315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1" name="Google Shape;315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2" name="Google Shape;315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3" name="Google Shape;315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4" name="Google Shape;315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155" name="Google Shape;3155;p8"/>
            <p:cNvGrpSpPr/>
            <p:nvPr/>
          </p:nvGrpSpPr>
          <p:grpSpPr>
            <a:xfrm>
              <a:off x="-874077" y="237431"/>
              <a:ext cx="2543970" cy="2707148"/>
              <a:chOff x="-874077" y="237431"/>
              <a:chExt cx="2543970" cy="2707148"/>
            </a:xfrm>
          </p:grpSpPr>
          <p:grpSp>
            <p:nvGrpSpPr>
              <p:cNvPr id="3156" name="Google Shape;3156;p8"/>
              <p:cNvGrpSpPr/>
              <p:nvPr/>
            </p:nvGrpSpPr>
            <p:grpSpPr>
              <a:xfrm>
                <a:off x="534204" y="729736"/>
                <a:ext cx="358049" cy="375903"/>
                <a:chOff x="1063586" y="401894"/>
                <a:chExt cx="262134" cy="275226"/>
              </a:xfrm>
            </p:grpSpPr>
            <p:sp>
              <p:nvSpPr>
                <p:cNvPr id="3157" name="Google Shape;3157;p8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8" name="Google Shape;3158;p8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9" h="2321" extrusionOk="0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159" name="Google Shape;3159;p8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160" name="Google Shape;3160;p8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161" name="Google Shape;3161;p8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162" name="Google Shape;3162;p8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63" name="Google Shape;3163;p8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64" name="Google Shape;3164;p8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165" name="Google Shape;3165;p8"/>
              <p:cNvGrpSpPr/>
              <p:nvPr/>
            </p:nvGrpSpPr>
            <p:grpSpPr>
              <a:xfrm rot="-1799893" flipH="1">
                <a:off x="-451610" y="518474"/>
                <a:ext cx="1699036" cy="2145062"/>
                <a:chOff x="146217" y="2712579"/>
                <a:chExt cx="1552966" cy="1960401"/>
              </a:xfrm>
            </p:grpSpPr>
            <p:grpSp>
              <p:nvGrpSpPr>
                <p:cNvPr id="3166" name="Google Shape;3166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67" name="Google Shape;316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8" name="Google Shape;316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9" name="Google Shape;316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0" name="Google Shape;317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1" name="Google Shape;317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2" name="Google Shape;317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3" name="Google Shape;317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4" name="Google Shape;317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5" name="Google Shape;317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6" name="Google Shape;317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7" name="Google Shape;317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8" name="Google Shape;317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9" name="Google Shape;317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0" name="Google Shape;318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81" name="Google Shape;3181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82" name="Google Shape;3182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3" name="Google Shape;3183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4" name="Google Shape;3184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5" name="Google Shape;3185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6" name="Google Shape;3186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7" name="Google Shape;3187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8" name="Google Shape;3188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9" name="Google Shape;3189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0" name="Google Shape;3190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1" name="Google Shape;3191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2" name="Google Shape;3192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3" name="Google Shape;3193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4" name="Google Shape;3194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5" name="Google Shape;3195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96" name="Google Shape;3196;p8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97" name="Google Shape;319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8" name="Google Shape;319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9" name="Google Shape;319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0" name="Google Shape;320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1" name="Google Shape;320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2" name="Google Shape;320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3" name="Google Shape;320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4" name="Google Shape;320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5" name="Google Shape;320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6" name="Google Shape;320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7" name="Google Shape;320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8" name="Google Shape;320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9" name="Google Shape;320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0" name="Google Shape;321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3211" name="Google Shape;3211;p8"/>
          <p:cNvSpPr txBox="1">
            <a:spLocks noGrp="1"/>
          </p:cNvSpPr>
          <p:nvPr>
            <p:ph type="subTitle" idx="1"/>
          </p:nvPr>
        </p:nvSpPr>
        <p:spPr>
          <a:xfrm>
            <a:off x="1391100" y="1823000"/>
            <a:ext cx="6361800" cy="10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2" name="Google Shape;3212;p8"/>
          <p:cNvSpPr txBox="1">
            <a:spLocks noGrp="1"/>
          </p:cNvSpPr>
          <p:nvPr>
            <p:ph type="title"/>
          </p:nvPr>
        </p:nvSpPr>
        <p:spPr>
          <a:xfrm>
            <a:off x="5695500" y="2944575"/>
            <a:ext cx="20574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4" name="Google Shape;3214;p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215" name="Google Shape;3215;p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16" name="Google Shape;3216;p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217" name="Google Shape;3217;p9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9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9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9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9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9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9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9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9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9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9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9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9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9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9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9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9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2" name="Google Shape;3242;p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243" name="Google Shape;3243;p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9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69" name="Google Shape;3269;p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9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9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9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9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9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9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9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9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9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9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9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9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9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9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9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9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9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9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9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9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9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9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9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9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9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9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9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9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9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9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9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9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9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9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9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9" name="Google Shape;3369;p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370" name="Google Shape;3370;p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96" name="Google Shape;3396;p9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01" name="Google Shape;3401;p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402" name="Google Shape;3402;p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28" name="Google Shape;3428;p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29" name="Google Shape;3429;p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430" name="Google Shape;3430;p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56" name="Google Shape;3456;p9"/>
          <p:cNvGrpSpPr/>
          <p:nvPr/>
        </p:nvGrpSpPr>
        <p:grpSpPr>
          <a:xfrm>
            <a:off x="7367733" y="196366"/>
            <a:ext cx="1699100" cy="2145071"/>
            <a:chOff x="7367733" y="196366"/>
            <a:chExt cx="1699100" cy="2145071"/>
          </a:xfrm>
        </p:grpSpPr>
        <p:grpSp>
          <p:nvGrpSpPr>
            <p:cNvPr id="3457" name="Google Shape;3457;p9"/>
            <p:cNvGrpSpPr/>
            <p:nvPr/>
          </p:nvGrpSpPr>
          <p:grpSpPr>
            <a:xfrm flipH="1">
              <a:off x="7367733" y="196366"/>
              <a:ext cx="1699100" cy="2145071"/>
              <a:chOff x="146217" y="2712579"/>
              <a:chExt cx="1552966" cy="1960401"/>
            </a:xfrm>
          </p:grpSpPr>
          <p:grpSp>
            <p:nvGrpSpPr>
              <p:cNvPr id="3458" name="Google Shape;3458;p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3459" name="Google Shape;345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0" name="Google Shape;346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1" name="Google Shape;346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2" name="Google Shape;346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3" name="Google Shape;346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4" name="Google Shape;346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5" name="Google Shape;346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6" name="Google Shape;346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7" name="Google Shape;346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8" name="Google Shape;346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9" name="Google Shape;346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0" name="Google Shape;347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1" name="Google Shape;347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2" name="Google Shape;347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73" name="Google Shape;3473;p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3474" name="Google Shape;3474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5" name="Google Shape;3475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6" name="Google Shape;3476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7" name="Google Shape;3477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8" name="Google Shape;3478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9" name="Google Shape;3479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0" name="Google Shape;3480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1" name="Google Shape;3481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2" name="Google Shape;3482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3" name="Google Shape;3483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4" name="Google Shape;3484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5" name="Google Shape;3485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6" name="Google Shape;3486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7" name="Google Shape;3487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88" name="Google Shape;3488;p9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3489" name="Google Shape;348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0" name="Google Shape;349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1" name="Google Shape;349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2" name="Google Shape;349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3" name="Google Shape;349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4" name="Google Shape;349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5" name="Google Shape;349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6" name="Google Shape;349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7" name="Google Shape;349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8" name="Google Shape;349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9" name="Google Shape;349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0" name="Google Shape;350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1" name="Google Shape;350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2" name="Google Shape;350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503" name="Google Shape;3503;p9"/>
            <p:cNvGrpSpPr/>
            <p:nvPr/>
          </p:nvGrpSpPr>
          <p:grpSpPr>
            <a:xfrm>
              <a:off x="7920143" y="332346"/>
              <a:ext cx="611894" cy="953110"/>
              <a:chOff x="7920143" y="332346"/>
              <a:chExt cx="611894" cy="953110"/>
            </a:xfrm>
          </p:grpSpPr>
          <p:grpSp>
            <p:nvGrpSpPr>
              <p:cNvPr id="3504" name="Google Shape;3504;p9"/>
              <p:cNvGrpSpPr/>
              <p:nvPr/>
            </p:nvGrpSpPr>
            <p:grpSpPr>
              <a:xfrm>
                <a:off x="7925836" y="1010231"/>
                <a:ext cx="262134" cy="275226"/>
                <a:chOff x="1063586" y="401894"/>
                <a:chExt cx="262134" cy="275226"/>
              </a:xfrm>
            </p:grpSpPr>
            <p:sp>
              <p:nvSpPr>
                <p:cNvPr id="3505" name="Google Shape;3505;p9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506" name="Google Shape;3506;p9"/>
                <p:cNvGrpSpPr/>
                <p:nvPr/>
              </p:nvGrpSpPr>
              <p:grpSpPr>
                <a:xfrm>
                  <a:off x="1241304" y="608348"/>
                  <a:ext cx="84416" cy="68771"/>
                  <a:chOff x="1241304" y="608348"/>
                  <a:chExt cx="84416" cy="68771"/>
                </a:xfrm>
              </p:grpSpPr>
              <p:sp>
                <p:nvSpPr>
                  <p:cNvPr id="3507" name="Google Shape;3507;p9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8" name="Google Shape;3508;p9"/>
                  <p:cNvSpPr/>
                  <p:nvPr/>
                </p:nvSpPr>
                <p:spPr>
                  <a:xfrm rot="1446749">
                    <a:off x="1253704" y="622868"/>
                    <a:ext cx="53594" cy="436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509" name="Google Shape;3509;p9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510" name="Google Shape;3510;p9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511" name="Google Shape;3511;p9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512" name="Google Shape;3512;p9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3" name="Google Shape;3513;p9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4" name="Google Shape;3514;p9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515" name="Google Shape;3515;p9"/>
              <p:cNvGrpSpPr/>
              <p:nvPr/>
            </p:nvGrpSpPr>
            <p:grpSpPr>
              <a:xfrm>
                <a:off x="7920143" y="332346"/>
                <a:ext cx="611894" cy="715202"/>
                <a:chOff x="7920143" y="332346"/>
                <a:chExt cx="611894" cy="715202"/>
              </a:xfrm>
            </p:grpSpPr>
            <p:sp>
              <p:nvSpPr>
                <p:cNvPr id="3516" name="Google Shape;3516;p9"/>
                <p:cNvSpPr/>
                <p:nvPr/>
              </p:nvSpPr>
              <p:spPr>
                <a:xfrm rot="-3261661">
                  <a:off x="8416538" y="639068"/>
                  <a:ext cx="95677" cy="97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7" name="Google Shape;3517;p9"/>
                <p:cNvSpPr/>
                <p:nvPr/>
              </p:nvSpPr>
              <p:spPr>
                <a:xfrm>
                  <a:off x="8015237" y="332346"/>
                  <a:ext cx="421673" cy="380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74" h="11090" extrusionOk="0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518" name="Google Shape;3518;p9"/>
                <p:cNvGrpSpPr/>
                <p:nvPr/>
              </p:nvGrpSpPr>
              <p:grpSpPr>
                <a:xfrm>
                  <a:off x="7920143" y="760581"/>
                  <a:ext cx="198469" cy="169885"/>
                  <a:chOff x="7920143" y="760581"/>
                  <a:chExt cx="198469" cy="169885"/>
                </a:xfrm>
              </p:grpSpPr>
              <p:sp>
                <p:nvSpPr>
                  <p:cNvPr id="3519" name="Google Shape;3519;p9"/>
                  <p:cNvSpPr/>
                  <p:nvPr/>
                </p:nvSpPr>
                <p:spPr>
                  <a:xfrm>
                    <a:off x="7920143" y="760581"/>
                    <a:ext cx="198469" cy="1698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0" name="Google Shape;3520;p9"/>
                  <p:cNvSpPr/>
                  <p:nvPr/>
                </p:nvSpPr>
                <p:spPr>
                  <a:xfrm>
                    <a:off x="7954080" y="786290"/>
                    <a:ext cx="97877" cy="1184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8" h="6897" extrusionOk="0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521" name="Google Shape;3521;p9"/>
                <p:cNvSpPr/>
                <p:nvPr/>
              </p:nvSpPr>
              <p:spPr>
                <a:xfrm>
                  <a:off x="8318661" y="810602"/>
                  <a:ext cx="195755" cy="2369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8" h="6897" extrusionOk="0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522" name="Google Shape;3522;p9"/>
                <p:cNvGrpSpPr/>
                <p:nvPr/>
              </p:nvGrpSpPr>
              <p:grpSpPr>
                <a:xfrm>
                  <a:off x="8207076" y="945274"/>
                  <a:ext cx="97879" cy="79738"/>
                  <a:chOff x="8207076" y="945274"/>
                  <a:chExt cx="97879" cy="79738"/>
                </a:xfrm>
              </p:grpSpPr>
              <p:sp>
                <p:nvSpPr>
                  <p:cNvPr id="3523" name="Google Shape;3523;p9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4" name="Google Shape;3524;p9"/>
                  <p:cNvSpPr/>
                  <p:nvPr/>
                </p:nvSpPr>
                <p:spPr>
                  <a:xfrm rot="2700000">
                    <a:off x="8245618" y="956203"/>
                    <a:ext cx="45547" cy="578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3525" name="Google Shape;3525;p9"/>
          <p:cNvSpPr txBox="1">
            <a:spLocks noGrp="1"/>
          </p:cNvSpPr>
          <p:nvPr>
            <p:ph type="title"/>
          </p:nvPr>
        </p:nvSpPr>
        <p:spPr>
          <a:xfrm>
            <a:off x="5438050" y="2961536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26" name="Google Shape;3526;p9"/>
          <p:cNvSpPr txBox="1">
            <a:spLocks noGrp="1"/>
          </p:cNvSpPr>
          <p:nvPr>
            <p:ph type="subTitle" idx="1"/>
          </p:nvPr>
        </p:nvSpPr>
        <p:spPr>
          <a:xfrm>
            <a:off x="5438050" y="3514842"/>
            <a:ext cx="21708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27" name="Google Shape;3527;p9"/>
          <p:cNvSpPr txBox="1">
            <a:spLocks noGrp="1"/>
          </p:cNvSpPr>
          <p:nvPr>
            <p:ph type="title" idx="2" hasCustomPrompt="1"/>
          </p:nvPr>
        </p:nvSpPr>
        <p:spPr>
          <a:xfrm>
            <a:off x="543805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9" name="Google Shape;3529;p10"/>
          <p:cNvSpPr txBox="1">
            <a:spLocks noGrp="1"/>
          </p:cNvSpPr>
          <p:nvPr>
            <p:ph type="title"/>
          </p:nvPr>
        </p:nvSpPr>
        <p:spPr>
          <a:xfrm>
            <a:off x="713225" y="145424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grpSp>
        <p:nvGrpSpPr>
          <p:cNvPr id="3530" name="Google Shape;3530;p1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531" name="Google Shape;3531;p1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32" name="Google Shape;3532;p1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533" name="Google Shape;3533;p10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10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10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10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10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10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10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10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10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10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10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10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10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10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10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10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10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1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1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1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1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1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1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1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1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58" name="Google Shape;3558;p1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559" name="Google Shape;3559;p1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1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1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1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1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1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1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1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1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10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1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1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1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1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1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1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1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85" name="Google Shape;3585;p1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0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0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0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0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0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0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0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0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0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0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0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0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0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0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0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0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0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0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0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0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0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0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0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0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0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0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0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0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0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0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0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0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0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0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0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0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0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0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0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0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0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0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0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0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0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0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0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0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0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0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0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1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1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0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5" name="Google Shape;3685;p1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686" name="Google Shape;3686;p1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1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1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1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1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1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1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1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1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1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1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1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1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1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1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1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1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12" name="Google Shape;3712;p10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17" name="Google Shape;3717;p1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718" name="Google Shape;3718;p1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1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1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1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1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1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1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1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1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1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1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1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1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1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1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1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1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1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1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1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1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1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1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1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1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1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4" name="Google Shape;3744;p1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45" name="Google Shape;3745;p1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746" name="Google Shape;3746;p1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1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1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1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1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1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1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1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1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1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1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1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1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1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1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1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1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72" name="Google Shape;3772;p10"/>
          <p:cNvSpPr txBox="1">
            <a:spLocks noGrp="1"/>
          </p:cNvSpPr>
          <p:nvPr>
            <p:ph type="body" idx="1"/>
          </p:nvPr>
        </p:nvSpPr>
        <p:spPr>
          <a:xfrm>
            <a:off x="2459274" y="1554125"/>
            <a:ext cx="4651500" cy="6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Big Shoulders Text"/>
              <a:buNone/>
              <a:defRPr sz="2800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ig Shoulders Text"/>
              <a:buNone/>
              <a:defRPr sz="3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541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  <a:defRPr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fO35nK1KCPqwK2FrtsAQUUI-ykFNgIkKyb1q4PYOU7I/copy#gid=988084275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0.xml"/><Relationship Id="rId5" Type="http://schemas.openxmlformats.org/officeDocument/2006/relationships/slide" Target="slide15.xm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9" name="Google Shape;25269;p58"/>
          <p:cNvSpPr txBox="1">
            <a:spLocks noGrp="1"/>
          </p:cNvSpPr>
          <p:nvPr>
            <p:ph type="ctrTitle"/>
          </p:nvPr>
        </p:nvSpPr>
        <p:spPr>
          <a:xfrm>
            <a:off x="713250" y="539500"/>
            <a:ext cx="7717500" cy="11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EXOPLANETS </a:t>
            </a:r>
            <a:endParaRPr/>
          </a:p>
        </p:txBody>
      </p:sp>
      <p:sp>
        <p:nvSpPr>
          <p:cNvPr id="25270" name="Google Shape;25270;p58"/>
          <p:cNvSpPr txBox="1">
            <a:spLocks noGrp="1"/>
          </p:cNvSpPr>
          <p:nvPr>
            <p:ph type="subTitle" idx="1"/>
          </p:nvPr>
        </p:nvSpPr>
        <p:spPr>
          <a:xfrm>
            <a:off x="4616800" y="1658492"/>
            <a:ext cx="34302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</a:t>
            </a:r>
            <a:r>
              <a:rPr lang="en" sz="1200" i="1"/>
              <a:t>- Hrishi &amp; Harsha</a:t>
            </a:r>
            <a:endParaRPr sz="1200" i="1"/>
          </a:p>
        </p:txBody>
      </p:sp>
      <p:cxnSp>
        <p:nvCxnSpPr>
          <p:cNvPr id="25271" name="Google Shape;25271;p58"/>
          <p:cNvCxnSpPr/>
          <p:nvPr/>
        </p:nvCxnSpPr>
        <p:spPr>
          <a:xfrm>
            <a:off x="1488900" y="1654775"/>
            <a:ext cx="6169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272" name="Google Shape;25272;p58"/>
          <p:cNvGrpSpPr/>
          <p:nvPr/>
        </p:nvGrpSpPr>
        <p:grpSpPr>
          <a:xfrm rot="727086">
            <a:off x="440215" y="2268807"/>
            <a:ext cx="10233532" cy="5739700"/>
            <a:chOff x="631945" y="2033412"/>
            <a:chExt cx="10469287" cy="5871929"/>
          </a:xfrm>
        </p:grpSpPr>
        <p:grpSp>
          <p:nvGrpSpPr>
            <p:cNvPr id="25273" name="Google Shape;25273;p58"/>
            <p:cNvGrpSpPr/>
            <p:nvPr/>
          </p:nvGrpSpPr>
          <p:grpSpPr>
            <a:xfrm rot="-369367">
              <a:off x="862079" y="2556147"/>
              <a:ext cx="10009019" cy="4826460"/>
              <a:chOff x="-1565187" y="1087515"/>
              <a:chExt cx="11286493" cy="6271018"/>
            </a:xfrm>
          </p:grpSpPr>
          <p:sp>
            <p:nvSpPr>
              <p:cNvPr id="25274" name="Google Shape;25274;p58"/>
              <p:cNvSpPr/>
              <p:nvPr/>
            </p:nvSpPr>
            <p:spPr>
              <a:xfrm>
                <a:off x="-1565187" y="1087515"/>
                <a:ext cx="11286493" cy="6271018"/>
              </a:xfrm>
              <a:custGeom>
                <a:avLst/>
                <a:gdLst/>
                <a:ahLst/>
                <a:cxnLst/>
                <a:rect l="l" t="t" r="r" b="b"/>
                <a:pathLst>
                  <a:path w="344810" h="206114" extrusionOk="0">
                    <a:moveTo>
                      <a:pt x="91917" y="34621"/>
                    </a:moveTo>
                    <a:cubicBezTo>
                      <a:pt x="82282" y="48603"/>
                      <a:pt x="78482" y="64470"/>
                      <a:pt x="79029" y="80093"/>
                    </a:cubicBezTo>
                    <a:cubicBezTo>
                      <a:pt x="79273" y="87084"/>
                      <a:pt x="80397" y="94105"/>
                      <a:pt x="83832" y="100610"/>
                    </a:cubicBezTo>
                    <a:cubicBezTo>
                      <a:pt x="89790" y="111948"/>
                      <a:pt x="102920" y="122161"/>
                      <a:pt x="117602" y="127936"/>
                    </a:cubicBezTo>
                    <a:cubicBezTo>
                      <a:pt x="132283" y="133680"/>
                      <a:pt x="147116" y="138392"/>
                      <a:pt x="163681" y="139972"/>
                    </a:cubicBezTo>
                    <a:cubicBezTo>
                      <a:pt x="189791" y="142434"/>
                      <a:pt x="220065" y="138240"/>
                      <a:pt x="240431" y="126021"/>
                    </a:cubicBezTo>
                    <a:cubicBezTo>
                      <a:pt x="248698" y="121066"/>
                      <a:pt x="255081" y="114440"/>
                      <a:pt x="258668" y="107115"/>
                    </a:cubicBezTo>
                    <a:cubicBezTo>
                      <a:pt x="262468" y="99303"/>
                      <a:pt x="263045" y="90428"/>
                      <a:pt x="258273" y="82920"/>
                    </a:cubicBezTo>
                    <a:cubicBezTo>
                      <a:pt x="253501" y="75443"/>
                      <a:pt x="242832" y="69759"/>
                      <a:pt x="231464" y="70032"/>
                    </a:cubicBezTo>
                    <a:cubicBezTo>
                      <a:pt x="220065" y="70306"/>
                      <a:pt x="209275" y="77540"/>
                      <a:pt x="209579" y="85807"/>
                    </a:cubicBezTo>
                    <a:cubicBezTo>
                      <a:pt x="204868" y="80093"/>
                      <a:pt x="208941" y="71613"/>
                      <a:pt x="217512" y="69242"/>
                    </a:cubicBezTo>
                    <a:cubicBezTo>
                      <a:pt x="220765" y="68360"/>
                      <a:pt x="224412" y="68239"/>
                      <a:pt x="227482" y="67023"/>
                    </a:cubicBezTo>
                    <a:cubicBezTo>
                      <a:pt x="229944" y="66050"/>
                      <a:pt x="231798" y="64439"/>
                      <a:pt x="234139" y="63284"/>
                    </a:cubicBezTo>
                    <a:cubicBezTo>
                      <a:pt x="242498" y="59272"/>
                      <a:pt x="255720" y="64075"/>
                      <a:pt x="256236" y="71339"/>
                    </a:cubicBezTo>
                    <a:cubicBezTo>
                      <a:pt x="256328" y="72433"/>
                      <a:pt x="256176" y="73619"/>
                      <a:pt x="256905" y="74591"/>
                    </a:cubicBezTo>
                    <a:cubicBezTo>
                      <a:pt x="259367" y="77965"/>
                      <a:pt x="266480" y="74774"/>
                      <a:pt x="271708" y="75351"/>
                    </a:cubicBezTo>
                    <a:cubicBezTo>
                      <a:pt x="277118" y="75929"/>
                      <a:pt x="279519" y="80549"/>
                      <a:pt x="280279" y="84470"/>
                    </a:cubicBezTo>
                    <a:cubicBezTo>
                      <a:pt x="281860" y="92677"/>
                      <a:pt x="280918" y="101157"/>
                      <a:pt x="277574" y="108817"/>
                    </a:cubicBezTo>
                    <a:cubicBezTo>
                      <a:pt x="283927" y="105899"/>
                      <a:pt x="288547" y="100185"/>
                      <a:pt x="290097" y="93346"/>
                    </a:cubicBezTo>
                    <a:cubicBezTo>
                      <a:pt x="291435" y="87266"/>
                      <a:pt x="290432" y="81066"/>
                      <a:pt x="289428" y="74956"/>
                    </a:cubicBezTo>
                    <a:cubicBezTo>
                      <a:pt x="296085" y="81370"/>
                      <a:pt x="298942" y="89789"/>
                      <a:pt x="297058" y="97722"/>
                    </a:cubicBezTo>
                    <a:cubicBezTo>
                      <a:pt x="306298" y="76719"/>
                      <a:pt x="302347" y="53983"/>
                      <a:pt x="296176" y="32463"/>
                    </a:cubicBezTo>
                    <a:cubicBezTo>
                      <a:pt x="295021" y="28542"/>
                      <a:pt x="293866" y="24560"/>
                      <a:pt x="294565" y="20579"/>
                    </a:cubicBezTo>
                    <a:cubicBezTo>
                      <a:pt x="295264" y="16627"/>
                      <a:pt x="298274" y="12615"/>
                      <a:pt x="303380" y="11095"/>
                    </a:cubicBezTo>
                    <a:cubicBezTo>
                      <a:pt x="313168" y="8177"/>
                      <a:pt x="322833" y="15533"/>
                      <a:pt x="327180" y="22493"/>
                    </a:cubicBezTo>
                    <a:cubicBezTo>
                      <a:pt x="332925" y="31642"/>
                      <a:pt x="335782" y="41582"/>
                      <a:pt x="338031" y="51521"/>
                    </a:cubicBezTo>
                    <a:cubicBezTo>
                      <a:pt x="342013" y="69151"/>
                      <a:pt x="344202" y="87175"/>
                      <a:pt x="344536" y="105261"/>
                    </a:cubicBezTo>
                    <a:cubicBezTo>
                      <a:pt x="344809" y="119182"/>
                      <a:pt x="343928" y="133316"/>
                      <a:pt x="338426" y="146659"/>
                    </a:cubicBezTo>
                    <a:cubicBezTo>
                      <a:pt x="332894" y="160003"/>
                      <a:pt x="322347" y="172648"/>
                      <a:pt x="306450" y="180459"/>
                    </a:cubicBezTo>
                    <a:cubicBezTo>
                      <a:pt x="294140" y="186508"/>
                      <a:pt x="279459" y="189365"/>
                      <a:pt x="265142" y="192101"/>
                    </a:cubicBezTo>
                    <a:cubicBezTo>
                      <a:pt x="239184" y="197025"/>
                      <a:pt x="213105" y="202040"/>
                      <a:pt x="186448" y="204077"/>
                    </a:cubicBezTo>
                    <a:cubicBezTo>
                      <a:pt x="159791" y="206113"/>
                      <a:pt x="132283" y="205110"/>
                      <a:pt x="107145" y="198393"/>
                    </a:cubicBezTo>
                    <a:cubicBezTo>
                      <a:pt x="96385" y="195505"/>
                      <a:pt x="83224" y="191888"/>
                      <a:pt x="74531" y="197359"/>
                    </a:cubicBezTo>
                    <a:cubicBezTo>
                      <a:pt x="72008" y="198970"/>
                      <a:pt x="70123" y="201250"/>
                      <a:pt x="66962" y="202010"/>
                    </a:cubicBezTo>
                    <a:cubicBezTo>
                      <a:pt x="63528" y="202830"/>
                      <a:pt x="59941" y="201584"/>
                      <a:pt x="56780" y="200368"/>
                    </a:cubicBezTo>
                    <a:lnTo>
                      <a:pt x="27813" y="189183"/>
                    </a:lnTo>
                    <a:cubicBezTo>
                      <a:pt x="23010" y="187359"/>
                      <a:pt x="17995" y="185353"/>
                      <a:pt x="15198" y="181949"/>
                    </a:cubicBezTo>
                    <a:cubicBezTo>
                      <a:pt x="10548" y="176234"/>
                      <a:pt x="13071" y="167693"/>
                      <a:pt x="5867" y="163650"/>
                    </a:cubicBezTo>
                    <a:cubicBezTo>
                      <a:pt x="7934" y="160672"/>
                      <a:pt x="1" y="161036"/>
                      <a:pt x="4560" y="160884"/>
                    </a:cubicBezTo>
                    <a:cubicBezTo>
                      <a:pt x="7204" y="132495"/>
                      <a:pt x="3131" y="107267"/>
                      <a:pt x="18816" y="73649"/>
                    </a:cubicBezTo>
                    <a:cubicBezTo>
                      <a:pt x="24530" y="61369"/>
                      <a:pt x="34925" y="50488"/>
                      <a:pt x="46688" y="40700"/>
                    </a:cubicBezTo>
                    <a:cubicBezTo>
                      <a:pt x="71370" y="20183"/>
                      <a:pt x="104531" y="2524"/>
                      <a:pt x="142860" y="1"/>
                    </a:cubicBezTo>
                    <a:cubicBezTo>
                      <a:pt x="120854" y="5259"/>
                      <a:pt x="102069" y="19910"/>
                      <a:pt x="91917" y="3462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5" name="Google Shape;25275;p58"/>
              <p:cNvSpPr/>
              <p:nvPr/>
            </p:nvSpPr>
            <p:spPr>
              <a:xfrm>
                <a:off x="-158454" y="1585956"/>
                <a:ext cx="5860132" cy="5066006"/>
              </a:xfrm>
              <a:custGeom>
                <a:avLst/>
                <a:gdLst/>
                <a:ahLst/>
                <a:cxnLst/>
                <a:rect l="l" t="t" r="r" b="b"/>
                <a:pathLst>
                  <a:path w="179031" h="166508" extrusionOk="0">
                    <a:moveTo>
                      <a:pt x="26505" y="22767"/>
                    </a:moveTo>
                    <a:cubicBezTo>
                      <a:pt x="28420" y="20670"/>
                      <a:pt x="30913" y="18907"/>
                      <a:pt x="33405" y="17174"/>
                    </a:cubicBezTo>
                    <a:cubicBezTo>
                      <a:pt x="43648" y="10031"/>
                      <a:pt x="51308" y="7144"/>
                      <a:pt x="61551" y="1"/>
                    </a:cubicBezTo>
                    <a:cubicBezTo>
                      <a:pt x="50579" y="9059"/>
                      <a:pt x="43800" y="14925"/>
                      <a:pt x="36749" y="25928"/>
                    </a:cubicBezTo>
                    <a:cubicBezTo>
                      <a:pt x="26505" y="41856"/>
                      <a:pt x="18481" y="60093"/>
                      <a:pt x="22432" y="77479"/>
                    </a:cubicBezTo>
                    <a:cubicBezTo>
                      <a:pt x="22706" y="78634"/>
                      <a:pt x="23040" y="79820"/>
                      <a:pt x="23891" y="80792"/>
                    </a:cubicBezTo>
                    <a:cubicBezTo>
                      <a:pt x="25077" y="82160"/>
                      <a:pt x="27174" y="82981"/>
                      <a:pt x="28207" y="84409"/>
                    </a:cubicBezTo>
                    <a:cubicBezTo>
                      <a:pt x="29180" y="85716"/>
                      <a:pt x="29089" y="87297"/>
                      <a:pt x="29150" y="88786"/>
                    </a:cubicBezTo>
                    <a:cubicBezTo>
                      <a:pt x="29666" y="101097"/>
                      <a:pt x="41855" y="111340"/>
                      <a:pt x="54560" y="119212"/>
                    </a:cubicBezTo>
                    <a:cubicBezTo>
                      <a:pt x="64287" y="125231"/>
                      <a:pt x="74470" y="130459"/>
                      <a:pt x="85017" y="134927"/>
                    </a:cubicBezTo>
                    <a:cubicBezTo>
                      <a:pt x="70792" y="127571"/>
                      <a:pt x="56232" y="119972"/>
                      <a:pt x="46445" y="109334"/>
                    </a:cubicBezTo>
                    <a:cubicBezTo>
                      <a:pt x="58664" y="118088"/>
                      <a:pt x="74318" y="124197"/>
                      <a:pt x="90944" y="126720"/>
                    </a:cubicBezTo>
                    <a:cubicBezTo>
                      <a:pt x="97266" y="127693"/>
                      <a:pt x="104622" y="128574"/>
                      <a:pt x="107966" y="132708"/>
                    </a:cubicBezTo>
                    <a:cubicBezTo>
                      <a:pt x="109030" y="134015"/>
                      <a:pt x="109546" y="135535"/>
                      <a:pt x="110640" y="136842"/>
                    </a:cubicBezTo>
                    <a:cubicBezTo>
                      <a:pt x="114014" y="140763"/>
                      <a:pt x="121522" y="141219"/>
                      <a:pt x="127662" y="140428"/>
                    </a:cubicBezTo>
                    <a:cubicBezTo>
                      <a:pt x="133832" y="139638"/>
                      <a:pt x="140185" y="137997"/>
                      <a:pt x="146203" y="139273"/>
                    </a:cubicBezTo>
                    <a:cubicBezTo>
                      <a:pt x="149395" y="139973"/>
                      <a:pt x="152191" y="141432"/>
                      <a:pt x="155109" y="142678"/>
                    </a:cubicBezTo>
                    <a:cubicBezTo>
                      <a:pt x="162678" y="145778"/>
                      <a:pt x="170824" y="147267"/>
                      <a:pt x="179031" y="147085"/>
                    </a:cubicBezTo>
                    <a:cubicBezTo>
                      <a:pt x="157055" y="150307"/>
                      <a:pt x="136538" y="157632"/>
                      <a:pt x="114683" y="161341"/>
                    </a:cubicBezTo>
                    <a:cubicBezTo>
                      <a:pt x="99364" y="163955"/>
                      <a:pt x="83558" y="164715"/>
                      <a:pt x="67874" y="165505"/>
                    </a:cubicBezTo>
                    <a:cubicBezTo>
                      <a:pt x="57600" y="165991"/>
                      <a:pt x="47235" y="166508"/>
                      <a:pt x="37052" y="165322"/>
                    </a:cubicBezTo>
                    <a:cubicBezTo>
                      <a:pt x="46779" y="163134"/>
                      <a:pt x="55837" y="159304"/>
                      <a:pt x="63375" y="154258"/>
                    </a:cubicBezTo>
                    <a:cubicBezTo>
                      <a:pt x="53649" y="148149"/>
                      <a:pt x="44378" y="141371"/>
                      <a:pt x="35624" y="133924"/>
                    </a:cubicBezTo>
                    <a:cubicBezTo>
                      <a:pt x="21125" y="121522"/>
                      <a:pt x="8389" y="106781"/>
                      <a:pt x="7265" y="90367"/>
                    </a:cubicBezTo>
                    <a:cubicBezTo>
                      <a:pt x="6231" y="88634"/>
                      <a:pt x="6414" y="86446"/>
                      <a:pt x="7751" y="84957"/>
                    </a:cubicBezTo>
                    <a:cubicBezTo>
                      <a:pt x="8481" y="90823"/>
                      <a:pt x="10517" y="96476"/>
                      <a:pt x="13709" y="101461"/>
                    </a:cubicBezTo>
                    <a:cubicBezTo>
                      <a:pt x="16687" y="98209"/>
                      <a:pt x="14377" y="93893"/>
                      <a:pt x="13283" y="90063"/>
                    </a:cubicBezTo>
                    <a:cubicBezTo>
                      <a:pt x="12432" y="87084"/>
                      <a:pt x="12341" y="84014"/>
                      <a:pt x="12280" y="80975"/>
                    </a:cubicBezTo>
                    <a:lnTo>
                      <a:pt x="11733" y="53406"/>
                    </a:lnTo>
                    <a:cubicBezTo>
                      <a:pt x="5836" y="62859"/>
                      <a:pt x="4407" y="73832"/>
                      <a:pt x="7751" y="83923"/>
                    </a:cubicBezTo>
                    <a:cubicBezTo>
                      <a:pt x="3921" y="77753"/>
                      <a:pt x="0" y="70792"/>
                      <a:pt x="2857" y="64318"/>
                    </a:cubicBezTo>
                    <a:cubicBezTo>
                      <a:pt x="3982" y="61734"/>
                      <a:pt x="6201" y="59363"/>
                      <a:pt x="6687" y="56689"/>
                    </a:cubicBezTo>
                    <a:cubicBezTo>
                      <a:pt x="7082" y="54379"/>
                      <a:pt x="6201" y="52038"/>
                      <a:pt x="6383" y="49698"/>
                    </a:cubicBezTo>
                    <a:cubicBezTo>
                      <a:pt x="6687" y="44804"/>
                      <a:pt x="10791" y="37843"/>
                      <a:pt x="14651" y="33801"/>
                    </a:cubicBezTo>
                    <a:cubicBezTo>
                      <a:pt x="16019" y="32403"/>
                      <a:pt x="17873" y="31308"/>
                      <a:pt x="19514" y="30062"/>
                    </a:cubicBezTo>
                    <a:cubicBezTo>
                      <a:pt x="21216" y="28755"/>
                      <a:pt x="26748" y="24713"/>
                      <a:pt x="26505" y="2276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6" name="Google Shape;25276;p58"/>
              <p:cNvSpPr/>
              <p:nvPr/>
            </p:nvSpPr>
            <p:spPr>
              <a:xfrm>
                <a:off x="-1473674" y="3228350"/>
                <a:ext cx="2139134" cy="3539188"/>
              </a:xfrm>
              <a:custGeom>
                <a:avLst/>
                <a:gdLst/>
                <a:ahLst/>
                <a:cxnLst/>
                <a:rect l="l" t="t" r="r" b="b"/>
                <a:pathLst>
                  <a:path w="65352" h="116325" extrusionOk="0">
                    <a:moveTo>
                      <a:pt x="11369" y="33223"/>
                    </a:moveTo>
                    <a:cubicBezTo>
                      <a:pt x="11460" y="29180"/>
                      <a:pt x="12676" y="25229"/>
                      <a:pt x="13861" y="21277"/>
                    </a:cubicBezTo>
                    <a:cubicBezTo>
                      <a:pt x="14895" y="17903"/>
                      <a:pt x="15928" y="14499"/>
                      <a:pt x="17479" y="11216"/>
                    </a:cubicBezTo>
                    <a:cubicBezTo>
                      <a:pt x="19424" y="6839"/>
                      <a:pt x="22403" y="3010"/>
                      <a:pt x="26141" y="0"/>
                    </a:cubicBezTo>
                    <a:cubicBezTo>
                      <a:pt x="19697" y="17721"/>
                      <a:pt x="21035" y="36445"/>
                      <a:pt x="22433" y="54773"/>
                    </a:cubicBezTo>
                    <a:cubicBezTo>
                      <a:pt x="22950" y="61703"/>
                      <a:pt x="23558" y="68816"/>
                      <a:pt x="27631" y="75078"/>
                    </a:cubicBezTo>
                    <a:cubicBezTo>
                      <a:pt x="28299" y="76081"/>
                      <a:pt x="29059" y="77084"/>
                      <a:pt x="29333" y="78208"/>
                    </a:cubicBezTo>
                    <a:cubicBezTo>
                      <a:pt x="29758" y="79910"/>
                      <a:pt x="28968" y="81643"/>
                      <a:pt x="28147" y="83284"/>
                    </a:cubicBezTo>
                    <a:cubicBezTo>
                      <a:pt x="27205" y="85230"/>
                      <a:pt x="26263" y="87175"/>
                      <a:pt x="25321" y="89090"/>
                    </a:cubicBezTo>
                    <a:cubicBezTo>
                      <a:pt x="24804" y="90154"/>
                      <a:pt x="24287" y="91278"/>
                      <a:pt x="24622" y="92373"/>
                    </a:cubicBezTo>
                    <a:cubicBezTo>
                      <a:pt x="25077" y="93862"/>
                      <a:pt x="26962" y="94804"/>
                      <a:pt x="28391" y="95868"/>
                    </a:cubicBezTo>
                    <a:cubicBezTo>
                      <a:pt x="31765" y="98300"/>
                      <a:pt x="33345" y="101917"/>
                      <a:pt x="36901" y="104196"/>
                    </a:cubicBezTo>
                    <a:cubicBezTo>
                      <a:pt x="42768" y="107905"/>
                      <a:pt x="51583" y="106811"/>
                      <a:pt x="58969" y="105230"/>
                    </a:cubicBezTo>
                    <a:cubicBezTo>
                      <a:pt x="54865" y="102342"/>
                      <a:pt x="50184" y="100306"/>
                      <a:pt x="45230" y="99303"/>
                    </a:cubicBezTo>
                    <a:cubicBezTo>
                      <a:pt x="42585" y="98756"/>
                      <a:pt x="39728" y="98391"/>
                      <a:pt x="37692" y="97023"/>
                    </a:cubicBezTo>
                    <a:lnTo>
                      <a:pt x="43254" y="93406"/>
                    </a:lnTo>
                    <a:cubicBezTo>
                      <a:pt x="43862" y="93011"/>
                      <a:pt x="44531" y="92555"/>
                      <a:pt x="44683" y="91917"/>
                    </a:cubicBezTo>
                    <a:cubicBezTo>
                      <a:pt x="44956" y="90944"/>
                      <a:pt x="43832" y="90123"/>
                      <a:pt x="42889" y="89424"/>
                    </a:cubicBezTo>
                    <a:cubicBezTo>
                      <a:pt x="36871" y="85017"/>
                      <a:pt x="33983" y="78786"/>
                      <a:pt x="32008" y="72676"/>
                    </a:cubicBezTo>
                    <a:cubicBezTo>
                      <a:pt x="28786" y="62889"/>
                      <a:pt x="27418" y="52615"/>
                      <a:pt x="27935" y="42372"/>
                    </a:cubicBezTo>
                    <a:cubicBezTo>
                      <a:pt x="27661" y="49606"/>
                      <a:pt x="30154" y="56749"/>
                      <a:pt x="32889" y="63710"/>
                    </a:cubicBezTo>
                    <a:cubicBezTo>
                      <a:pt x="37935" y="76628"/>
                      <a:pt x="44926" y="90306"/>
                      <a:pt x="60215" y="97509"/>
                    </a:cubicBezTo>
                    <a:cubicBezTo>
                      <a:pt x="61340" y="98026"/>
                      <a:pt x="62525" y="98573"/>
                      <a:pt x="63254" y="99424"/>
                    </a:cubicBezTo>
                    <a:cubicBezTo>
                      <a:pt x="64561" y="101005"/>
                      <a:pt x="63619" y="103072"/>
                      <a:pt x="63832" y="104926"/>
                    </a:cubicBezTo>
                    <a:cubicBezTo>
                      <a:pt x="64014" y="106719"/>
                      <a:pt x="65352" y="108452"/>
                      <a:pt x="64926" y="110184"/>
                    </a:cubicBezTo>
                    <a:cubicBezTo>
                      <a:pt x="64470" y="112039"/>
                      <a:pt x="62251" y="113376"/>
                      <a:pt x="59941" y="114136"/>
                    </a:cubicBezTo>
                    <a:cubicBezTo>
                      <a:pt x="53406" y="116324"/>
                      <a:pt x="45868" y="115412"/>
                      <a:pt x="38847" y="114470"/>
                    </a:cubicBezTo>
                    <a:cubicBezTo>
                      <a:pt x="33254" y="113710"/>
                      <a:pt x="27540" y="112950"/>
                      <a:pt x="22494" y="110975"/>
                    </a:cubicBezTo>
                    <a:cubicBezTo>
                      <a:pt x="15746" y="108391"/>
                      <a:pt x="10731" y="103923"/>
                      <a:pt x="5837" y="99576"/>
                    </a:cubicBezTo>
                    <a:cubicBezTo>
                      <a:pt x="4621" y="98513"/>
                      <a:pt x="3375" y="97418"/>
                      <a:pt x="3071" y="96050"/>
                    </a:cubicBezTo>
                    <a:cubicBezTo>
                      <a:pt x="2828" y="94956"/>
                      <a:pt x="3193" y="93862"/>
                      <a:pt x="3405" y="92768"/>
                    </a:cubicBezTo>
                    <a:cubicBezTo>
                      <a:pt x="3922" y="90154"/>
                      <a:pt x="3497" y="87449"/>
                      <a:pt x="3193" y="84835"/>
                    </a:cubicBezTo>
                    <a:cubicBezTo>
                      <a:pt x="2038" y="75442"/>
                      <a:pt x="1" y="62707"/>
                      <a:pt x="4834" y="53740"/>
                    </a:cubicBezTo>
                    <a:cubicBezTo>
                      <a:pt x="6323" y="51035"/>
                      <a:pt x="9758" y="49424"/>
                      <a:pt x="11247" y="46779"/>
                    </a:cubicBezTo>
                    <a:cubicBezTo>
                      <a:pt x="13466" y="42767"/>
                      <a:pt x="11247" y="37417"/>
                      <a:pt x="11369" y="332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77" name="Google Shape;25277;p58"/>
              <p:cNvGrpSpPr/>
              <p:nvPr/>
            </p:nvGrpSpPr>
            <p:grpSpPr>
              <a:xfrm>
                <a:off x="77300" y="1193696"/>
                <a:ext cx="2052449" cy="1692547"/>
                <a:chOff x="77300" y="1193696"/>
                <a:chExt cx="2052449" cy="1692547"/>
              </a:xfrm>
            </p:grpSpPr>
            <p:sp>
              <p:nvSpPr>
                <p:cNvPr id="25278" name="Google Shape;25278;p58"/>
                <p:cNvSpPr/>
                <p:nvPr/>
              </p:nvSpPr>
              <p:spPr>
                <a:xfrm>
                  <a:off x="1879967" y="1193696"/>
                  <a:ext cx="249782" cy="399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1" h="13122" extrusionOk="0">
                      <a:moveTo>
                        <a:pt x="4463" y="1"/>
                      </a:moveTo>
                      <a:cubicBezTo>
                        <a:pt x="4142" y="1"/>
                        <a:pt x="3817" y="214"/>
                        <a:pt x="3861" y="523"/>
                      </a:cubicBezTo>
                      <a:cubicBezTo>
                        <a:pt x="3478" y="276"/>
                        <a:pt x="3045" y="154"/>
                        <a:pt x="2614" y="154"/>
                      </a:cubicBezTo>
                      <a:cubicBezTo>
                        <a:pt x="1986" y="154"/>
                        <a:pt x="1364" y="413"/>
                        <a:pt x="913" y="918"/>
                      </a:cubicBezTo>
                      <a:cubicBezTo>
                        <a:pt x="457" y="1465"/>
                        <a:pt x="1" y="3562"/>
                        <a:pt x="1034" y="3866"/>
                      </a:cubicBezTo>
                      <a:cubicBezTo>
                        <a:pt x="1137" y="3900"/>
                        <a:pt x="1229" y="3915"/>
                        <a:pt x="1311" y="3915"/>
                      </a:cubicBezTo>
                      <a:cubicBezTo>
                        <a:pt x="2208" y="3915"/>
                        <a:pt x="2002" y="2095"/>
                        <a:pt x="2281" y="1678"/>
                      </a:cubicBezTo>
                      <a:cubicBezTo>
                        <a:pt x="2474" y="1372"/>
                        <a:pt x="2864" y="1194"/>
                        <a:pt x="3219" y="1194"/>
                      </a:cubicBezTo>
                      <a:cubicBezTo>
                        <a:pt x="3534" y="1194"/>
                        <a:pt x="3822" y="1333"/>
                        <a:pt x="3922" y="1648"/>
                      </a:cubicBezTo>
                      <a:cubicBezTo>
                        <a:pt x="4067" y="1586"/>
                        <a:pt x="4218" y="1555"/>
                        <a:pt x="4368" y="1555"/>
                      </a:cubicBezTo>
                      <a:cubicBezTo>
                        <a:pt x="4660" y="1555"/>
                        <a:pt x="4947" y="1670"/>
                        <a:pt x="5168" y="1891"/>
                      </a:cubicBezTo>
                      <a:cubicBezTo>
                        <a:pt x="5472" y="2225"/>
                        <a:pt x="5715" y="2620"/>
                        <a:pt x="5837" y="3076"/>
                      </a:cubicBezTo>
                      <a:cubicBezTo>
                        <a:pt x="6840" y="6025"/>
                        <a:pt x="6749" y="9246"/>
                        <a:pt x="5563" y="12134"/>
                      </a:cubicBezTo>
                      <a:cubicBezTo>
                        <a:pt x="5492" y="12101"/>
                        <a:pt x="5419" y="12086"/>
                        <a:pt x="5349" y="12086"/>
                      </a:cubicBezTo>
                      <a:cubicBezTo>
                        <a:pt x="5030" y="12086"/>
                        <a:pt x="4754" y="12394"/>
                        <a:pt x="4803" y="12742"/>
                      </a:cubicBezTo>
                      <a:cubicBezTo>
                        <a:pt x="4873" y="12987"/>
                        <a:pt x="5135" y="13121"/>
                        <a:pt x="5403" y="13121"/>
                      </a:cubicBezTo>
                      <a:cubicBezTo>
                        <a:pt x="5599" y="13121"/>
                        <a:pt x="5799" y="13049"/>
                        <a:pt x="5928" y="12894"/>
                      </a:cubicBezTo>
                      <a:cubicBezTo>
                        <a:pt x="6202" y="12529"/>
                        <a:pt x="6232" y="12012"/>
                        <a:pt x="5958" y="11617"/>
                      </a:cubicBezTo>
                      <a:cubicBezTo>
                        <a:pt x="6749" y="11496"/>
                        <a:pt x="7114" y="10553"/>
                        <a:pt x="7235" y="9763"/>
                      </a:cubicBezTo>
                      <a:cubicBezTo>
                        <a:pt x="7630" y="7028"/>
                        <a:pt x="7326" y="4231"/>
                        <a:pt x="6354" y="1648"/>
                      </a:cubicBezTo>
                      <a:cubicBezTo>
                        <a:pt x="6171" y="1222"/>
                        <a:pt x="5898" y="766"/>
                        <a:pt x="5442" y="766"/>
                      </a:cubicBezTo>
                      <a:cubicBezTo>
                        <a:pt x="5442" y="918"/>
                        <a:pt x="5442" y="1070"/>
                        <a:pt x="5442" y="1222"/>
                      </a:cubicBezTo>
                      <a:cubicBezTo>
                        <a:pt x="5381" y="796"/>
                        <a:pt x="5168" y="371"/>
                        <a:pt x="4803" y="97"/>
                      </a:cubicBezTo>
                      <a:cubicBezTo>
                        <a:pt x="4704" y="31"/>
                        <a:pt x="4584" y="1"/>
                        <a:pt x="44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9" name="Google Shape;25279;p58"/>
                <p:cNvSpPr/>
                <p:nvPr/>
              </p:nvSpPr>
              <p:spPr>
                <a:xfrm>
                  <a:off x="77300" y="1957224"/>
                  <a:ext cx="845742" cy="269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38" h="8863" extrusionOk="0">
                      <a:moveTo>
                        <a:pt x="4465" y="0"/>
                      </a:moveTo>
                      <a:cubicBezTo>
                        <a:pt x="4017" y="0"/>
                        <a:pt x="3570" y="40"/>
                        <a:pt x="3132" y="139"/>
                      </a:cubicBezTo>
                      <a:cubicBezTo>
                        <a:pt x="1885" y="412"/>
                        <a:pt x="730" y="1354"/>
                        <a:pt x="791" y="2418"/>
                      </a:cubicBezTo>
                      <a:cubicBezTo>
                        <a:pt x="822" y="2965"/>
                        <a:pt x="1186" y="3452"/>
                        <a:pt x="1156" y="4029"/>
                      </a:cubicBezTo>
                      <a:cubicBezTo>
                        <a:pt x="1095" y="4394"/>
                        <a:pt x="974" y="4759"/>
                        <a:pt x="791" y="5123"/>
                      </a:cubicBezTo>
                      <a:cubicBezTo>
                        <a:pt x="244" y="6461"/>
                        <a:pt x="1" y="7555"/>
                        <a:pt x="548" y="8862"/>
                      </a:cubicBezTo>
                      <a:cubicBezTo>
                        <a:pt x="1642" y="7981"/>
                        <a:pt x="3436" y="6613"/>
                        <a:pt x="3436" y="6613"/>
                      </a:cubicBezTo>
                      <a:cubicBezTo>
                        <a:pt x="3436" y="6613"/>
                        <a:pt x="2615" y="4090"/>
                        <a:pt x="3952" y="3178"/>
                      </a:cubicBezTo>
                      <a:cubicBezTo>
                        <a:pt x="4408" y="2844"/>
                        <a:pt x="4925" y="2661"/>
                        <a:pt x="5472" y="2570"/>
                      </a:cubicBezTo>
                      <a:cubicBezTo>
                        <a:pt x="6213" y="2389"/>
                        <a:pt x="6966" y="2305"/>
                        <a:pt x="7716" y="2305"/>
                      </a:cubicBezTo>
                      <a:cubicBezTo>
                        <a:pt x="8226" y="2305"/>
                        <a:pt x="8736" y="2344"/>
                        <a:pt x="9241" y="2418"/>
                      </a:cubicBezTo>
                      <a:cubicBezTo>
                        <a:pt x="9819" y="2540"/>
                        <a:pt x="10427" y="2631"/>
                        <a:pt x="11004" y="2661"/>
                      </a:cubicBezTo>
                      <a:cubicBezTo>
                        <a:pt x="11794" y="2631"/>
                        <a:pt x="12554" y="2540"/>
                        <a:pt x="13314" y="2418"/>
                      </a:cubicBezTo>
                      <a:cubicBezTo>
                        <a:pt x="13535" y="2404"/>
                        <a:pt x="13756" y="2398"/>
                        <a:pt x="13977" y="2398"/>
                      </a:cubicBezTo>
                      <a:cubicBezTo>
                        <a:pt x="15221" y="2398"/>
                        <a:pt x="16469" y="2613"/>
                        <a:pt x="17630" y="3026"/>
                      </a:cubicBezTo>
                      <a:cubicBezTo>
                        <a:pt x="20609" y="3938"/>
                        <a:pt x="23406" y="5427"/>
                        <a:pt x="25837" y="7373"/>
                      </a:cubicBezTo>
                      <a:cubicBezTo>
                        <a:pt x="24044" y="5579"/>
                        <a:pt x="22159" y="3756"/>
                        <a:pt x="19637" y="2753"/>
                      </a:cubicBezTo>
                      <a:cubicBezTo>
                        <a:pt x="18056" y="2084"/>
                        <a:pt x="16293" y="1810"/>
                        <a:pt x="14560" y="1506"/>
                      </a:cubicBezTo>
                      <a:lnTo>
                        <a:pt x="6840" y="260"/>
                      </a:lnTo>
                      <a:cubicBezTo>
                        <a:pt x="6063" y="124"/>
                        <a:pt x="5261" y="0"/>
                        <a:pt x="44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0" name="Google Shape;25280;p58"/>
                <p:cNvSpPr/>
                <p:nvPr/>
              </p:nvSpPr>
              <p:spPr>
                <a:xfrm>
                  <a:off x="1088066" y="2303574"/>
                  <a:ext cx="322415" cy="58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0" h="19151" extrusionOk="0">
                      <a:moveTo>
                        <a:pt x="366" y="1"/>
                      </a:moveTo>
                      <a:lnTo>
                        <a:pt x="366" y="1"/>
                      </a:lnTo>
                      <a:cubicBezTo>
                        <a:pt x="383" y="13"/>
                        <a:pt x="401" y="25"/>
                        <a:pt x="419" y="37"/>
                      </a:cubicBezTo>
                      <a:lnTo>
                        <a:pt x="419" y="37"/>
                      </a:lnTo>
                      <a:cubicBezTo>
                        <a:pt x="401" y="25"/>
                        <a:pt x="384" y="13"/>
                        <a:pt x="366" y="1"/>
                      </a:cubicBezTo>
                      <a:close/>
                      <a:moveTo>
                        <a:pt x="419" y="37"/>
                      </a:moveTo>
                      <a:lnTo>
                        <a:pt x="419" y="37"/>
                      </a:lnTo>
                      <a:cubicBezTo>
                        <a:pt x="1850" y="1020"/>
                        <a:pt x="2874" y="2872"/>
                        <a:pt x="4196" y="3983"/>
                      </a:cubicBezTo>
                      <a:cubicBezTo>
                        <a:pt x="5563" y="5107"/>
                        <a:pt x="6566" y="6597"/>
                        <a:pt x="7114" y="8268"/>
                      </a:cubicBezTo>
                      <a:cubicBezTo>
                        <a:pt x="7296" y="8633"/>
                        <a:pt x="7326" y="9028"/>
                        <a:pt x="7205" y="9424"/>
                      </a:cubicBezTo>
                      <a:cubicBezTo>
                        <a:pt x="7048" y="9714"/>
                        <a:pt x="6760" y="9890"/>
                        <a:pt x="6450" y="9890"/>
                      </a:cubicBezTo>
                      <a:cubicBezTo>
                        <a:pt x="6338" y="9890"/>
                        <a:pt x="6223" y="9867"/>
                        <a:pt x="6110" y="9819"/>
                      </a:cubicBezTo>
                      <a:lnTo>
                        <a:pt x="6110" y="9819"/>
                      </a:lnTo>
                      <a:cubicBezTo>
                        <a:pt x="7965" y="10943"/>
                        <a:pt x="7873" y="13740"/>
                        <a:pt x="5958" y="14925"/>
                      </a:cubicBezTo>
                      <a:cubicBezTo>
                        <a:pt x="5209" y="15396"/>
                        <a:pt x="4199" y="15537"/>
                        <a:pt x="3182" y="15537"/>
                      </a:cubicBezTo>
                      <a:cubicBezTo>
                        <a:pt x="2425" y="15537"/>
                        <a:pt x="1665" y="15459"/>
                        <a:pt x="1004" y="15381"/>
                      </a:cubicBezTo>
                      <a:cubicBezTo>
                        <a:pt x="518" y="16901"/>
                        <a:pt x="274" y="17965"/>
                        <a:pt x="1" y="19150"/>
                      </a:cubicBezTo>
                      <a:cubicBezTo>
                        <a:pt x="2767" y="18998"/>
                        <a:pt x="5381" y="17843"/>
                        <a:pt x="7326" y="15867"/>
                      </a:cubicBezTo>
                      <a:cubicBezTo>
                        <a:pt x="7630" y="15442"/>
                        <a:pt x="8025" y="15138"/>
                        <a:pt x="8481" y="14895"/>
                      </a:cubicBezTo>
                      <a:cubicBezTo>
                        <a:pt x="8755" y="14834"/>
                        <a:pt x="9028" y="14743"/>
                        <a:pt x="9302" y="14621"/>
                      </a:cubicBezTo>
                      <a:cubicBezTo>
                        <a:pt x="9667" y="14378"/>
                        <a:pt x="9849" y="13952"/>
                        <a:pt x="9849" y="13527"/>
                      </a:cubicBezTo>
                      <a:cubicBezTo>
                        <a:pt x="9819" y="12311"/>
                        <a:pt x="9120" y="11247"/>
                        <a:pt x="8025" y="10791"/>
                      </a:cubicBezTo>
                      <a:cubicBezTo>
                        <a:pt x="8664" y="9971"/>
                        <a:pt x="8481" y="8876"/>
                        <a:pt x="8117" y="7995"/>
                      </a:cubicBezTo>
                      <a:cubicBezTo>
                        <a:pt x="6817" y="4640"/>
                        <a:pt x="3593" y="2186"/>
                        <a:pt x="419" y="3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1" name="Google Shape;25281;p58"/>
                <p:cNvSpPr/>
                <p:nvPr/>
              </p:nvSpPr>
              <p:spPr>
                <a:xfrm>
                  <a:off x="1057235" y="2223132"/>
                  <a:ext cx="149293" cy="96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1" h="317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65" y="639"/>
                        <a:pt x="821" y="1186"/>
                        <a:pt x="1368" y="1703"/>
                      </a:cubicBezTo>
                      <a:cubicBezTo>
                        <a:pt x="1460" y="1794"/>
                        <a:pt x="1551" y="1885"/>
                        <a:pt x="1703" y="1946"/>
                      </a:cubicBezTo>
                      <a:cubicBezTo>
                        <a:pt x="1794" y="1976"/>
                        <a:pt x="1916" y="1976"/>
                        <a:pt x="2007" y="2007"/>
                      </a:cubicBezTo>
                      <a:cubicBezTo>
                        <a:pt x="2098" y="2037"/>
                        <a:pt x="2220" y="2098"/>
                        <a:pt x="2311" y="2159"/>
                      </a:cubicBezTo>
                      <a:cubicBezTo>
                        <a:pt x="2537" y="2300"/>
                        <a:pt x="3736" y="3177"/>
                        <a:pt x="4147" y="3177"/>
                      </a:cubicBezTo>
                      <a:cubicBezTo>
                        <a:pt x="4178" y="3177"/>
                        <a:pt x="4204" y="3172"/>
                        <a:pt x="4226" y="3162"/>
                      </a:cubicBezTo>
                      <a:cubicBezTo>
                        <a:pt x="4560" y="3040"/>
                        <a:pt x="4165" y="2584"/>
                        <a:pt x="4074" y="2402"/>
                      </a:cubicBezTo>
                      <a:cubicBezTo>
                        <a:pt x="3314" y="1307"/>
                        <a:pt x="2189" y="517"/>
                        <a:pt x="882" y="244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282" name="Google Shape;25282;p58"/>
              <p:cNvSpPr/>
              <p:nvPr/>
            </p:nvSpPr>
            <p:spPr>
              <a:xfrm>
                <a:off x="4510375" y="3618603"/>
                <a:ext cx="3459367" cy="1960557"/>
              </a:xfrm>
              <a:custGeom>
                <a:avLst/>
                <a:gdLst/>
                <a:ahLst/>
                <a:cxnLst/>
                <a:rect l="l" t="t" r="r" b="b"/>
                <a:pathLst>
                  <a:path w="105686" h="64439" extrusionOk="0">
                    <a:moveTo>
                      <a:pt x="78026" y="15988"/>
                    </a:moveTo>
                    <a:cubicBezTo>
                      <a:pt x="79303" y="10608"/>
                      <a:pt x="79485" y="4742"/>
                      <a:pt x="75837" y="0"/>
                    </a:cubicBezTo>
                    <a:cubicBezTo>
                      <a:pt x="78907" y="912"/>
                      <a:pt x="81886" y="2098"/>
                      <a:pt x="84743" y="3587"/>
                    </a:cubicBezTo>
                    <a:cubicBezTo>
                      <a:pt x="86142" y="4317"/>
                      <a:pt x="87570" y="5168"/>
                      <a:pt x="88208" y="6383"/>
                    </a:cubicBezTo>
                    <a:cubicBezTo>
                      <a:pt x="89151" y="8177"/>
                      <a:pt x="88117" y="10183"/>
                      <a:pt x="86689" y="11794"/>
                    </a:cubicBezTo>
                    <a:cubicBezTo>
                      <a:pt x="85291" y="13405"/>
                      <a:pt x="83497" y="14864"/>
                      <a:pt x="82676" y="16688"/>
                    </a:cubicBezTo>
                    <a:cubicBezTo>
                      <a:pt x="82190" y="17751"/>
                      <a:pt x="82129" y="18998"/>
                      <a:pt x="82889" y="20001"/>
                    </a:cubicBezTo>
                    <a:cubicBezTo>
                      <a:pt x="83558" y="20913"/>
                      <a:pt x="84865" y="21520"/>
                      <a:pt x="85442" y="22463"/>
                    </a:cubicBezTo>
                    <a:cubicBezTo>
                      <a:pt x="86446" y="24134"/>
                      <a:pt x="84804" y="26019"/>
                      <a:pt x="82889" y="27174"/>
                    </a:cubicBezTo>
                    <a:cubicBezTo>
                      <a:pt x="81005" y="28299"/>
                      <a:pt x="78664" y="29150"/>
                      <a:pt x="77479" y="30730"/>
                    </a:cubicBezTo>
                    <a:cubicBezTo>
                      <a:pt x="77205" y="31095"/>
                      <a:pt x="77023" y="31551"/>
                      <a:pt x="77357" y="31885"/>
                    </a:cubicBezTo>
                    <a:cubicBezTo>
                      <a:pt x="77692" y="32220"/>
                      <a:pt x="78178" y="32159"/>
                      <a:pt x="78603" y="32159"/>
                    </a:cubicBezTo>
                    <a:cubicBezTo>
                      <a:pt x="80427" y="32098"/>
                      <a:pt x="82190" y="31855"/>
                      <a:pt x="83923" y="31399"/>
                    </a:cubicBezTo>
                    <a:lnTo>
                      <a:pt x="81765" y="33588"/>
                    </a:lnTo>
                    <a:cubicBezTo>
                      <a:pt x="90063" y="31460"/>
                      <a:pt x="98087" y="28420"/>
                      <a:pt x="105686" y="24469"/>
                    </a:cubicBezTo>
                    <a:cubicBezTo>
                      <a:pt x="98209" y="31338"/>
                      <a:pt x="90519" y="38086"/>
                      <a:pt x="82676" y="44712"/>
                    </a:cubicBezTo>
                    <a:cubicBezTo>
                      <a:pt x="81886" y="45472"/>
                      <a:pt x="80974" y="46050"/>
                      <a:pt x="79971" y="46445"/>
                    </a:cubicBezTo>
                    <a:cubicBezTo>
                      <a:pt x="78543" y="46931"/>
                      <a:pt x="76871" y="46840"/>
                      <a:pt x="75321" y="46870"/>
                    </a:cubicBezTo>
                    <a:cubicBezTo>
                      <a:pt x="70123" y="46992"/>
                      <a:pt x="65077" y="49150"/>
                      <a:pt x="62281" y="52372"/>
                    </a:cubicBezTo>
                    <a:cubicBezTo>
                      <a:pt x="61278" y="53557"/>
                      <a:pt x="60488" y="54895"/>
                      <a:pt x="58998" y="55776"/>
                    </a:cubicBezTo>
                    <a:cubicBezTo>
                      <a:pt x="57874" y="56445"/>
                      <a:pt x="56445" y="56749"/>
                      <a:pt x="55047" y="57053"/>
                    </a:cubicBezTo>
                    <a:lnTo>
                      <a:pt x="19788" y="64439"/>
                    </a:lnTo>
                    <a:cubicBezTo>
                      <a:pt x="31916" y="61825"/>
                      <a:pt x="43709" y="57904"/>
                      <a:pt x="55016" y="52767"/>
                    </a:cubicBezTo>
                    <a:lnTo>
                      <a:pt x="40670" y="54196"/>
                    </a:lnTo>
                    <a:cubicBezTo>
                      <a:pt x="38390" y="54348"/>
                      <a:pt x="36110" y="54712"/>
                      <a:pt x="33891" y="55229"/>
                    </a:cubicBezTo>
                    <a:cubicBezTo>
                      <a:pt x="31976" y="55746"/>
                      <a:pt x="30213" y="56536"/>
                      <a:pt x="28390" y="57174"/>
                    </a:cubicBezTo>
                    <a:cubicBezTo>
                      <a:pt x="19666" y="60336"/>
                      <a:pt x="9696" y="60761"/>
                      <a:pt x="0" y="61096"/>
                    </a:cubicBezTo>
                    <a:cubicBezTo>
                      <a:pt x="7356" y="60822"/>
                      <a:pt x="15928" y="58026"/>
                      <a:pt x="22858" y="56323"/>
                    </a:cubicBezTo>
                    <a:cubicBezTo>
                      <a:pt x="30183" y="54500"/>
                      <a:pt x="37265" y="52311"/>
                      <a:pt x="44499" y="50335"/>
                    </a:cubicBezTo>
                    <a:cubicBezTo>
                      <a:pt x="56171" y="47174"/>
                      <a:pt x="65229" y="39454"/>
                      <a:pt x="70913" y="31429"/>
                    </a:cubicBezTo>
                    <a:cubicBezTo>
                      <a:pt x="74257" y="26779"/>
                      <a:pt x="76658" y="21551"/>
                      <a:pt x="78026" y="159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83" name="Google Shape;25283;p58"/>
            <p:cNvGrpSpPr/>
            <p:nvPr/>
          </p:nvGrpSpPr>
          <p:grpSpPr>
            <a:xfrm rot="-254958">
              <a:off x="4001620" y="2473396"/>
              <a:ext cx="980024" cy="535772"/>
              <a:chOff x="2447046" y="857325"/>
              <a:chExt cx="979976" cy="535745"/>
            </a:xfrm>
          </p:grpSpPr>
          <p:sp>
            <p:nvSpPr>
              <p:cNvPr id="25284" name="Google Shape;25284;p58"/>
              <p:cNvSpPr/>
              <p:nvPr/>
            </p:nvSpPr>
            <p:spPr>
              <a:xfrm>
                <a:off x="2447046" y="952979"/>
                <a:ext cx="357210" cy="197458"/>
              </a:xfrm>
              <a:custGeom>
                <a:avLst/>
                <a:gdLst/>
                <a:ahLst/>
                <a:cxnLst/>
                <a:rect l="l" t="t" r="r" b="b"/>
                <a:pathLst>
                  <a:path w="10913" h="6490" extrusionOk="0">
                    <a:moveTo>
                      <a:pt x="7615" y="0"/>
                    </a:moveTo>
                    <a:cubicBezTo>
                      <a:pt x="7539" y="0"/>
                      <a:pt x="7463" y="15"/>
                      <a:pt x="7387" y="46"/>
                    </a:cubicBezTo>
                    <a:cubicBezTo>
                      <a:pt x="4438" y="593"/>
                      <a:pt x="1915" y="2569"/>
                      <a:pt x="152" y="5000"/>
                    </a:cubicBezTo>
                    <a:cubicBezTo>
                      <a:pt x="92" y="5091"/>
                      <a:pt x="31" y="5183"/>
                      <a:pt x="0" y="5304"/>
                    </a:cubicBezTo>
                    <a:cubicBezTo>
                      <a:pt x="0" y="5426"/>
                      <a:pt x="0" y="5547"/>
                      <a:pt x="61" y="5669"/>
                    </a:cubicBezTo>
                    <a:cubicBezTo>
                      <a:pt x="183" y="5942"/>
                      <a:pt x="335" y="6216"/>
                      <a:pt x="517" y="6490"/>
                    </a:cubicBezTo>
                    <a:cubicBezTo>
                      <a:pt x="1216" y="5395"/>
                      <a:pt x="2250" y="4575"/>
                      <a:pt x="3496" y="4210"/>
                    </a:cubicBezTo>
                    <a:cubicBezTo>
                      <a:pt x="3946" y="4048"/>
                      <a:pt x="4418" y="3960"/>
                      <a:pt x="4892" y="3960"/>
                    </a:cubicBezTo>
                    <a:cubicBezTo>
                      <a:pt x="5218" y="3960"/>
                      <a:pt x="5545" y="4002"/>
                      <a:pt x="5867" y="4088"/>
                    </a:cubicBezTo>
                    <a:cubicBezTo>
                      <a:pt x="6657" y="4271"/>
                      <a:pt x="7326" y="4848"/>
                      <a:pt x="7630" y="5608"/>
                    </a:cubicBezTo>
                    <a:cubicBezTo>
                      <a:pt x="8207" y="5061"/>
                      <a:pt x="8785" y="4514"/>
                      <a:pt x="9302" y="3967"/>
                    </a:cubicBezTo>
                    <a:cubicBezTo>
                      <a:pt x="9545" y="3693"/>
                      <a:pt x="9788" y="3420"/>
                      <a:pt x="10061" y="3146"/>
                    </a:cubicBezTo>
                    <a:cubicBezTo>
                      <a:pt x="10305" y="2903"/>
                      <a:pt x="10761" y="2569"/>
                      <a:pt x="10821" y="2295"/>
                    </a:cubicBezTo>
                    <a:cubicBezTo>
                      <a:pt x="10913" y="1869"/>
                      <a:pt x="9879" y="1717"/>
                      <a:pt x="9545" y="1535"/>
                    </a:cubicBezTo>
                    <a:cubicBezTo>
                      <a:pt x="9028" y="1201"/>
                      <a:pt x="8542" y="806"/>
                      <a:pt x="8177" y="319"/>
                    </a:cubicBezTo>
                    <a:cubicBezTo>
                      <a:pt x="8086" y="198"/>
                      <a:pt x="7964" y="107"/>
                      <a:pt x="7843" y="46"/>
                    </a:cubicBezTo>
                    <a:cubicBezTo>
                      <a:pt x="7767" y="15"/>
                      <a:pt x="7691" y="0"/>
                      <a:pt x="7615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5" name="Google Shape;25285;p58"/>
              <p:cNvSpPr/>
              <p:nvPr/>
            </p:nvSpPr>
            <p:spPr>
              <a:xfrm>
                <a:off x="2552502" y="1212377"/>
                <a:ext cx="346277" cy="180694"/>
              </a:xfrm>
              <a:custGeom>
                <a:avLst/>
                <a:gdLst/>
                <a:ahLst/>
                <a:cxnLst/>
                <a:rect l="l" t="t" r="r" b="b"/>
                <a:pathLst>
                  <a:path w="10579" h="5939" extrusionOk="0">
                    <a:moveTo>
                      <a:pt x="7964" y="0"/>
                    </a:moveTo>
                    <a:cubicBezTo>
                      <a:pt x="7204" y="0"/>
                      <a:pt x="6414" y="0"/>
                      <a:pt x="5624" y="30"/>
                    </a:cubicBezTo>
                    <a:cubicBezTo>
                      <a:pt x="5958" y="790"/>
                      <a:pt x="5897" y="1641"/>
                      <a:pt x="5472" y="2341"/>
                    </a:cubicBezTo>
                    <a:cubicBezTo>
                      <a:pt x="5046" y="3040"/>
                      <a:pt x="4438" y="3587"/>
                      <a:pt x="3709" y="3952"/>
                    </a:cubicBezTo>
                    <a:cubicBezTo>
                      <a:pt x="2922" y="4366"/>
                      <a:pt x="2065" y="4582"/>
                      <a:pt x="1204" y="4582"/>
                    </a:cubicBezTo>
                    <a:cubicBezTo>
                      <a:pt x="801" y="4582"/>
                      <a:pt x="398" y="4535"/>
                      <a:pt x="0" y="4438"/>
                    </a:cubicBezTo>
                    <a:lnTo>
                      <a:pt x="0" y="4438"/>
                    </a:lnTo>
                    <a:cubicBezTo>
                      <a:pt x="31" y="4772"/>
                      <a:pt x="122" y="5076"/>
                      <a:pt x="274" y="5350"/>
                    </a:cubicBezTo>
                    <a:cubicBezTo>
                      <a:pt x="304" y="5471"/>
                      <a:pt x="365" y="5562"/>
                      <a:pt x="456" y="5654"/>
                    </a:cubicBezTo>
                    <a:cubicBezTo>
                      <a:pt x="578" y="5684"/>
                      <a:pt x="669" y="5745"/>
                      <a:pt x="791" y="5745"/>
                    </a:cubicBezTo>
                    <a:cubicBezTo>
                      <a:pt x="1559" y="5872"/>
                      <a:pt x="2344" y="5938"/>
                      <a:pt x="3128" y="5938"/>
                    </a:cubicBezTo>
                    <a:cubicBezTo>
                      <a:pt x="5353" y="5938"/>
                      <a:pt x="7572" y="5400"/>
                      <a:pt x="9393" y="4164"/>
                    </a:cubicBezTo>
                    <a:cubicBezTo>
                      <a:pt x="9545" y="4073"/>
                      <a:pt x="9636" y="3952"/>
                      <a:pt x="9727" y="3830"/>
                    </a:cubicBezTo>
                    <a:cubicBezTo>
                      <a:pt x="9757" y="3678"/>
                      <a:pt x="9788" y="3526"/>
                      <a:pt x="9757" y="3404"/>
                    </a:cubicBezTo>
                    <a:cubicBezTo>
                      <a:pt x="9666" y="2766"/>
                      <a:pt x="9697" y="2158"/>
                      <a:pt x="9849" y="1550"/>
                    </a:cubicBezTo>
                    <a:cubicBezTo>
                      <a:pt x="9940" y="1186"/>
                      <a:pt x="10578" y="334"/>
                      <a:pt x="10213" y="122"/>
                    </a:cubicBezTo>
                    <a:cubicBezTo>
                      <a:pt x="10078" y="37"/>
                      <a:pt x="9821" y="18"/>
                      <a:pt x="9573" y="18"/>
                    </a:cubicBezTo>
                    <a:cubicBezTo>
                      <a:pt x="9374" y="18"/>
                      <a:pt x="9180" y="30"/>
                      <a:pt x="9058" y="30"/>
                    </a:cubicBezTo>
                    <a:cubicBezTo>
                      <a:pt x="8694" y="30"/>
                      <a:pt x="8329" y="0"/>
                      <a:pt x="7964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6" name="Google Shape;25286;p58"/>
              <p:cNvSpPr/>
              <p:nvPr/>
            </p:nvSpPr>
            <p:spPr>
              <a:xfrm>
                <a:off x="2631087" y="857325"/>
                <a:ext cx="794974" cy="389288"/>
              </a:xfrm>
              <a:custGeom>
                <a:avLst/>
                <a:gdLst/>
                <a:ahLst/>
                <a:cxnLst/>
                <a:rect l="l" t="t" r="r" b="b"/>
                <a:pathLst>
                  <a:path w="24287" h="12795" extrusionOk="0">
                    <a:moveTo>
                      <a:pt x="16571" y="0"/>
                    </a:moveTo>
                    <a:cubicBezTo>
                      <a:pt x="14872" y="0"/>
                      <a:pt x="13096" y="183"/>
                      <a:pt x="11490" y="697"/>
                    </a:cubicBezTo>
                    <a:cubicBezTo>
                      <a:pt x="7812" y="1913"/>
                      <a:pt x="4195" y="5196"/>
                      <a:pt x="1247" y="7992"/>
                    </a:cubicBezTo>
                    <a:lnTo>
                      <a:pt x="1" y="9178"/>
                    </a:lnTo>
                    <a:lnTo>
                      <a:pt x="761" y="11001"/>
                    </a:lnTo>
                    <a:lnTo>
                      <a:pt x="1520" y="12795"/>
                    </a:lnTo>
                    <a:lnTo>
                      <a:pt x="3223" y="12764"/>
                    </a:lnTo>
                    <a:cubicBezTo>
                      <a:pt x="7296" y="12643"/>
                      <a:pt x="12189" y="12430"/>
                      <a:pt x="15624" y="10606"/>
                    </a:cubicBezTo>
                    <a:cubicBezTo>
                      <a:pt x="18451" y="9147"/>
                      <a:pt x="20883" y="6412"/>
                      <a:pt x="22433" y="4284"/>
                    </a:cubicBezTo>
                    <a:cubicBezTo>
                      <a:pt x="23618" y="2643"/>
                      <a:pt x="24287" y="1336"/>
                      <a:pt x="24165" y="1244"/>
                    </a:cubicBezTo>
                    <a:cubicBezTo>
                      <a:pt x="24104" y="1092"/>
                      <a:pt x="22737" y="637"/>
                      <a:pt x="20761" y="333"/>
                    </a:cubicBezTo>
                    <a:cubicBezTo>
                      <a:pt x="19542" y="146"/>
                      <a:pt x="18087" y="0"/>
                      <a:pt x="165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7" name="Google Shape;25287;p58"/>
              <p:cNvSpPr/>
              <p:nvPr/>
            </p:nvSpPr>
            <p:spPr>
              <a:xfrm>
                <a:off x="2631087" y="1100476"/>
                <a:ext cx="105497" cy="146131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4803" extrusionOk="0">
                    <a:moveTo>
                      <a:pt x="1247" y="0"/>
                    </a:moveTo>
                    <a:lnTo>
                      <a:pt x="1" y="1186"/>
                    </a:lnTo>
                    <a:lnTo>
                      <a:pt x="761" y="3009"/>
                    </a:lnTo>
                    <a:lnTo>
                      <a:pt x="1520" y="4803"/>
                    </a:lnTo>
                    <a:lnTo>
                      <a:pt x="3223" y="4772"/>
                    </a:lnTo>
                    <a:lnTo>
                      <a:pt x="1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8" name="Google Shape;25288;p58"/>
              <p:cNvSpPr/>
              <p:nvPr/>
            </p:nvSpPr>
            <p:spPr>
              <a:xfrm>
                <a:off x="3311575" y="867462"/>
                <a:ext cx="115448" cy="121183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3983" extrusionOk="0">
                    <a:moveTo>
                      <a:pt x="0" y="1"/>
                    </a:moveTo>
                    <a:lnTo>
                      <a:pt x="1672" y="3983"/>
                    </a:lnTo>
                    <a:cubicBezTo>
                      <a:pt x="2858" y="2311"/>
                      <a:pt x="3526" y="1034"/>
                      <a:pt x="3405" y="913"/>
                    </a:cubicBezTo>
                    <a:cubicBezTo>
                      <a:pt x="3344" y="761"/>
                      <a:pt x="1976" y="305"/>
                      <a:pt x="0" y="1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9" name="Google Shape;25289;p58"/>
              <p:cNvSpPr/>
              <p:nvPr/>
            </p:nvSpPr>
            <p:spPr>
              <a:xfrm>
                <a:off x="3045055" y="912059"/>
                <a:ext cx="218817" cy="174061"/>
              </a:xfrm>
              <a:custGeom>
                <a:avLst/>
                <a:gdLst/>
                <a:ahLst/>
                <a:cxnLst/>
                <a:rect l="l" t="t" r="r" b="b"/>
                <a:pathLst>
                  <a:path w="6685" h="5721" extrusionOk="0">
                    <a:moveTo>
                      <a:pt x="3447" y="0"/>
                    </a:moveTo>
                    <a:cubicBezTo>
                      <a:pt x="2376" y="0"/>
                      <a:pt x="1304" y="585"/>
                      <a:pt x="818" y="1755"/>
                    </a:cubicBezTo>
                    <a:cubicBezTo>
                      <a:pt x="0" y="3748"/>
                      <a:pt x="1524" y="5720"/>
                      <a:pt x="3439" y="5720"/>
                    </a:cubicBezTo>
                    <a:cubicBezTo>
                      <a:pt x="3802" y="5720"/>
                      <a:pt x="4179" y="5649"/>
                      <a:pt x="4557" y="5494"/>
                    </a:cubicBezTo>
                    <a:cubicBezTo>
                      <a:pt x="5985" y="4886"/>
                      <a:pt x="6684" y="3214"/>
                      <a:pt x="6076" y="1755"/>
                    </a:cubicBezTo>
                    <a:cubicBezTo>
                      <a:pt x="5590" y="585"/>
                      <a:pt x="4519" y="0"/>
                      <a:pt x="3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0" name="Google Shape;25290;p58"/>
              <p:cNvSpPr/>
              <p:nvPr/>
            </p:nvSpPr>
            <p:spPr>
              <a:xfrm>
                <a:off x="3090714" y="936794"/>
                <a:ext cx="134334" cy="124864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4104" extrusionOk="0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cubicBezTo>
                      <a:pt x="3192" y="4104"/>
                      <a:pt x="4104" y="3192"/>
                      <a:pt x="4104" y="2037"/>
                    </a:cubicBezTo>
                    <a:cubicBezTo>
                      <a:pt x="4104" y="912"/>
                      <a:pt x="3192" y="0"/>
                      <a:pt x="20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1" name="Google Shape;25291;p58"/>
              <p:cNvSpPr/>
              <p:nvPr/>
            </p:nvSpPr>
            <p:spPr>
              <a:xfrm>
                <a:off x="2845043" y="1015623"/>
                <a:ext cx="176068" cy="139134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4573" extrusionOk="0">
                    <a:moveTo>
                      <a:pt x="2780" y="0"/>
                    </a:moveTo>
                    <a:cubicBezTo>
                      <a:pt x="1921" y="0"/>
                      <a:pt x="1063" y="464"/>
                      <a:pt x="667" y="1391"/>
                    </a:cubicBezTo>
                    <a:cubicBezTo>
                      <a:pt x="0" y="2982"/>
                      <a:pt x="1218" y="4573"/>
                      <a:pt x="2747" y="4573"/>
                    </a:cubicBezTo>
                    <a:cubicBezTo>
                      <a:pt x="3029" y="4573"/>
                      <a:pt x="3322" y="4519"/>
                      <a:pt x="3616" y="4400"/>
                    </a:cubicBezTo>
                    <a:cubicBezTo>
                      <a:pt x="4801" y="3914"/>
                      <a:pt x="5379" y="2576"/>
                      <a:pt x="4892" y="1391"/>
                    </a:cubicBezTo>
                    <a:cubicBezTo>
                      <a:pt x="4497" y="464"/>
                      <a:pt x="3639" y="0"/>
                      <a:pt x="27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2" name="Google Shape;25292;p58"/>
              <p:cNvSpPr/>
              <p:nvPr/>
            </p:nvSpPr>
            <p:spPr>
              <a:xfrm>
                <a:off x="2869754" y="1034821"/>
                <a:ext cx="126478" cy="100342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3298" extrusionOk="0">
                    <a:moveTo>
                      <a:pt x="1995" y="0"/>
                    </a:moveTo>
                    <a:cubicBezTo>
                      <a:pt x="1371" y="0"/>
                      <a:pt x="748" y="335"/>
                      <a:pt x="460" y="1003"/>
                    </a:cubicBezTo>
                    <a:cubicBezTo>
                      <a:pt x="1" y="2150"/>
                      <a:pt x="888" y="3297"/>
                      <a:pt x="1976" y="3297"/>
                    </a:cubicBezTo>
                    <a:cubicBezTo>
                      <a:pt x="2185" y="3297"/>
                      <a:pt x="2402" y="3255"/>
                      <a:pt x="2618" y="3161"/>
                    </a:cubicBezTo>
                    <a:cubicBezTo>
                      <a:pt x="3469" y="2827"/>
                      <a:pt x="3864" y="1854"/>
                      <a:pt x="3530" y="1003"/>
                    </a:cubicBezTo>
                    <a:cubicBezTo>
                      <a:pt x="3241" y="335"/>
                      <a:pt x="2618" y="0"/>
                      <a:pt x="19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5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5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400"/>
                                        <p:tgtEl>
                                          <p:spTgt spid="25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4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800"/>
                                        <p:tgtEl>
                                          <p:spTgt spid="25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67" name="Google Shape;26167;p67"/>
          <p:cNvSpPr txBox="1">
            <a:spLocks noGrp="1"/>
          </p:cNvSpPr>
          <p:nvPr>
            <p:ph type="title"/>
          </p:nvPr>
        </p:nvSpPr>
        <p:spPr>
          <a:xfrm>
            <a:off x="644325" y="2961525"/>
            <a:ext cx="46017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Exoplanets </a:t>
            </a:r>
            <a:endParaRPr/>
          </a:p>
        </p:txBody>
      </p:sp>
      <p:sp>
        <p:nvSpPr>
          <p:cNvPr id="26168" name="Google Shape;26168;p67"/>
          <p:cNvSpPr txBox="1">
            <a:spLocks noGrp="1"/>
          </p:cNvSpPr>
          <p:nvPr>
            <p:ph type="subTitle" idx="1"/>
          </p:nvPr>
        </p:nvSpPr>
        <p:spPr>
          <a:xfrm>
            <a:off x="1510100" y="3495525"/>
            <a:ext cx="2279400" cy="6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Size, Mass &amp; radius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Distance , temperature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9" name="Google Shape;26169;p67"/>
          <p:cNvSpPr txBox="1">
            <a:spLocks noGrp="1"/>
          </p:cNvSpPr>
          <p:nvPr>
            <p:ph type="title" idx="2"/>
          </p:nvPr>
        </p:nvSpPr>
        <p:spPr>
          <a:xfrm>
            <a:off x="161870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26170" name="Google Shape;26170;p67"/>
          <p:cNvCxnSpPr/>
          <p:nvPr/>
        </p:nvCxnSpPr>
        <p:spPr>
          <a:xfrm>
            <a:off x="1743225" y="2826975"/>
            <a:ext cx="1928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171" name="Google Shape;26171;p67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172" name="Google Shape;26172;p67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173" name="Google Shape;26173;p67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74" name="Google Shape;26174;p67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175" name="Google Shape;26175;p67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176" name="Google Shape;26176;p67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77" name="Google Shape;26177;p67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8" name="Google Shape;26178;p67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79" name="Google Shape;26179;p67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180" name="Google Shape;26180;p67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181" name="Google Shape;26181;p67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2" name="Google Shape;26182;p67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3" name="Google Shape;26183;p67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4" name="Google Shape;26184;p67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5" name="Google Shape;26185;p67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186" name="Google Shape;26186;p67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187" name="Google Shape;26187;p67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400"/>
                                        <p:tgtEl>
                                          <p:spTgt spid="26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4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6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6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4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92" name="Google Shape;26192;p6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Identify Trends in Exoplanets</a:t>
            </a:r>
            <a:endParaRPr/>
          </a:p>
        </p:txBody>
      </p:sp>
      <p:cxnSp>
        <p:nvCxnSpPr>
          <p:cNvPr id="26193" name="Google Shape;26193;p68"/>
          <p:cNvCxnSpPr/>
          <p:nvPr/>
        </p:nvCxnSpPr>
        <p:spPr>
          <a:xfrm rot="10800000">
            <a:off x="711271" y="2314975"/>
            <a:ext cx="72831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194" name="Google Shape;26194;p68"/>
          <p:cNvGrpSpPr/>
          <p:nvPr/>
        </p:nvGrpSpPr>
        <p:grpSpPr>
          <a:xfrm>
            <a:off x="1723948" y="2156796"/>
            <a:ext cx="440008" cy="316360"/>
            <a:chOff x="997875" y="1475675"/>
            <a:chExt cx="919750" cy="661425"/>
          </a:xfrm>
        </p:grpSpPr>
        <p:sp>
          <p:nvSpPr>
            <p:cNvPr id="26195" name="Google Shape;26195;p68"/>
            <p:cNvSpPr/>
            <p:nvPr/>
          </p:nvSpPr>
          <p:spPr>
            <a:xfrm>
              <a:off x="997875" y="1475675"/>
              <a:ext cx="919750" cy="661400"/>
            </a:xfrm>
            <a:custGeom>
              <a:avLst/>
              <a:gdLst/>
              <a:ahLst/>
              <a:cxnLst/>
              <a:rect l="l" t="t" r="r" b="b"/>
              <a:pathLst>
                <a:path w="36790" h="26456" extrusionOk="0">
                  <a:moveTo>
                    <a:pt x="18347" y="0"/>
                  </a:moveTo>
                  <a:cubicBezTo>
                    <a:pt x="982" y="0"/>
                    <a:pt x="0" y="26456"/>
                    <a:pt x="18850" y="26456"/>
                  </a:cubicBezTo>
                  <a:cubicBezTo>
                    <a:pt x="19026" y="26456"/>
                    <a:pt x="19204" y="26454"/>
                    <a:pt x="19384" y="26449"/>
                  </a:cubicBezTo>
                  <a:cubicBezTo>
                    <a:pt x="36344" y="25975"/>
                    <a:pt x="36789" y="0"/>
                    <a:pt x="18405" y="0"/>
                  </a:cubicBezTo>
                  <a:cubicBezTo>
                    <a:pt x="18386" y="0"/>
                    <a:pt x="18367" y="0"/>
                    <a:pt x="183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6" name="Google Shape;26196;p68"/>
            <p:cNvSpPr/>
            <p:nvPr/>
          </p:nvSpPr>
          <p:spPr>
            <a:xfrm>
              <a:off x="1245250" y="1508275"/>
              <a:ext cx="392900" cy="76925"/>
            </a:xfrm>
            <a:custGeom>
              <a:avLst/>
              <a:gdLst/>
              <a:ahLst/>
              <a:cxnLst/>
              <a:rect l="l" t="t" r="r" b="b"/>
              <a:pathLst>
                <a:path w="15716" h="3077" extrusionOk="0">
                  <a:moveTo>
                    <a:pt x="14945" y="1"/>
                  </a:moveTo>
                  <a:cubicBezTo>
                    <a:pt x="13966" y="327"/>
                    <a:pt x="12958" y="564"/>
                    <a:pt x="11950" y="742"/>
                  </a:cubicBezTo>
                  <a:cubicBezTo>
                    <a:pt x="10438" y="920"/>
                    <a:pt x="8925" y="1009"/>
                    <a:pt x="7413" y="1009"/>
                  </a:cubicBezTo>
                  <a:cubicBezTo>
                    <a:pt x="5515" y="1009"/>
                    <a:pt x="3558" y="979"/>
                    <a:pt x="1868" y="268"/>
                  </a:cubicBezTo>
                  <a:cubicBezTo>
                    <a:pt x="1186" y="594"/>
                    <a:pt x="564" y="1009"/>
                    <a:pt x="0" y="1483"/>
                  </a:cubicBezTo>
                  <a:lnTo>
                    <a:pt x="475" y="1750"/>
                  </a:lnTo>
                  <a:cubicBezTo>
                    <a:pt x="1394" y="2284"/>
                    <a:pt x="2402" y="2640"/>
                    <a:pt x="3440" y="2788"/>
                  </a:cubicBezTo>
                  <a:cubicBezTo>
                    <a:pt x="4679" y="2977"/>
                    <a:pt x="5933" y="3077"/>
                    <a:pt x="7191" y="3077"/>
                  </a:cubicBezTo>
                  <a:cubicBezTo>
                    <a:pt x="7709" y="3077"/>
                    <a:pt x="8228" y="3060"/>
                    <a:pt x="8747" y="3025"/>
                  </a:cubicBezTo>
                  <a:cubicBezTo>
                    <a:pt x="11386" y="2907"/>
                    <a:pt x="14025" y="2314"/>
                    <a:pt x="15715" y="357"/>
                  </a:cubicBezTo>
                  <a:cubicBezTo>
                    <a:pt x="15449" y="238"/>
                    <a:pt x="15211" y="119"/>
                    <a:pt x="14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7" name="Google Shape;26197;p68"/>
            <p:cNvSpPr/>
            <p:nvPr/>
          </p:nvSpPr>
          <p:spPr>
            <a:xfrm>
              <a:off x="1147400" y="1581675"/>
              <a:ext cx="610825" cy="182900"/>
            </a:xfrm>
            <a:custGeom>
              <a:avLst/>
              <a:gdLst/>
              <a:ahLst/>
              <a:cxnLst/>
              <a:rect l="l" t="t" r="r" b="b"/>
              <a:pathLst>
                <a:path w="24433" h="7316" extrusionOk="0">
                  <a:moveTo>
                    <a:pt x="2372" y="0"/>
                  </a:moveTo>
                  <a:cubicBezTo>
                    <a:pt x="1335" y="1157"/>
                    <a:pt x="534" y="2491"/>
                    <a:pt x="0" y="3944"/>
                  </a:cubicBezTo>
                  <a:cubicBezTo>
                    <a:pt x="2372" y="5782"/>
                    <a:pt x="5219" y="6939"/>
                    <a:pt x="8243" y="7235"/>
                  </a:cubicBezTo>
                  <a:cubicBezTo>
                    <a:pt x="8910" y="7289"/>
                    <a:pt x="9578" y="7315"/>
                    <a:pt x="10245" y="7315"/>
                  </a:cubicBezTo>
                  <a:cubicBezTo>
                    <a:pt x="11802" y="7315"/>
                    <a:pt x="13358" y="7170"/>
                    <a:pt x="14915" y="6879"/>
                  </a:cubicBezTo>
                  <a:cubicBezTo>
                    <a:pt x="18147" y="6316"/>
                    <a:pt x="22446" y="5071"/>
                    <a:pt x="24433" y="2194"/>
                  </a:cubicBezTo>
                  <a:cubicBezTo>
                    <a:pt x="24196" y="1779"/>
                    <a:pt x="23929" y="1364"/>
                    <a:pt x="23662" y="1008"/>
                  </a:cubicBezTo>
                  <a:cubicBezTo>
                    <a:pt x="20497" y="2843"/>
                    <a:pt x="16978" y="3596"/>
                    <a:pt x="13296" y="3596"/>
                  </a:cubicBezTo>
                  <a:cubicBezTo>
                    <a:pt x="12217" y="3596"/>
                    <a:pt x="11124" y="3531"/>
                    <a:pt x="10022" y="3410"/>
                  </a:cubicBezTo>
                  <a:cubicBezTo>
                    <a:pt x="7561" y="3114"/>
                    <a:pt x="3647" y="2402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8" name="Google Shape;26198;p68"/>
            <p:cNvSpPr/>
            <p:nvPr/>
          </p:nvSpPr>
          <p:spPr>
            <a:xfrm>
              <a:off x="1115525" y="1745500"/>
              <a:ext cx="686450" cy="248725"/>
            </a:xfrm>
            <a:custGeom>
              <a:avLst/>
              <a:gdLst/>
              <a:ahLst/>
              <a:cxnLst/>
              <a:rect l="l" t="t" r="r" b="b"/>
              <a:pathLst>
                <a:path w="27458" h="9949" extrusionOk="0">
                  <a:moveTo>
                    <a:pt x="534" y="0"/>
                  </a:moveTo>
                  <a:lnTo>
                    <a:pt x="534" y="0"/>
                  </a:lnTo>
                  <a:cubicBezTo>
                    <a:pt x="0" y="2906"/>
                    <a:pt x="386" y="5901"/>
                    <a:pt x="1661" y="8569"/>
                  </a:cubicBezTo>
                  <a:cubicBezTo>
                    <a:pt x="4556" y="9504"/>
                    <a:pt x="7529" y="9949"/>
                    <a:pt x="10519" y="9949"/>
                  </a:cubicBezTo>
                  <a:cubicBezTo>
                    <a:pt x="13408" y="9949"/>
                    <a:pt x="16314" y="9534"/>
                    <a:pt x="19185" y="8747"/>
                  </a:cubicBezTo>
                  <a:cubicBezTo>
                    <a:pt x="21675" y="8095"/>
                    <a:pt x="24818" y="7057"/>
                    <a:pt x="27161" y="5308"/>
                  </a:cubicBezTo>
                  <a:cubicBezTo>
                    <a:pt x="27339" y="4359"/>
                    <a:pt x="27428" y="3410"/>
                    <a:pt x="27457" y="2461"/>
                  </a:cubicBezTo>
                  <a:lnTo>
                    <a:pt x="27457" y="2461"/>
                  </a:lnTo>
                  <a:cubicBezTo>
                    <a:pt x="23640" y="4505"/>
                    <a:pt x="19159" y="5443"/>
                    <a:pt x="14787" y="5443"/>
                  </a:cubicBezTo>
                  <a:cubicBezTo>
                    <a:pt x="13387" y="5443"/>
                    <a:pt x="11998" y="5347"/>
                    <a:pt x="10645" y="5159"/>
                  </a:cubicBezTo>
                  <a:cubicBezTo>
                    <a:pt x="6879" y="4655"/>
                    <a:pt x="2550" y="3203"/>
                    <a:pt x="5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9" name="Google Shape;26199;p68"/>
            <p:cNvSpPr/>
            <p:nvPr/>
          </p:nvSpPr>
          <p:spPr>
            <a:xfrm>
              <a:off x="1187425" y="2010125"/>
              <a:ext cx="504100" cy="126975"/>
            </a:xfrm>
            <a:custGeom>
              <a:avLst/>
              <a:gdLst/>
              <a:ahLst/>
              <a:cxnLst/>
              <a:rect l="l" t="t" r="r" b="b"/>
              <a:pathLst>
                <a:path w="20164" h="5079" extrusionOk="0">
                  <a:moveTo>
                    <a:pt x="0" y="1"/>
                  </a:moveTo>
                  <a:lnTo>
                    <a:pt x="0" y="1"/>
                  </a:lnTo>
                  <a:cubicBezTo>
                    <a:pt x="2265" y="3011"/>
                    <a:pt x="5971" y="5078"/>
                    <a:pt x="11252" y="5078"/>
                  </a:cubicBezTo>
                  <a:cubicBezTo>
                    <a:pt x="11433" y="5078"/>
                    <a:pt x="11617" y="5076"/>
                    <a:pt x="11802" y="5071"/>
                  </a:cubicBezTo>
                  <a:cubicBezTo>
                    <a:pt x="15271" y="4982"/>
                    <a:pt x="18088" y="3796"/>
                    <a:pt x="20163" y="1987"/>
                  </a:cubicBezTo>
                  <a:lnTo>
                    <a:pt x="20163" y="1987"/>
                  </a:lnTo>
                  <a:cubicBezTo>
                    <a:pt x="19719" y="2047"/>
                    <a:pt x="19274" y="2106"/>
                    <a:pt x="18829" y="2136"/>
                  </a:cubicBezTo>
                  <a:cubicBezTo>
                    <a:pt x="17148" y="2277"/>
                    <a:pt x="15456" y="2345"/>
                    <a:pt x="13766" y="2345"/>
                  </a:cubicBezTo>
                  <a:cubicBezTo>
                    <a:pt x="12625" y="2345"/>
                    <a:pt x="11484" y="2314"/>
                    <a:pt x="10349" y="2254"/>
                  </a:cubicBezTo>
                  <a:cubicBezTo>
                    <a:pt x="7354" y="2136"/>
                    <a:pt x="4418" y="1572"/>
                    <a:pt x="1602" y="594"/>
                  </a:cubicBezTo>
                  <a:cubicBezTo>
                    <a:pt x="1068" y="416"/>
                    <a:pt x="534" y="20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00" name="Google Shape;26200;p68"/>
          <p:cNvGrpSpPr/>
          <p:nvPr/>
        </p:nvGrpSpPr>
        <p:grpSpPr>
          <a:xfrm>
            <a:off x="6888653" y="2123876"/>
            <a:ext cx="531399" cy="382191"/>
            <a:chOff x="181488" y="3243320"/>
            <a:chExt cx="1982831" cy="1426086"/>
          </a:xfrm>
        </p:grpSpPr>
        <p:sp>
          <p:nvSpPr>
            <p:cNvPr id="26201" name="Google Shape;26201;p68"/>
            <p:cNvSpPr/>
            <p:nvPr/>
          </p:nvSpPr>
          <p:spPr>
            <a:xfrm>
              <a:off x="181488" y="3243320"/>
              <a:ext cx="1982831" cy="1425943"/>
            </a:xfrm>
            <a:custGeom>
              <a:avLst/>
              <a:gdLst/>
              <a:ahLst/>
              <a:cxnLst/>
              <a:rect l="l" t="t" r="r" b="b"/>
              <a:pathLst>
                <a:path w="97043" h="69788" extrusionOk="0">
                  <a:moveTo>
                    <a:pt x="48388" y="0"/>
                  </a:moveTo>
                  <a:cubicBezTo>
                    <a:pt x="2544" y="0"/>
                    <a:pt x="1" y="69787"/>
                    <a:pt x="49703" y="69787"/>
                  </a:cubicBezTo>
                  <a:cubicBezTo>
                    <a:pt x="50158" y="69787"/>
                    <a:pt x="50618" y="69781"/>
                    <a:pt x="51083" y="69770"/>
                  </a:cubicBezTo>
                  <a:cubicBezTo>
                    <a:pt x="95827" y="68495"/>
                    <a:pt x="97043" y="0"/>
                    <a:pt x="48533" y="0"/>
                  </a:cubicBezTo>
                  <a:cubicBezTo>
                    <a:pt x="48485" y="0"/>
                    <a:pt x="48437" y="0"/>
                    <a:pt x="48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2" name="Google Shape;26202;p68"/>
            <p:cNvSpPr/>
            <p:nvPr/>
          </p:nvSpPr>
          <p:spPr>
            <a:xfrm>
              <a:off x="460060" y="3399638"/>
              <a:ext cx="1385589" cy="529079"/>
            </a:xfrm>
            <a:custGeom>
              <a:avLst/>
              <a:gdLst/>
              <a:ahLst/>
              <a:cxnLst/>
              <a:rect l="l" t="t" r="r" b="b"/>
              <a:pathLst>
                <a:path w="67813" h="25894" extrusionOk="0">
                  <a:moveTo>
                    <a:pt x="58740" y="0"/>
                  </a:moveTo>
                  <a:cubicBezTo>
                    <a:pt x="50437" y="6464"/>
                    <a:pt x="42076" y="13106"/>
                    <a:pt x="31460" y="15271"/>
                  </a:cubicBezTo>
                  <a:cubicBezTo>
                    <a:pt x="26063" y="16286"/>
                    <a:pt x="20020" y="17677"/>
                    <a:pt x="14210" y="17677"/>
                  </a:cubicBezTo>
                  <a:cubicBezTo>
                    <a:pt x="9838" y="17677"/>
                    <a:pt x="5599" y="16889"/>
                    <a:pt x="1868" y="14559"/>
                  </a:cubicBezTo>
                  <a:cubicBezTo>
                    <a:pt x="979" y="16990"/>
                    <a:pt x="356" y="19511"/>
                    <a:pt x="0" y="22061"/>
                  </a:cubicBezTo>
                  <a:cubicBezTo>
                    <a:pt x="1259" y="21591"/>
                    <a:pt x="2619" y="21423"/>
                    <a:pt x="3988" y="21423"/>
                  </a:cubicBezTo>
                  <a:cubicBezTo>
                    <a:pt x="5296" y="21423"/>
                    <a:pt x="6612" y="21576"/>
                    <a:pt x="7858" y="21764"/>
                  </a:cubicBezTo>
                  <a:cubicBezTo>
                    <a:pt x="16953" y="23070"/>
                    <a:pt x="29077" y="25894"/>
                    <a:pt x="40275" y="25894"/>
                  </a:cubicBezTo>
                  <a:cubicBezTo>
                    <a:pt x="51967" y="25894"/>
                    <a:pt x="62648" y="22815"/>
                    <a:pt x="67813" y="11713"/>
                  </a:cubicBezTo>
                  <a:cubicBezTo>
                    <a:pt x="65737" y="7146"/>
                    <a:pt x="62624" y="3143"/>
                    <a:pt x="58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3" name="Google Shape;26203;p68"/>
            <p:cNvSpPr/>
            <p:nvPr/>
          </p:nvSpPr>
          <p:spPr>
            <a:xfrm>
              <a:off x="683033" y="4393289"/>
              <a:ext cx="358059" cy="206000"/>
            </a:xfrm>
            <a:custGeom>
              <a:avLst/>
              <a:gdLst/>
              <a:ahLst/>
              <a:cxnLst/>
              <a:rect l="l" t="t" r="r" b="b"/>
              <a:pathLst>
                <a:path w="17524" h="10082" extrusionOk="0">
                  <a:moveTo>
                    <a:pt x="11795" y="0"/>
                  </a:moveTo>
                  <a:cubicBezTo>
                    <a:pt x="7495" y="0"/>
                    <a:pt x="3979" y="3574"/>
                    <a:pt x="0" y="5011"/>
                  </a:cubicBezTo>
                  <a:cubicBezTo>
                    <a:pt x="2402" y="7087"/>
                    <a:pt x="5070" y="8777"/>
                    <a:pt x="7947" y="10082"/>
                  </a:cubicBezTo>
                  <a:cubicBezTo>
                    <a:pt x="7798" y="8599"/>
                    <a:pt x="9281" y="7650"/>
                    <a:pt x="10497" y="7117"/>
                  </a:cubicBezTo>
                  <a:cubicBezTo>
                    <a:pt x="13907" y="6375"/>
                    <a:pt x="17524" y="1779"/>
                    <a:pt x="12750" y="60"/>
                  </a:cubicBezTo>
                  <a:cubicBezTo>
                    <a:pt x="12427" y="19"/>
                    <a:pt x="12109" y="0"/>
                    <a:pt x="117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4" name="Google Shape;26204;p68"/>
            <p:cNvSpPr/>
            <p:nvPr/>
          </p:nvSpPr>
          <p:spPr>
            <a:xfrm>
              <a:off x="1492495" y="3866160"/>
              <a:ext cx="425323" cy="280538"/>
            </a:xfrm>
            <a:custGeom>
              <a:avLst/>
              <a:gdLst/>
              <a:ahLst/>
              <a:cxnLst/>
              <a:rect l="l" t="t" r="r" b="b"/>
              <a:pathLst>
                <a:path w="20816" h="13730" extrusionOk="0">
                  <a:moveTo>
                    <a:pt x="20371" y="1"/>
                  </a:moveTo>
                  <a:lnTo>
                    <a:pt x="20371" y="1"/>
                  </a:lnTo>
                  <a:cubicBezTo>
                    <a:pt x="16931" y="2047"/>
                    <a:pt x="12810" y="2284"/>
                    <a:pt x="8985" y="3262"/>
                  </a:cubicBezTo>
                  <a:cubicBezTo>
                    <a:pt x="4537" y="3737"/>
                    <a:pt x="0" y="7799"/>
                    <a:pt x="3499" y="12158"/>
                  </a:cubicBezTo>
                  <a:cubicBezTo>
                    <a:pt x="4975" y="13323"/>
                    <a:pt x="6639" y="13729"/>
                    <a:pt x="8389" y="13729"/>
                  </a:cubicBezTo>
                  <a:cubicBezTo>
                    <a:pt x="12160" y="13729"/>
                    <a:pt x="16332" y="11847"/>
                    <a:pt x="19896" y="11624"/>
                  </a:cubicBezTo>
                  <a:cubicBezTo>
                    <a:pt x="20638" y="7799"/>
                    <a:pt x="20815" y="3885"/>
                    <a:pt x="20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5" name="Google Shape;26205;p68"/>
            <p:cNvSpPr/>
            <p:nvPr/>
          </p:nvSpPr>
          <p:spPr>
            <a:xfrm>
              <a:off x="638794" y="3262098"/>
              <a:ext cx="941509" cy="292512"/>
            </a:xfrm>
            <a:custGeom>
              <a:avLst/>
              <a:gdLst/>
              <a:ahLst/>
              <a:cxnLst/>
              <a:rect l="l" t="t" r="r" b="b"/>
              <a:pathLst>
                <a:path w="46079" h="14316" extrusionOk="0">
                  <a:moveTo>
                    <a:pt x="35463" y="0"/>
                  </a:moveTo>
                  <a:cubicBezTo>
                    <a:pt x="30719" y="2639"/>
                    <a:pt x="26568" y="6464"/>
                    <a:pt x="21112" y="7621"/>
                  </a:cubicBezTo>
                  <a:cubicBezTo>
                    <a:pt x="19083" y="8049"/>
                    <a:pt x="15915" y="8805"/>
                    <a:pt x="13079" y="8805"/>
                  </a:cubicBezTo>
                  <a:cubicBezTo>
                    <a:pt x="9825" y="8805"/>
                    <a:pt x="7008" y="7809"/>
                    <a:pt x="6850" y="4181"/>
                  </a:cubicBezTo>
                  <a:cubicBezTo>
                    <a:pt x="4300" y="5753"/>
                    <a:pt x="2017" y="7650"/>
                    <a:pt x="0" y="9874"/>
                  </a:cubicBezTo>
                  <a:cubicBezTo>
                    <a:pt x="1720" y="10378"/>
                    <a:pt x="3410" y="11120"/>
                    <a:pt x="4952" y="11713"/>
                  </a:cubicBezTo>
                  <a:cubicBezTo>
                    <a:pt x="9531" y="13431"/>
                    <a:pt x="14579" y="14316"/>
                    <a:pt x="19649" y="14316"/>
                  </a:cubicBezTo>
                  <a:cubicBezTo>
                    <a:pt x="29451" y="14316"/>
                    <a:pt x="39336" y="11010"/>
                    <a:pt x="46079" y="4033"/>
                  </a:cubicBezTo>
                  <a:cubicBezTo>
                    <a:pt x="42787" y="2135"/>
                    <a:pt x="39200" y="771"/>
                    <a:pt x="35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6" name="Google Shape;26206;p68"/>
            <p:cNvSpPr/>
            <p:nvPr/>
          </p:nvSpPr>
          <p:spPr>
            <a:xfrm>
              <a:off x="967798" y="4261594"/>
              <a:ext cx="880314" cy="407812"/>
            </a:xfrm>
            <a:custGeom>
              <a:avLst/>
              <a:gdLst/>
              <a:ahLst/>
              <a:cxnLst/>
              <a:rect l="l" t="t" r="r" b="b"/>
              <a:pathLst>
                <a:path w="43084" h="19959" extrusionOk="0">
                  <a:moveTo>
                    <a:pt x="39292" y="0"/>
                  </a:moveTo>
                  <a:cubicBezTo>
                    <a:pt x="29368" y="0"/>
                    <a:pt x="19140" y="4859"/>
                    <a:pt x="11149" y="10300"/>
                  </a:cubicBezTo>
                  <a:cubicBezTo>
                    <a:pt x="7383" y="13176"/>
                    <a:pt x="4448" y="16527"/>
                    <a:pt x="0" y="18602"/>
                  </a:cubicBezTo>
                  <a:cubicBezTo>
                    <a:pt x="3645" y="19509"/>
                    <a:pt x="7374" y="19958"/>
                    <a:pt x="11103" y="19958"/>
                  </a:cubicBezTo>
                  <a:cubicBezTo>
                    <a:pt x="13229" y="19958"/>
                    <a:pt x="15355" y="19812"/>
                    <a:pt x="17465" y="19522"/>
                  </a:cubicBezTo>
                  <a:cubicBezTo>
                    <a:pt x="18206" y="14688"/>
                    <a:pt x="21260" y="10448"/>
                    <a:pt x="26271" y="8906"/>
                  </a:cubicBezTo>
                  <a:cubicBezTo>
                    <a:pt x="28154" y="8313"/>
                    <a:pt x="30096" y="8121"/>
                    <a:pt x="32050" y="8121"/>
                  </a:cubicBezTo>
                  <a:cubicBezTo>
                    <a:pt x="34003" y="8121"/>
                    <a:pt x="35967" y="8313"/>
                    <a:pt x="37895" y="8491"/>
                  </a:cubicBezTo>
                  <a:cubicBezTo>
                    <a:pt x="40029" y="6001"/>
                    <a:pt x="41779" y="3213"/>
                    <a:pt x="43084" y="248"/>
                  </a:cubicBezTo>
                  <a:cubicBezTo>
                    <a:pt x="41828" y="80"/>
                    <a:pt x="40563" y="0"/>
                    <a:pt x="39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7" name="Google Shape;26207;p68"/>
            <p:cNvSpPr/>
            <p:nvPr/>
          </p:nvSpPr>
          <p:spPr>
            <a:xfrm>
              <a:off x="464290" y="4006703"/>
              <a:ext cx="1023873" cy="279680"/>
            </a:xfrm>
            <a:custGeom>
              <a:avLst/>
              <a:gdLst/>
              <a:ahLst/>
              <a:cxnLst/>
              <a:rect l="l" t="t" r="r" b="b"/>
              <a:pathLst>
                <a:path w="50110" h="13688" extrusionOk="0">
                  <a:moveTo>
                    <a:pt x="42898" y="1"/>
                  </a:moveTo>
                  <a:cubicBezTo>
                    <a:pt x="41328" y="1"/>
                    <a:pt x="39519" y="417"/>
                    <a:pt x="37628" y="1306"/>
                  </a:cubicBezTo>
                  <a:cubicBezTo>
                    <a:pt x="29793" y="4203"/>
                    <a:pt x="20962" y="7351"/>
                    <a:pt x="12387" y="7351"/>
                  </a:cubicBezTo>
                  <a:cubicBezTo>
                    <a:pt x="8145" y="7351"/>
                    <a:pt x="3966" y="6580"/>
                    <a:pt x="1" y="4627"/>
                  </a:cubicBezTo>
                  <a:lnTo>
                    <a:pt x="1" y="4627"/>
                  </a:lnTo>
                  <a:cubicBezTo>
                    <a:pt x="535" y="7652"/>
                    <a:pt x="1483" y="10617"/>
                    <a:pt x="2818" y="13434"/>
                  </a:cubicBezTo>
                  <a:cubicBezTo>
                    <a:pt x="5624" y="12328"/>
                    <a:pt x="8675" y="12009"/>
                    <a:pt x="11685" y="12009"/>
                  </a:cubicBezTo>
                  <a:cubicBezTo>
                    <a:pt x="11823" y="12009"/>
                    <a:pt x="11961" y="12009"/>
                    <a:pt x="12099" y="12011"/>
                  </a:cubicBezTo>
                  <a:cubicBezTo>
                    <a:pt x="12530" y="11992"/>
                    <a:pt x="12966" y="11983"/>
                    <a:pt x="13408" y="11983"/>
                  </a:cubicBezTo>
                  <a:cubicBezTo>
                    <a:pt x="19557" y="11983"/>
                    <a:pt x="26686" y="13687"/>
                    <a:pt x="33285" y="13687"/>
                  </a:cubicBezTo>
                  <a:cubicBezTo>
                    <a:pt x="38147" y="13687"/>
                    <a:pt x="42721" y="12762"/>
                    <a:pt x="46405" y="9550"/>
                  </a:cubicBezTo>
                  <a:cubicBezTo>
                    <a:pt x="50109" y="3672"/>
                    <a:pt x="47559" y="1"/>
                    <a:pt x="428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08" name="Google Shape;26208;p68"/>
          <p:cNvGrpSpPr/>
          <p:nvPr/>
        </p:nvGrpSpPr>
        <p:grpSpPr>
          <a:xfrm>
            <a:off x="3339533" y="2163499"/>
            <a:ext cx="729437" cy="321664"/>
            <a:chOff x="-2885175" y="736950"/>
            <a:chExt cx="2343950" cy="1033625"/>
          </a:xfrm>
        </p:grpSpPr>
        <p:sp>
          <p:nvSpPr>
            <p:cNvPr id="26209" name="Google Shape;26209;p68"/>
            <p:cNvSpPr/>
            <p:nvPr/>
          </p:nvSpPr>
          <p:spPr>
            <a:xfrm>
              <a:off x="-2422650" y="736950"/>
              <a:ext cx="1437400" cy="1033625"/>
            </a:xfrm>
            <a:custGeom>
              <a:avLst/>
              <a:gdLst/>
              <a:ahLst/>
              <a:cxnLst/>
              <a:rect l="l" t="t" r="r" b="b"/>
              <a:pathLst>
                <a:path w="57496" h="41345" extrusionOk="0">
                  <a:moveTo>
                    <a:pt x="28677" y="0"/>
                  </a:moveTo>
                  <a:cubicBezTo>
                    <a:pt x="1522" y="0"/>
                    <a:pt x="0" y="41345"/>
                    <a:pt x="29460" y="41345"/>
                  </a:cubicBezTo>
                  <a:cubicBezTo>
                    <a:pt x="29729" y="41345"/>
                    <a:pt x="30001" y="41341"/>
                    <a:pt x="30276" y="41334"/>
                  </a:cubicBezTo>
                  <a:cubicBezTo>
                    <a:pt x="56784" y="40593"/>
                    <a:pt x="57496" y="0"/>
                    <a:pt x="28764" y="0"/>
                  </a:cubicBezTo>
                  <a:cubicBezTo>
                    <a:pt x="28735" y="0"/>
                    <a:pt x="28706" y="0"/>
                    <a:pt x="28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0" name="Google Shape;26210;p68"/>
            <p:cNvSpPr/>
            <p:nvPr/>
          </p:nvSpPr>
          <p:spPr>
            <a:xfrm>
              <a:off x="-2157975" y="765850"/>
              <a:ext cx="729450" cy="235825"/>
            </a:xfrm>
            <a:custGeom>
              <a:avLst/>
              <a:gdLst/>
              <a:ahLst/>
              <a:cxnLst/>
              <a:rect l="l" t="t" r="r" b="b"/>
              <a:pathLst>
                <a:path w="29178" h="9433" extrusionOk="0">
                  <a:moveTo>
                    <a:pt x="26034" y="1"/>
                  </a:moveTo>
                  <a:cubicBezTo>
                    <a:pt x="22684" y="1987"/>
                    <a:pt x="19066" y="3500"/>
                    <a:pt x="15300" y="4449"/>
                  </a:cubicBezTo>
                  <a:cubicBezTo>
                    <a:pt x="10882" y="5575"/>
                    <a:pt x="6316" y="6198"/>
                    <a:pt x="1750" y="6317"/>
                  </a:cubicBezTo>
                  <a:cubicBezTo>
                    <a:pt x="1097" y="7147"/>
                    <a:pt x="504" y="8036"/>
                    <a:pt x="0" y="8985"/>
                  </a:cubicBezTo>
                  <a:cubicBezTo>
                    <a:pt x="1959" y="9283"/>
                    <a:pt x="3937" y="9432"/>
                    <a:pt x="5914" y="9432"/>
                  </a:cubicBezTo>
                  <a:cubicBezTo>
                    <a:pt x="9445" y="9432"/>
                    <a:pt x="12976" y="8957"/>
                    <a:pt x="16398" y="8007"/>
                  </a:cubicBezTo>
                  <a:cubicBezTo>
                    <a:pt x="21053" y="6672"/>
                    <a:pt x="25412" y="4389"/>
                    <a:pt x="29177" y="1306"/>
                  </a:cubicBezTo>
                  <a:cubicBezTo>
                    <a:pt x="28169" y="801"/>
                    <a:pt x="27102" y="357"/>
                    <a:pt x="260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1" name="Google Shape;26211;p68"/>
            <p:cNvSpPr/>
            <p:nvPr/>
          </p:nvSpPr>
          <p:spPr>
            <a:xfrm>
              <a:off x="-2224700" y="1146125"/>
              <a:ext cx="1058575" cy="309625"/>
            </a:xfrm>
            <a:custGeom>
              <a:avLst/>
              <a:gdLst/>
              <a:ahLst/>
              <a:cxnLst/>
              <a:rect l="l" t="t" r="r" b="b"/>
              <a:pathLst>
                <a:path w="42343" h="12385" extrusionOk="0">
                  <a:moveTo>
                    <a:pt x="41928" y="1"/>
                  </a:moveTo>
                  <a:cubicBezTo>
                    <a:pt x="37273" y="3203"/>
                    <a:pt x="31164" y="4211"/>
                    <a:pt x="25708" y="5190"/>
                  </a:cubicBezTo>
                  <a:cubicBezTo>
                    <a:pt x="21379" y="5991"/>
                    <a:pt x="16991" y="6524"/>
                    <a:pt x="12573" y="6791"/>
                  </a:cubicBezTo>
                  <a:cubicBezTo>
                    <a:pt x="11204" y="6849"/>
                    <a:pt x="9832" y="6879"/>
                    <a:pt x="8459" y="6879"/>
                  </a:cubicBezTo>
                  <a:cubicBezTo>
                    <a:pt x="5638" y="6879"/>
                    <a:pt x="2813" y="6754"/>
                    <a:pt x="1" y="6495"/>
                  </a:cubicBezTo>
                  <a:lnTo>
                    <a:pt x="1" y="6495"/>
                  </a:lnTo>
                  <a:cubicBezTo>
                    <a:pt x="179" y="8452"/>
                    <a:pt x="623" y="10349"/>
                    <a:pt x="1305" y="12158"/>
                  </a:cubicBezTo>
                  <a:cubicBezTo>
                    <a:pt x="2140" y="12327"/>
                    <a:pt x="3017" y="12385"/>
                    <a:pt x="3899" y="12385"/>
                  </a:cubicBezTo>
                  <a:cubicBezTo>
                    <a:pt x="5338" y="12385"/>
                    <a:pt x="6791" y="12231"/>
                    <a:pt x="8096" y="12158"/>
                  </a:cubicBezTo>
                  <a:cubicBezTo>
                    <a:pt x="9964" y="12039"/>
                    <a:pt x="11832" y="12069"/>
                    <a:pt x="13700" y="11950"/>
                  </a:cubicBezTo>
                  <a:cubicBezTo>
                    <a:pt x="16072" y="11802"/>
                    <a:pt x="18414" y="11506"/>
                    <a:pt x="20727" y="11120"/>
                  </a:cubicBezTo>
                  <a:cubicBezTo>
                    <a:pt x="24997" y="10349"/>
                    <a:pt x="29178" y="9341"/>
                    <a:pt x="33329" y="8096"/>
                  </a:cubicBezTo>
                  <a:cubicBezTo>
                    <a:pt x="36383" y="7236"/>
                    <a:pt x="39378" y="6139"/>
                    <a:pt x="42284" y="4893"/>
                  </a:cubicBezTo>
                  <a:cubicBezTo>
                    <a:pt x="42343" y="3233"/>
                    <a:pt x="42224" y="1602"/>
                    <a:pt x="419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2" name="Google Shape;26212;p68"/>
            <p:cNvSpPr/>
            <p:nvPr/>
          </p:nvSpPr>
          <p:spPr>
            <a:xfrm>
              <a:off x="-2113500" y="1418175"/>
              <a:ext cx="921450" cy="230975"/>
            </a:xfrm>
            <a:custGeom>
              <a:avLst/>
              <a:gdLst/>
              <a:ahLst/>
              <a:cxnLst/>
              <a:rect l="l" t="t" r="r" b="b"/>
              <a:pathLst>
                <a:path w="36858" h="9239" extrusionOk="0">
                  <a:moveTo>
                    <a:pt x="36857" y="1"/>
                  </a:moveTo>
                  <a:lnTo>
                    <a:pt x="36857" y="1"/>
                  </a:lnTo>
                  <a:cubicBezTo>
                    <a:pt x="34159" y="1157"/>
                    <a:pt x="31372" y="2166"/>
                    <a:pt x="28555" y="2936"/>
                  </a:cubicBezTo>
                  <a:cubicBezTo>
                    <a:pt x="24433" y="4093"/>
                    <a:pt x="20252" y="4716"/>
                    <a:pt x="16042" y="5368"/>
                  </a:cubicBezTo>
                  <a:cubicBezTo>
                    <a:pt x="12395" y="5931"/>
                    <a:pt x="8748" y="6672"/>
                    <a:pt x="5071" y="6850"/>
                  </a:cubicBezTo>
                  <a:cubicBezTo>
                    <a:pt x="4420" y="6896"/>
                    <a:pt x="3769" y="6920"/>
                    <a:pt x="3118" y="6920"/>
                  </a:cubicBezTo>
                  <a:cubicBezTo>
                    <a:pt x="2079" y="6920"/>
                    <a:pt x="1040" y="6859"/>
                    <a:pt x="0" y="6732"/>
                  </a:cubicBezTo>
                  <a:lnTo>
                    <a:pt x="0" y="6732"/>
                  </a:lnTo>
                  <a:cubicBezTo>
                    <a:pt x="682" y="7592"/>
                    <a:pt x="1424" y="8363"/>
                    <a:pt x="2224" y="9074"/>
                  </a:cubicBezTo>
                  <a:cubicBezTo>
                    <a:pt x="3970" y="9184"/>
                    <a:pt x="5715" y="9238"/>
                    <a:pt x="7458" y="9238"/>
                  </a:cubicBezTo>
                  <a:cubicBezTo>
                    <a:pt x="11846" y="9238"/>
                    <a:pt x="16220" y="8893"/>
                    <a:pt x="20549" y="8214"/>
                  </a:cubicBezTo>
                  <a:cubicBezTo>
                    <a:pt x="25560" y="7384"/>
                    <a:pt x="30660" y="6079"/>
                    <a:pt x="35256" y="3826"/>
                  </a:cubicBezTo>
                  <a:cubicBezTo>
                    <a:pt x="35908" y="2610"/>
                    <a:pt x="36442" y="1335"/>
                    <a:pt x="36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3" name="Google Shape;26213;p68"/>
            <p:cNvSpPr/>
            <p:nvPr/>
          </p:nvSpPr>
          <p:spPr>
            <a:xfrm>
              <a:off x="-1963025" y="1622775"/>
              <a:ext cx="651625" cy="147175"/>
            </a:xfrm>
            <a:custGeom>
              <a:avLst/>
              <a:gdLst/>
              <a:ahLst/>
              <a:cxnLst/>
              <a:rect l="l" t="t" r="r" b="b"/>
              <a:pathLst>
                <a:path w="26065" h="5887" extrusionOk="0">
                  <a:moveTo>
                    <a:pt x="26064" y="1"/>
                  </a:moveTo>
                  <a:cubicBezTo>
                    <a:pt x="22595" y="1216"/>
                    <a:pt x="19096" y="2402"/>
                    <a:pt x="15449" y="2877"/>
                  </a:cubicBezTo>
                  <a:cubicBezTo>
                    <a:pt x="11800" y="3341"/>
                    <a:pt x="8136" y="3445"/>
                    <a:pt x="4468" y="3445"/>
                  </a:cubicBezTo>
                  <a:cubicBezTo>
                    <a:pt x="2979" y="3445"/>
                    <a:pt x="1490" y="3428"/>
                    <a:pt x="1" y="3411"/>
                  </a:cubicBezTo>
                  <a:lnTo>
                    <a:pt x="1" y="3411"/>
                  </a:lnTo>
                  <a:cubicBezTo>
                    <a:pt x="2984" y="4958"/>
                    <a:pt x="6611" y="5887"/>
                    <a:pt x="10929" y="5887"/>
                  </a:cubicBezTo>
                  <a:cubicBezTo>
                    <a:pt x="11246" y="5887"/>
                    <a:pt x="11566" y="5882"/>
                    <a:pt x="11891" y="5872"/>
                  </a:cubicBezTo>
                  <a:cubicBezTo>
                    <a:pt x="18029" y="5723"/>
                    <a:pt x="22743" y="3411"/>
                    <a:pt x="26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4" name="Google Shape;26214;p68"/>
            <p:cNvSpPr/>
            <p:nvPr/>
          </p:nvSpPr>
          <p:spPr>
            <a:xfrm>
              <a:off x="-2224700" y="905950"/>
              <a:ext cx="1009650" cy="316350"/>
            </a:xfrm>
            <a:custGeom>
              <a:avLst/>
              <a:gdLst/>
              <a:ahLst/>
              <a:cxnLst/>
              <a:rect l="l" t="t" r="r" b="b"/>
              <a:pathLst>
                <a:path w="40386" h="12654" extrusionOk="0">
                  <a:moveTo>
                    <a:pt x="37332" y="1"/>
                  </a:moveTo>
                  <a:cubicBezTo>
                    <a:pt x="33507" y="3174"/>
                    <a:pt x="28555" y="5131"/>
                    <a:pt x="23929" y="6465"/>
                  </a:cubicBezTo>
                  <a:cubicBezTo>
                    <a:pt x="18696" y="7960"/>
                    <a:pt x="13200" y="8626"/>
                    <a:pt x="7707" y="8626"/>
                  </a:cubicBezTo>
                  <a:cubicBezTo>
                    <a:pt x="5358" y="8626"/>
                    <a:pt x="3010" y="8505"/>
                    <a:pt x="683" y="8274"/>
                  </a:cubicBezTo>
                  <a:cubicBezTo>
                    <a:pt x="357" y="9608"/>
                    <a:pt x="119" y="10942"/>
                    <a:pt x="1" y="12336"/>
                  </a:cubicBezTo>
                  <a:cubicBezTo>
                    <a:pt x="2818" y="12548"/>
                    <a:pt x="5635" y="12654"/>
                    <a:pt x="8451" y="12654"/>
                  </a:cubicBezTo>
                  <a:cubicBezTo>
                    <a:pt x="9578" y="12654"/>
                    <a:pt x="10705" y="12637"/>
                    <a:pt x="11832" y="12603"/>
                  </a:cubicBezTo>
                  <a:cubicBezTo>
                    <a:pt x="15983" y="12395"/>
                    <a:pt x="20134" y="11772"/>
                    <a:pt x="24137" y="10675"/>
                  </a:cubicBezTo>
                  <a:cubicBezTo>
                    <a:pt x="27547" y="9845"/>
                    <a:pt x="30868" y="8837"/>
                    <a:pt x="34159" y="7651"/>
                  </a:cubicBezTo>
                  <a:cubicBezTo>
                    <a:pt x="36324" y="6880"/>
                    <a:pt x="38399" y="5902"/>
                    <a:pt x="40386" y="4715"/>
                  </a:cubicBezTo>
                  <a:cubicBezTo>
                    <a:pt x="39585" y="2996"/>
                    <a:pt x="38577" y="1424"/>
                    <a:pt x="37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5" name="Google Shape;26215;p68"/>
            <p:cNvSpPr/>
            <p:nvPr/>
          </p:nvSpPr>
          <p:spPr>
            <a:xfrm>
              <a:off x="-2681325" y="950700"/>
              <a:ext cx="1982950" cy="626750"/>
            </a:xfrm>
            <a:custGeom>
              <a:avLst/>
              <a:gdLst/>
              <a:ahLst/>
              <a:cxnLst/>
              <a:rect l="l" t="t" r="r" b="b"/>
              <a:pathLst>
                <a:path w="79318" h="25070" extrusionOk="0">
                  <a:moveTo>
                    <a:pt x="69737" y="1"/>
                  </a:moveTo>
                  <a:cubicBezTo>
                    <a:pt x="65826" y="1"/>
                    <a:pt x="61818" y="784"/>
                    <a:pt x="57999" y="1680"/>
                  </a:cubicBezTo>
                  <a:cubicBezTo>
                    <a:pt x="58117" y="1888"/>
                    <a:pt x="58265" y="2125"/>
                    <a:pt x="58354" y="2362"/>
                  </a:cubicBezTo>
                  <a:cubicBezTo>
                    <a:pt x="58443" y="2570"/>
                    <a:pt x="58562" y="2748"/>
                    <a:pt x="58651" y="2985"/>
                  </a:cubicBezTo>
                  <a:cubicBezTo>
                    <a:pt x="61608" y="2337"/>
                    <a:pt x="66594" y="1391"/>
                    <a:pt x="70662" y="1391"/>
                  </a:cubicBezTo>
                  <a:cubicBezTo>
                    <a:pt x="74792" y="1391"/>
                    <a:pt x="77975" y="2367"/>
                    <a:pt x="77124" y="5624"/>
                  </a:cubicBezTo>
                  <a:cubicBezTo>
                    <a:pt x="76382" y="8470"/>
                    <a:pt x="73210" y="10160"/>
                    <a:pt x="70808" y="11287"/>
                  </a:cubicBezTo>
                  <a:cubicBezTo>
                    <a:pt x="67368" y="12918"/>
                    <a:pt x="63603" y="13896"/>
                    <a:pt x="59926" y="14816"/>
                  </a:cubicBezTo>
                  <a:cubicBezTo>
                    <a:pt x="51772" y="16773"/>
                    <a:pt x="43469" y="18522"/>
                    <a:pt x="35256" y="20064"/>
                  </a:cubicBezTo>
                  <a:cubicBezTo>
                    <a:pt x="29563" y="21131"/>
                    <a:pt x="23840" y="22110"/>
                    <a:pt x="18118" y="23059"/>
                  </a:cubicBezTo>
                  <a:cubicBezTo>
                    <a:pt x="15781" y="23442"/>
                    <a:pt x="13331" y="23682"/>
                    <a:pt x="10896" y="23682"/>
                  </a:cubicBezTo>
                  <a:cubicBezTo>
                    <a:pt x="9190" y="23682"/>
                    <a:pt x="7491" y="23565"/>
                    <a:pt x="5842" y="23296"/>
                  </a:cubicBezTo>
                  <a:cubicBezTo>
                    <a:pt x="3796" y="22940"/>
                    <a:pt x="1127" y="21902"/>
                    <a:pt x="1780" y="19323"/>
                  </a:cubicBezTo>
                  <a:cubicBezTo>
                    <a:pt x="2224" y="17366"/>
                    <a:pt x="4804" y="16209"/>
                    <a:pt x="6435" y="15468"/>
                  </a:cubicBezTo>
                  <a:cubicBezTo>
                    <a:pt x="10171" y="13748"/>
                    <a:pt x="14144" y="12918"/>
                    <a:pt x="18206" y="12206"/>
                  </a:cubicBezTo>
                  <a:cubicBezTo>
                    <a:pt x="18206" y="11732"/>
                    <a:pt x="18206" y="11287"/>
                    <a:pt x="18236" y="10813"/>
                  </a:cubicBezTo>
                  <a:lnTo>
                    <a:pt x="18236" y="10813"/>
                  </a:lnTo>
                  <a:cubicBezTo>
                    <a:pt x="13106" y="11673"/>
                    <a:pt x="7740" y="12710"/>
                    <a:pt x="3321" y="15527"/>
                  </a:cubicBezTo>
                  <a:cubicBezTo>
                    <a:pt x="1661" y="16595"/>
                    <a:pt x="1" y="18344"/>
                    <a:pt x="327" y="20479"/>
                  </a:cubicBezTo>
                  <a:cubicBezTo>
                    <a:pt x="742" y="23207"/>
                    <a:pt x="3055" y="24156"/>
                    <a:pt x="5486" y="24630"/>
                  </a:cubicBezTo>
                  <a:cubicBezTo>
                    <a:pt x="7160" y="24946"/>
                    <a:pt x="8880" y="25069"/>
                    <a:pt x="10606" y="25069"/>
                  </a:cubicBezTo>
                  <a:cubicBezTo>
                    <a:pt x="12763" y="25069"/>
                    <a:pt x="14928" y="24877"/>
                    <a:pt x="17020" y="24630"/>
                  </a:cubicBezTo>
                  <a:cubicBezTo>
                    <a:pt x="22298" y="23978"/>
                    <a:pt x="27547" y="22851"/>
                    <a:pt x="32795" y="21932"/>
                  </a:cubicBezTo>
                  <a:cubicBezTo>
                    <a:pt x="41364" y="20390"/>
                    <a:pt x="49963" y="18492"/>
                    <a:pt x="58473" y="16595"/>
                  </a:cubicBezTo>
                  <a:cubicBezTo>
                    <a:pt x="63039" y="15557"/>
                    <a:pt x="67635" y="14371"/>
                    <a:pt x="71875" y="12325"/>
                  </a:cubicBezTo>
                  <a:cubicBezTo>
                    <a:pt x="74841" y="10931"/>
                    <a:pt x="77954" y="8767"/>
                    <a:pt x="78606" y="5357"/>
                  </a:cubicBezTo>
                  <a:cubicBezTo>
                    <a:pt x="79318" y="1739"/>
                    <a:pt x="75582" y="524"/>
                    <a:pt x="72735" y="168"/>
                  </a:cubicBezTo>
                  <a:cubicBezTo>
                    <a:pt x="71746" y="53"/>
                    <a:pt x="70745" y="1"/>
                    <a:pt x="69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6" name="Google Shape;26216;p68"/>
            <p:cNvSpPr/>
            <p:nvPr/>
          </p:nvSpPr>
          <p:spPr>
            <a:xfrm>
              <a:off x="-2521950" y="1028225"/>
              <a:ext cx="1645675" cy="457300"/>
            </a:xfrm>
            <a:custGeom>
              <a:avLst/>
              <a:gdLst/>
              <a:ahLst/>
              <a:cxnLst/>
              <a:rect l="l" t="t" r="r" b="b"/>
              <a:pathLst>
                <a:path w="65827" h="18292" extrusionOk="0">
                  <a:moveTo>
                    <a:pt x="59841" y="0"/>
                  </a:moveTo>
                  <a:cubicBezTo>
                    <a:pt x="59750" y="0"/>
                    <a:pt x="59659" y="1"/>
                    <a:pt x="59570" y="2"/>
                  </a:cubicBezTo>
                  <a:cubicBezTo>
                    <a:pt x="57228" y="32"/>
                    <a:pt x="55033" y="477"/>
                    <a:pt x="52721" y="922"/>
                  </a:cubicBezTo>
                  <a:cubicBezTo>
                    <a:pt x="52869" y="1307"/>
                    <a:pt x="53017" y="1663"/>
                    <a:pt x="53136" y="2078"/>
                  </a:cubicBezTo>
                  <a:cubicBezTo>
                    <a:pt x="55274" y="1615"/>
                    <a:pt x="57396" y="1152"/>
                    <a:pt x="59513" y="1152"/>
                  </a:cubicBezTo>
                  <a:cubicBezTo>
                    <a:pt x="60244" y="1152"/>
                    <a:pt x="60975" y="1207"/>
                    <a:pt x="61705" y="1337"/>
                  </a:cubicBezTo>
                  <a:cubicBezTo>
                    <a:pt x="62832" y="1544"/>
                    <a:pt x="64047" y="2404"/>
                    <a:pt x="63692" y="3679"/>
                  </a:cubicBezTo>
                  <a:cubicBezTo>
                    <a:pt x="63425" y="4598"/>
                    <a:pt x="62268" y="5221"/>
                    <a:pt x="61527" y="5666"/>
                  </a:cubicBezTo>
                  <a:cubicBezTo>
                    <a:pt x="58858" y="7178"/>
                    <a:pt x="55686" y="7949"/>
                    <a:pt x="52750" y="8690"/>
                  </a:cubicBezTo>
                  <a:cubicBezTo>
                    <a:pt x="49222" y="9580"/>
                    <a:pt x="45664" y="10262"/>
                    <a:pt x="42105" y="10944"/>
                  </a:cubicBezTo>
                  <a:cubicBezTo>
                    <a:pt x="36027" y="12100"/>
                    <a:pt x="30008" y="13434"/>
                    <a:pt x="23959" y="14650"/>
                  </a:cubicBezTo>
                  <a:cubicBezTo>
                    <a:pt x="20163" y="15391"/>
                    <a:pt x="16368" y="16103"/>
                    <a:pt x="12573" y="16577"/>
                  </a:cubicBezTo>
                  <a:cubicBezTo>
                    <a:pt x="10647" y="16836"/>
                    <a:pt x="8641" y="17080"/>
                    <a:pt x="6671" y="17080"/>
                  </a:cubicBezTo>
                  <a:cubicBezTo>
                    <a:pt x="5699" y="17080"/>
                    <a:pt x="4736" y="17021"/>
                    <a:pt x="3796" y="16874"/>
                  </a:cubicBezTo>
                  <a:cubicBezTo>
                    <a:pt x="3144" y="16844"/>
                    <a:pt x="2521" y="16607"/>
                    <a:pt x="2017" y="16192"/>
                  </a:cubicBezTo>
                  <a:cubicBezTo>
                    <a:pt x="1098" y="15302"/>
                    <a:pt x="3203" y="14205"/>
                    <a:pt x="3766" y="13938"/>
                  </a:cubicBezTo>
                  <a:cubicBezTo>
                    <a:pt x="6287" y="12723"/>
                    <a:pt x="9133" y="12308"/>
                    <a:pt x="11980" y="11804"/>
                  </a:cubicBezTo>
                  <a:cubicBezTo>
                    <a:pt x="11920" y="11418"/>
                    <a:pt x="11891" y="11003"/>
                    <a:pt x="11861" y="10618"/>
                  </a:cubicBezTo>
                  <a:cubicBezTo>
                    <a:pt x="8540" y="11211"/>
                    <a:pt x="5012" y="11655"/>
                    <a:pt x="2165" y="13434"/>
                  </a:cubicBezTo>
                  <a:cubicBezTo>
                    <a:pt x="683" y="14354"/>
                    <a:pt x="1" y="16311"/>
                    <a:pt x="1631" y="17408"/>
                  </a:cubicBezTo>
                  <a:cubicBezTo>
                    <a:pt x="2676" y="18129"/>
                    <a:pt x="4170" y="18291"/>
                    <a:pt x="5600" y="18291"/>
                  </a:cubicBezTo>
                  <a:cubicBezTo>
                    <a:pt x="6403" y="18291"/>
                    <a:pt x="7186" y="18240"/>
                    <a:pt x="7858" y="18208"/>
                  </a:cubicBezTo>
                  <a:cubicBezTo>
                    <a:pt x="11238" y="18001"/>
                    <a:pt x="14648" y="17586"/>
                    <a:pt x="17999" y="16963"/>
                  </a:cubicBezTo>
                  <a:cubicBezTo>
                    <a:pt x="24404" y="15895"/>
                    <a:pt x="30749" y="14324"/>
                    <a:pt x="37124" y="13079"/>
                  </a:cubicBezTo>
                  <a:cubicBezTo>
                    <a:pt x="43914" y="11774"/>
                    <a:pt x="50793" y="10707"/>
                    <a:pt x="57376" y="8631"/>
                  </a:cubicBezTo>
                  <a:cubicBezTo>
                    <a:pt x="59748" y="7890"/>
                    <a:pt x="65827" y="6140"/>
                    <a:pt x="64848" y="2552"/>
                  </a:cubicBezTo>
                  <a:cubicBezTo>
                    <a:pt x="64225" y="342"/>
                    <a:pt x="61813" y="0"/>
                    <a:pt x="59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7" name="Google Shape;26217;p68"/>
            <p:cNvSpPr/>
            <p:nvPr/>
          </p:nvSpPr>
          <p:spPr>
            <a:xfrm>
              <a:off x="-2885175" y="877275"/>
              <a:ext cx="2343950" cy="792375"/>
            </a:xfrm>
            <a:custGeom>
              <a:avLst/>
              <a:gdLst/>
              <a:ahLst/>
              <a:cxnLst/>
              <a:rect l="l" t="t" r="r" b="b"/>
              <a:pathLst>
                <a:path w="93758" h="31695" extrusionOk="0">
                  <a:moveTo>
                    <a:pt x="80275" y="1"/>
                  </a:moveTo>
                  <a:cubicBezTo>
                    <a:pt x="79602" y="1"/>
                    <a:pt x="78951" y="21"/>
                    <a:pt x="78339" y="51"/>
                  </a:cubicBezTo>
                  <a:cubicBezTo>
                    <a:pt x="73684" y="258"/>
                    <a:pt x="69207" y="1178"/>
                    <a:pt x="64729" y="2364"/>
                  </a:cubicBezTo>
                  <a:cubicBezTo>
                    <a:pt x="65115" y="2897"/>
                    <a:pt x="65382" y="3461"/>
                    <a:pt x="65797" y="3994"/>
                  </a:cubicBezTo>
                  <a:cubicBezTo>
                    <a:pt x="69602" y="3005"/>
                    <a:pt x="75337" y="1742"/>
                    <a:pt x="80221" y="1742"/>
                  </a:cubicBezTo>
                  <a:cubicBezTo>
                    <a:pt x="85879" y="1742"/>
                    <a:pt x="90397" y="3437"/>
                    <a:pt x="89459" y="9213"/>
                  </a:cubicBezTo>
                  <a:cubicBezTo>
                    <a:pt x="88806" y="13186"/>
                    <a:pt x="84447" y="15203"/>
                    <a:pt x="81097" y="16537"/>
                  </a:cubicBezTo>
                  <a:cubicBezTo>
                    <a:pt x="76916" y="18197"/>
                    <a:pt x="72468" y="19265"/>
                    <a:pt x="68139" y="20481"/>
                  </a:cubicBezTo>
                  <a:cubicBezTo>
                    <a:pt x="56931" y="23594"/>
                    <a:pt x="45486" y="25610"/>
                    <a:pt x="34040" y="27567"/>
                  </a:cubicBezTo>
                  <a:cubicBezTo>
                    <a:pt x="27784" y="28635"/>
                    <a:pt x="21438" y="29643"/>
                    <a:pt x="15063" y="29732"/>
                  </a:cubicBezTo>
                  <a:cubicBezTo>
                    <a:pt x="14726" y="29736"/>
                    <a:pt x="14380" y="29739"/>
                    <a:pt x="14029" y="29739"/>
                  </a:cubicBezTo>
                  <a:cubicBezTo>
                    <a:pt x="11726" y="29739"/>
                    <a:pt x="9187" y="29593"/>
                    <a:pt x="7206" y="28486"/>
                  </a:cubicBezTo>
                  <a:cubicBezTo>
                    <a:pt x="5486" y="27508"/>
                    <a:pt x="3825" y="25195"/>
                    <a:pt x="3974" y="23179"/>
                  </a:cubicBezTo>
                  <a:cubicBezTo>
                    <a:pt x="4063" y="21429"/>
                    <a:pt x="5753" y="20006"/>
                    <a:pt x="7057" y="19087"/>
                  </a:cubicBezTo>
                  <a:cubicBezTo>
                    <a:pt x="9074" y="17634"/>
                    <a:pt x="11416" y="16626"/>
                    <a:pt x="13729" y="15736"/>
                  </a:cubicBezTo>
                  <a:cubicBezTo>
                    <a:pt x="17851" y="14165"/>
                    <a:pt x="22150" y="13008"/>
                    <a:pt x="26509" y="12208"/>
                  </a:cubicBezTo>
                  <a:cubicBezTo>
                    <a:pt x="26598" y="11556"/>
                    <a:pt x="26746" y="10903"/>
                    <a:pt x="26865" y="10281"/>
                  </a:cubicBezTo>
                  <a:lnTo>
                    <a:pt x="26865" y="10281"/>
                  </a:lnTo>
                  <a:cubicBezTo>
                    <a:pt x="20667" y="11378"/>
                    <a:pt x="14530" y="12979"/>
                    <a:pt x="8896" y="15825"/>
                  </a:cubicBezTo>
                  <a:cubicBezTo>
                    <a:pt x="4656" y="17960"/>
                    <a:pt x="0" y="22022"/>
                    <a:pt x="3232" y="27004"/>
                  </a:cubicBezTo>
                  <a:cubicBezTo>
                    <a:pt x="5703" y="30785"/>
                    <a:pt x="10018" y="31695"/>
                    <a:pt x="14401" y="31695"/>
                  </a:cubicBezTo>
                  <a:cubicBezTo>
                    <a:pt x="16960" y="31695"/>
                    <a:pt x="19542" y="31385"/>
                    <a:pt x="21794" y="31155"/>
                  </a:cubicBezTo>
                  <a:cubicBezTo>
                    <a:pt x="32024" y="30117"/>
                    <a:pt x="42194" y="28042"/>
                    <a:pt x="52276" y="26174"/>
                  </a:cubicBezTo>
                  <a:cubicBezTo>
                    <a:pt x="57791" y="25165"/>
                    <a:pt x="63217" y="23742"/>
                    <a:pt x="68614" y="22260"/>
                  </a:cubicBezTo>
                  <a:cubicBezTo>
                    <a:pt x="72972" y="21074"/>
                    <a:pt x="77390" y="19947"/>
                    <a:pt x="81601" y="18316"/>
                  </a:cubicBezTo>
                  <a:cubicBezTo>
                    <a:pt x="87027" y="16240"/>
                    <a:pt x="93758" y="11526"/>
                    <a:pt x="90882" y="4765"/>
                  </a:cubicBezTo>
                  <a:cubicBezTo>
                    <a:pt x="89178" y="747"/>
                    <a:pt x="84332" y="1"/>
                    <a:pt x="80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18" name="Google Shape;26218;p68"/>
          <p:cNvSpPr txBox="1"/>
          <p:nvPr/>
        </p:nvSpPr>
        <p:spPr>
          <a:xfrm>
            <a:off x="199024" y="4340673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19" name="Google Shape;26219;p68"/>
          <p:cNvSpPr txBox="1"/>
          <p:nvPr/>
        </p:nvSpPr>
        <p:spPr>
          <a:xfrm>
            <a:off x="1234946" y="2925263"/>
            <a:ext cx="14637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Size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6220" name="Google Shape;26220;p68"/>
          <p:cNvCxnSpPr/>
          <p:nvPr/>
        </p:nvCxnSpPr>
        <p:spPr>
          <a:xfrm>
            <a:off x="1401446" y="3326913"/>
            <a:ext cx="113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221" name="Google Shape;26221;p68"/>
          <p:cNvSpPr txBox="1"/>
          <p:nvPr/>
        </p:nvSpPr>
        <p:spPr>
          <a:xfrm>
            <a:off x="1234949" y="4612875"/>
            <a:ext cx="729600" cy="1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22" name="Google Shape;26222;p68"/>
          <p:cNvSpPr txBox="1"/>
          <p:nvPr/>
        </p:nvSpPr>
        <p:spPr>
          <a:xfrm>
            <a:off x="2971749" y="2925275"/>
            <a:ext cx="14637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Mass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6223" name="Google Shape;26223;p68"/>
          <p:cNvCxnSpPr/>
          <p:nvPr/>
        </p:nvCxnSpPr>
        <p:spPr>
          <a:xfrm>
            <a:off x="3138892" y="3326925"/>
            <a:ext cx="113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224" name="Google Shape;26224;p68"/>
          <p:cNvSpPr txBox="1"/>
          <p:nvPr/>
        </p:nvSpPr>
        <p:spPr>
          <a:xfrm>
            <a:off x="2452501" y="4295325"/>
            <a:ext cx="686400" cy="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25" name="Google Shape;26225;p68"/>
          <p:cNvSpPr txBox="1"/>
          <p:nvPr/>
        </p:nvSpPr>
        <p:spPr>
          <a:xfrm>
            <a:off x="4708551" y="2925275"/>
            <a:ext cx="14637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Distance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6226" name="Google Shape;26226;p68"/>
          <p:cNvCxnSpPr/>
          <p:nvPr/>
        </p:nvCxnSpPr>
        <p:spPr>
          <a:xfrm>
            <a:off x="4879813" y="3326925"/>
            <a:ext cx="113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227" name="Google Shape;26227;p68"/>
          <p:cNvSpPr txBox="1"/>
          <p:nvPr/>
        </p:nvSpPr>
        <p:spPr>
          <a:xfrm>
            <a:off x="3062927" y="4394925"/>
            <a:ext cx="8352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28" name="Google Shape;26228;p68"/>
          <p:cNvSpPr txBox="1"/>
          <p:nvPr/>
        </p:nvSpPr>
        <p:spPr>
          <a:xfrm>
            <a:off x="6445354" y="2925275"/>
            <a:ext cx="14637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Temperature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6229" name="Google Shape;26229;p68"/>
          <p:cNvCxnSpPr/>
          <p:nvPr/>
        </p:nvCxnSpPr>
        <p:spPr>
          <a:xfrm>
            <a:off x="6611854" y="3326925"/>
            <a:ext cx="113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230" name="Google Shape;26230;p68"/>
          <p:cNvGrpSpPr/>
          <p:nvPr/>
        </p:nvGrpSpPr>
        <p:grpSpPr>
          <a:xfrm rot="2700000">
            <a:off x="7834414" y="1899485"/>
            <a:ext cx="861482" cy="849691"/>
            <a:chOff x="3196437" y="1247136"/>
            <a:chExt cx="3517087" cy="3468949"/>
          </a:xfrm>
        </p:grpSpPr>
        <p:sp>
          <p:nvSpPr>
            <p:cNvPr id="26231" name="Google Shape;26231;p68"/>
            <p:cNvSpPr/>
            <p:nvPr/>
          </p:nvSpPr>
          <p:spPr>
            <a:xfrm>
              <a:off x="3196437" y="3501619"/>
              <a:ext cx="1296691" cy="1214466"/>
            </a:xfrm>
            <a:custGeom>
              <a:avLst/>
              <a:gdLst/>
              <a:ahLst/>
              <a:cxnLst/>
              <a:rect l="l" t="t" r="r" b="b"/>
              <a:pathLst>
                <a:path w="69120" h="64737" extrusionOk="0">
                  <a:moveTo>
                    <a:pt x="44297" y="1"/>
                  </a:moveTo>
                  <a:cubicBezTo>
                    <a:pt x="35207" y="1"/>
                    <a:pt x="25238" y="4029"/>
                    <a:pt x="19279" y="10021"/>
                  </a:cubicBezTo>
                  <a:cubicBezTo>
                    <a:pt x="9475" y="19825"/>
                    <a:pt x="0" y="64736"/>
                    <a:pt x="0" y="64736"/>
                  </a:cubicBezTo>
                  <a:cubicBezTo>
                    <a:pt x="0" y="64736"/>
                    <a:pt x="44911" y="55261"/>
                    <a:pt x="54715" y="45457"/>
                  </a:cubicBezTo>
                  <a:cubicBezTo>
                    <a:pt x="64519" y="35708"/>
                    <a:pt x="69120" y="15169"/>
                    <a:pt x="59316" y="5420"/>
                  </a:cubicBezTo>
                  <a:cubicBezTo>
                    <a:pt x="55504" y="1630"/>
                    <a:pt x="50079" y="1"/>
                    <a:pt x="44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2" name="Google Shape;26232;p68"/>
            <p:cNvSpPr/>
            <p:nvPr/>
          </p:nvSpPr>
          <p:spPr>
            <a:xfrm>
              <a:off x="3412195" y="3564146"/>
              <a:ext cx="999758" cy="936162"/>
            </a:xfrm>
            <a:custGeom>
              <a:avLst/>
              <a:gdLst/>
              <a:ahLst/>
              <a:cxnLst/>
              <a:rect l="l" t="t" r="r" b="b"/>
              <a:pathLst>
                <a:path w="53292" h="49902" extrusionOk="0">
                  <a:moveTo>
                    <a:pt x="34193" y="0"/>
                  </a:moveTo>
                  <a:cubicBezTo>
                    <a:pt x="27180" y="0"/>
                    <a:pt x="19465" y="3107"/>
                    <a:pt x="14843" y="7729"/>
                  </a:cubicBezTo>
                  <a:cubicBezTo>
                    <a:pt x="7285" y="15287"/>
                    <a:pt x="1" y="49901"/>
                    <a:pt x="1" y="49901"/>
                  </a:cubicBezTo>
                  <a:cubicBezTo>
                    <a:pt x="1" y="49901"/>
                    <a:pt x="34615" y="42617"/>
                    <a:pt x="42174" y="35059"/>
                  </a:cubicBezTo>
                  <a:cubicBezTo>
                    <a:pt x="49732" y="27501"/>
                    <a:pt x="53292" y="11727"/>
                    <a:pt x="45734" y="4169"/>
                  </a:cubicBezTo>
                  <a:cubicBezTo>
                    <a:pt x="42819" y="1254"/>
                    <a:pt x="38647" y="0"/>
                    <a:pt x="341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3" name="Google Shape;26233;p68"/>
            <p:cNvSpPr/>
            <p:nvPr/>
          </p:nvSpPr>
          <p:spPr>
            <a:xfrm>
              <a:off x="3597150" y="3585382"/>
              <a:ext cx="778840" cy="729970"/>
            </a:xfrm>
            <a:custGeom>
              <a:avLst/>
              <a:gdLst/>
              <a:ahLst/>
              <a:cxnLst/>
              <a:rect l="l" t="t" r="r" b="b"/>
              <a:pathLst>
                <a:path w="41516" h="38911" extrusionOk="0">
                  <a:moveTo>
                    <a:pt x="26635" y="1"/>
                  </a:moveTo>
                  <a:cubicBezTo>
                    <a:pt x="21171" y="1"/>
                    <a:pt x="15175" y="2431"/>
                    <a:pt x="11557" y="6049"/>
                  </a:cubicBezTo>
                  <a:cubicBezTo>
                    <a:pt x="5696" y="11909"/>
                    <a:pt x="0" y="38911"/>
                    <a:pt x="0" y="38911"/>
                  </a:cubicBezTo>
                  <a:cubicBezTo>
                    <a:pt x="0" y="38911"/>
                    <a:pt x="27002" y="33215"/>
                    <a:pt x="32862" y="27300"/>
                  </a:cubicBezTo>
                  <a:cubicBezTo>
                    <a:pt x="38723" y="21439"/>
                    <a:pt x="41516" y="9116"/>
                    <a:pt x="35656" y="3256"/>
                  </a:cubicBezTo>
                  <a:cubicBezTo>
                    <a:pt x="33359" y="980"/>
                    <a:pt x="30104" y="1"/>
                    <a:pt x="266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4" name="Google Shape;26234;p68"/>
            <p:cNvSpPr/>
            <p:nvPr/>
          </p:nvSpPr>
          <p:spPr>
            <a:xfrm>
              <a:off x="3295058" y="2405247"/>
              <a:ext cx="1266919" cy="1265887"/>
            </a:xfrm>
            <a:custGeom>
              <a:avLst/>
              <a:gdLst/>
              <a:ahLst/>
              <a:cxnLst/>
              <a:rect l="l" t="t" r="r" b="b"/>
              <a:pathLst>
                <a:path w="67533" h="67478" extrusionOk="0">
                  <a:moveTo>
                    <a:pt x="67532" y="0"/>
                  </a:moveTo>
                  <a:cubicBezTo>
                    <a:pt x="10024" y="0"/>
                    <a:pt x="14734" y="18513"/>
                    <a:pt x="1" y="67477"/>
                  </a:cubicBezTo>
                  <a:lnTo>
                    <a:pt x="31713" y="55373"/>
                  </a:lnTo>
                  <a:lnTo>
                    <a:pt x="675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5" name="Google Shape;26235;p68"/>
            <p:cNvSpPr/>
            <p:nvPr/>
          </p:nvSpPr>
          <p:spPr>
            <a:xfrm>
              <a:off x="4241387" y="3350526"/>
              <a:ext cx="1265869" cy="1266919"/>
            </a:xfrm>
            <a:custGeom>
              <a:avLst/>
              <a:gdLst/>
              <a:ahLst/>
              <a:cxnLst/>
              <a:rect l="l" t="t" r="r" b="b"/>
              <a:pathLst>
                <a:path w="67477" h="67533" extrusionOk="0">
                  <a:moveTo>
                    <a:pt x="67477" y="1"/>
                  </a:moveTo>
                  <a:lnTo>
                    <a:pt x="12104" y="35820"/>
                  </a:lnTo>
                  <a:lnTo>
                    <a:pt x="0" y="67532"/>
                  </a:lnTo>
                  <a:cubicBezTo>
                    <a:pt x="48964" y="52799"/>
                    <a:pt x="67477" y="57509"/>
                    <a:pt x="67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6" name="Google Shape;26236;p68"/>
            <p:cNvSpPr/>
            <p:nvPr/>
          </p:nvSpPr>
          <p:spPr>
            <a:xfrm>
              <a:off x="3889975" y="1247136"/>
              <a:ext cx="2823549" cy="2776424"/>
            </a:xfrm>
            <a:custGeom>
              <a:avLst/>
              <a:gdLst/>
              <a:ahLst/>
              <a:cxnLst/>
              <a:rect l="l" t="t" r="r" b="b"/>
              <a:pathLst>
                <a:path w="150509" h="147997" extrusionOk="0">
                  <a:moveTo>
                    <a:pt x="144589" y="1"/>
                  </a:moveTo>
                  <a:cubicBezTo>
                    <a:pt x="132749" y="1"/>
                    <a:pt x="92135" y="1885"/>
                    <a:pt x="65889" y="26462"/>
                  </a:cubicBezTo>
                  <a:cubicBezTo>
                    <a:pt x="34834" y="55435"/>
                    <a:pt x="1" y="117106"/>
                    <a:pt x="1" y="117106"/>
                  </a:cubicBezTo>
                  <a:lnTo>
                    <a:pt x="30836" y="147996"/>
                  </a:lnTo>
                  <a:cubicBezTo>
                    <a:pt x="30836" y="147996"/>
                    <a:pt x="92562" y="113163"/>
                    <a:pt x="121535" y="82053"/>
                  </a:cubicBezTo>
                  <a:cubicBezTo>
                    <a:pt x="150508" y="51053"/>
                    <a:pt x="147934" y="62"/>
                    <a:pt x="147934" y="62"/>
                  </a:cubicBezTo>
                  <a:cubicBezTo>
                    <a:pt x="147934" y="62"/>
                    <a:pt x="146734" y="1"/>
                    <a:pt x="1445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7" name="Google Shape;26237;p68"/>
            <p:cNvSpPr/>
            <p:nvPr/>
          </p:nvSpPr>
          <p:spPr>
            <a:xfrm>
              <a:off x="5836025" y="1247642"/>
              <a:ext cx="835364" cy="828836"/>
            </a:xfrm>
            <a:custGeom>
              <a:avLst/>
              <a:gdLst/>
              <a:ahLst/>
              <a:cxnLst/>
              <a:rect l="l" t="t" r="r" b="b"/>
              <a:pathLst>
                <a:path w="44529" h="44181" extrusionOk="0">
                  <a:moveTo>
                    <a:pt x="40992" y="0"/>
                  </a:moveTo>
                  <a:cubicBezTo>
                    <a:pt x="27119" y="0"/>
                    <a:pt x="13324" y="1976"/>
                    <a:pt x="1" y="5841"/>
                  </a:cubicBezTo>
                  <a:lnTo>
                    <a:pt x="38395" y="44180"/>
                  </a:lnTo>
                  <a:cubicBezTo>
                    <a:pt x="42557" y="29830"/>
                    <a:pt x="44529" y="14933"/>
                    <a:pt x="44200" y="35"/>
                  </a:cubicBezTo>
                  <a:cubicBezTo>
                    <a:pt x="43130" y="12"/>
                    <a:pt x="42061" y="0"/>
                    <a:pt x="40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8" name="Google Shape;26238;p68"/>
            <p:cNvSpPr/>
            <p:nvPr/>
          </p:nvSpPr>
          <p:spPr>
            <a:xfrm>
              <a:off x="5133238" y="1839108"/>
              <a:ext cx="950438" cy="865155"/>
            </a:xfrm>
            <a:custGeom>
              <a:avLst/>
              <a:gdLst/>
              <a:ahLst/>
              <a:cxnLst/>
              <a:rect l="l" t="t" r="r" b="b"/>
              <a:pathLst>
                <a:path w="50663" h="46117" extrusionOk="0">
                  <a:moveTo>
                    <a:pt x="25331" y="0"/>
                  </a:moveTo>
                  <a:cubicBezTo>
                    <a:pt x="19430" y="0"/>
                    <a:pt x="13528" y="2246"/>
                    <a:pt x="9037" y="6737"/>
                  </a:cubicBezTo>
                  <a:cubicBezTo>
                    <a:pt x="0" y="15774"/>
                    <a:pt x="0" y="30343"/>
                    <a:pt x="9037" y="39380"/>
                  </a:cubicBezTo>
                  <a:cubicBezTo>
                    <a:pt x="13528" y="43871"/>
                    <a:pt x="19430" y="46117"/>
                    <a:pt x="25331" y="46117"/>
                  </a:cubicBezTo>
                  <a:cubicBezTo>
                    <a:pt x="31233" y="46117"/>
                    <a:pt x="37134" y="43871"/>
                    <a:pt x="41625" y="39380"/>
                  </a:cubicBezTo>
                  <a:cubicBezTo>
                    <a:pt x="50662" y="30343"/>
                    <a:pt x="50662" y="15774"/>
                    <a:pt x="41625" y="6737"/>
                  </a:cubicBezTo>
                  <a:cubicBezTo>
                    <a:pt x="37134" y="2246"/>
                    <a:pt x="31233" y="0"/>
                    <a:pt x="25331" y="0"/>
                  </a:cubicBezTo>
                  <a:close/>
                </a:path>
              </a:pathLst>
            </a:custGeom>
            <a:solidFill>
              <a:schemeClr val="dk2">
                <a:alpha val="3127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9" name="Google Shape;26239;p68"/>
            <p:cNvSpPr/>
            <p:nvPr/>
          </p:nvSpPr>
          <p:spPr>
            <a:xfrm>
              <a:off x="5205164" y="1868899"/>
              <a:ext cx="806586" cy="805573"/>
            </a:xfrm>
            <a:custGeom>
              <a:avLst/>
              <a:gdLst/>
              <a:ahLst/>
              <a:cxnLst/>
              <a:rect l="l" t="t" r="r" b="b"/>
              <a:pathLst>
                <a:path w="42995" h="42941" extrusionOk="0">
                  <a:moveTo>
                    <a:pt x="21470" y="1"/>
                  </a:moveTo>
                  <a:cubicBezTo>
                    <a:pt x="9640" y="1"/>
                    <a:pt x="0" y="9585"/>
                    <a:pt x="0" y="21470"/>
                  </a:cubicBezTo>
                  <a:cubicBezTo>
                    <a:pt x="0" y="33355"/>
                    <a:pt x="9640" y="42940"/>
                    <a:pt x="21470" y="42940"/>
                  </a:cubicBezTo>
                  <a:cubicBezTo>
                    <a:pt x="33355" y="42940"/>
                    <a:pt x="42995" y="33355"/>
                    <a:pt x="42995" y="21470"/>
                  </a:cubicBezTo>
                  <a:cubicBezTo>
                    <a:pt x="42995" y="9585"/>
                    <a:pt x="33355" y="1"/>
                    <a:pt x="21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0" name="Google Shape;26240;p68"/>
            <p:cNvSpPr/>
            <p:nvPr/>
          </p:nvSpPr>
          <p:spPr>
            <a:xfrm>
              <a:off x="5280166" y="1972154"/>
              <a:ext cx="656581" cy="599044"/>
            </a:xfrm>
            <a:custGeom>
              <a:avLst/>
              <a:gdLst/>
              <a:ahLst/>
              <a:cxnLst/>
              <a:rect l="l" t="t" r="r" b="b"/>
              <a:pathLst>
                <a:path w="34999" h="31932" extrusionOk="0">
                  <a:moveTo>
                    <a:pt x="17493" y="1"/>
                  </a:moveTo>
                  <a:cubicBezTo>
                    <a:pt x="13405" y="1"/>
                    <a:pt x="9311" y="1562"/>
                    <a:pt x="6189" y="4684"/>
                  </a:cubicBezTo>
                  <a:cubicBezTo>
                    <a:pt x="0" y="10928"/>
                    <a:pt x="0" y="21005"/>
                    <a:pt x="6189" y="27249"/>
                  </a:cubicBezTo>
                  <a:cubicBezTo>
                    <a:pt x="9311" y="30371"/>
                    <a:pt x="13405" y="31932"/>
                    <a:pt x="17493" y="31932"/>
                  </a:cubicBezTo>
                  <a:cubicBezTo>
                    <a:pt x="21580" y="31932"/>
                    <a:pt x="25660" y="30371"/>
                    <a:pt x="28755" y="27249"/>
                  </a:cubicBezTo>
                  <a:cubicBezTo>
                    <a:pt x="34998" y="21005"/>
                    <a:pt x="34998" y="10928"/>
                    <a:pt x="28755" y="4684"/>
                  </a:cubicBezTo>
                  <a:cubicBezTo>
                    <a:pt x="25660" y="1562"/>
                    <a:pt x="21580" y="1"/>
                    <a:pt x="17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1" name="Google Shape;26241;p68"/>
            <p:cNvSpPr/>
            <p:nvPr/>
          </p:nvSpPr>
          <p:spPr>
            <a:xfrm>
              <a:off x="5308925" y="1972679"/>
              <a:ext cx="538431" cy="538412"/>
            </a:xfrm>
            <a:custGeom>
              <a:avLst/>
              <a:gdLst/>
              <a:ahLst/>
              <a:cxnLst/>
              <a:rect l="l" t="t" r="r" b="b"/>
              <a:pathLst>
                <a:path w="28701" h="28700" extrusionOk="0">
                  <a:moveTo>
                    <a:pt x="15391" y="0"/>
                  </a:moveTo>
                  <a:lnTo>
                    <a:pt x="56" y="15336"/>
                  </a:lnTo>
                  <a:cubicBezTo>
                    <a:pt x="1" y="15610"/>
                    <a:pt x="1" y="15774"/>
                    <a:pt x="1" y="15938"/>
                  </a:cubicBezTo>
                  <a:cubicBezTo>
                    <a:pt x="1" y="20977"/>
                    <a:pt x="2356" y="25687"/>
                    <a:pt x="6409" y="28700"/>
                  </a:cubicBezTo>
                  <a:lnTo>
                    <a:pt x="28700" y="6354"/>
                  </a:lnTo>
                  <a:cubicBezTo>
                    <a:pt x="25688" y="2355"/>
                    <a:pt x="20978" y="0"/>
                    <a:pt x="159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2" name="Google Shape;26242;p68"/>
            <p:cNvSpPr/>
            <p:nvPr/>
          </p:nvSpPr>
          <p:spPr>
            <a:xfrm>
              <a:off x="3767716" y="2842430"/>
              <a:ext cx="1300800" cy="1302375"/>
            </a:xfrm>
            <a:custGeom>
              <a:avLst/>
              <a:gdLst/>
              <a:ahLst/>
              <a:cxnLst/>
              <a:rect l="l" t="t" r="r" b="b"/>
              <a:pathLst>
                <a:path w="69339" h="69423" extrusionOk="0">
                  <a:moveTo>
                    <a:pt x="68838" y="0"/>
                  </a:moveTo>
                  <a:cubicBezTo>
                    <a:pt x="67154" y="0"/>
                    <a:pt x="60632" y="1779"/>
                    <a:pt x="40585" y="21827"/>
                  </a:cubicBezTo>
                  <a:cubicBezTo>
                    <a:pt x="25797" y="36615"/>
                    <a:pt x="12269" y="52498"/>
                    <a:pt x="0" y="69422"/>
                  </a:cubicBezTo>
                  <a:lnTo>
                    <a:pt x="0" y="69422"/>
                  </a:lnTo>
                  <a:lnTo>
                    <a:pt x="69339" y="83"/>
                  </a:lnTo>
                  <a:cubicBezTo>
                    <a:pt x="69339" y="83"/>
                    <a:pt x="69201" y="0"/>
                    <a:pt x="68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3" name="Google Shape;26243;p68"/>
            <p:cNvSpPr/>
            <p:nvPr/>
          </p:nvSpPr>
          <p:spPr>
            <a:xfrm>
              <a:off x="3768729" y="2843987"/>
              <a:ext cx="1349107" cy="1300818"/>
            </a:xfrm>
            <a:custGeom>
              <a:avLst/>
              <a:gdLst/>
              <a:ahLst/>
              <a:cxnLst/>
              <a:rect l="l" t="t" r="r" b="b"/>
              <a:pathLst>
                <a:path w="71914" h="69340" extrusionOk="0">
                  <a:moveTo>
                    <a:pt x="69285" y="0"/>
                  </a:moveTo>
                  <a:lnTo>
                    <a:pt x="1" y="69339"/>
                  </a:lnTo>
                  <a:lnTo>
                    <a:pt x="1" y="69339"/>
                  </a:lnTo>
                  <a:cubicBezTo>
                    <a:pt x="16870" y="57071"/>
                    <a:pt x="32753" y="43542"/>
                    <a:pt x="47541" y="28809"/>
                  </a:cubicBezTo>
                  <a:cubicBezTo>
                    <a:pt x="71913" y="4383"/>
                    <a:pt x="69285" y="1"/>
                    <a:pt x="692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4" name="Google Shape;26244;p68"/>
            <p:cNvSpPr/>
            <p:nvPr/>
          </p:nvSpPr>
          <p:spPr>
            <a:xfrm>
              <a:off x="6549111" y="1302759"/>
              <a:ext cx="97627" cy="685340"/>
            </a:xfrm>
            <a:custGeom>
              <a:avLst/>
              <a:gdLst/>
              <a:ahLst/>
              <a:cxnLst/>
              <a:rect l="l" t="t" r="r" b="b"/>
              <a:pathLst>
                <a:path w="5204" h="36532" extrusionOk="0">
                  <a:moveTo>
                    <a:pt x="4272" y="0"/>
                  </a:moveTo>
                  <a:lnTo>
                    <a:pt x="4272" y="0"/>
                  </a:lnTo>
                  <a:cubicBezTo>
                    <a:pt x="1205" y="21032"/>
                    <a:pt x="0" y="36532"/>
                    <a:pt x="0" y="36532"/>
                  </a:cubicBezTo>
                  <a:cubicBezTo>
                    <a:pt x="5203" y="13201"/>
                    <a:pt x="4272" y="2"/>
                    <a:pt x="4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45" name="Google Shape;26245;p68"/>
          <p:cNvGrpSpPr/>
          <p:nvPr/>
        </p:nvGrpSpPr>
        <p:grpSpPr>
          <a:xfrm>
            <a:off x="5225175" y="2104363"/>
            <a:ext cx="440007" cy="439972"/>
            <a:chOff x="5225175" y="2104363"/>
            <a:chExt cx="440007" cy="439972"/>
          </a:xfrm>
        </p:grpSpPr>
        <p:sp>
          <p:nvSpPr>
            <p:cNvPr id="26246" name="Google Shape;26246;p68"/>
            <p:cNvSpPr/>
            <p:nvPr/>
          </p:nvSpPr>
          <p:spPr>
            <a:xfrm>
              <a:off x="5225175" y="2104363"/>
              <a:ext cx="439972" cy="439972"/>
            </a:xfrm>
            <a:custGeom>
              <a:avLst/>
              <a:gdLst/>
              <a:ahLst/>
              <a:cxnLst/>
              <a:rect l="l" t="t" r="r" b="b"/>
              <a:pathLst>
                <a:path w="28794" h="28794" extrusionOk="0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7" name="Google Shape;26247;p68"/>
            <p:cNvSpPr/>
            <p:nvPr/>
          </p:nvSpPr>
          <p:spPr>
            <a:xfrm>
              <a:off x="5258179" y="2205861"/>
              <a:ext cx="3621" cy="856"/>
            </a:xfrm>
            <a:custGeom>
              <a:avLst/>
              <a:gdLst/>
              <a:ahLst/>
              <a:cxnLst/>
              <a:rect l="l" t="t" r="r" b="b"/>
              <a:pathLst>
                <a:path w="237" h="56" extrusionOk="0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8" name="Google Shape;26248;p68"/>
            <p:cNvSpPr/>
            <p:nvPr/>
          </p:nvSpPr>
          <p:spPr>
            <a:xfrm>
              <a:off x="5225175" y="2295717"/>
              <a:ext cx="230270" cy="175705"/>
            </a:xfrm>
            <a:custGeom>
              <a:avLst/>
              <a:gdLst/>
              <a:ahLst/>
              <a:cxnLst/>
              <a:rect l="l" t="t" r="r" b="b"/>
              <a:pathLst>
                <a:path w="15070" h="11499" extrusionOk="0">
                  <a:moveTo>
                    <a:pt x="11710" y="1"/>
                  </a:moveTo>
                  <a:cubicBezTo>
                    <a:pt x="11235" y="1"/>
                    <a:pt x="10760" y="65"/>
                    <a:pt x="10316" y="174"/>
                  </a:cubicBezTo>
                  <a:cubicBezTo>
                    <a:pt x="8805" y="544"/>
                    <a:pt x="7423" y="1301"/>
                    <a:pt x="5902" y="1659"/>
                  </a:cubicBezTo>
                  <a:cubicBezTo>
                    <a:pt x="5073" y="1855"/>
                    <a:pt x="4207" y="1982"/>
                    <a:pt x="3346" y="1982"/>
                  </a:cubicBezTo>
                  <a:cubicBezTo>
                    <a:pt x="2831" y="1982"/>
                    <a:pt x="2319" y="1937"/>
                    <a:pt x="1817" y="1834"/>
                  </a:cubicBezTo>
                  <a:cubicBezTo>
                    <a:pt x="1183" y="1704"/>
                    <a:pt x="576" y="1487"/>
                    <a:pt x="19" y="1159"/>
                  </a:cubicBezTo>
                  <a:cubicBezTo>
                    <a:pt x="7" y="1396"/>
                    <a:pt x="1" y="1633"/>
                    <a:pt x="1" y="1874"/>
                  </a:cubicBezTo>
                  <a:cubicBezTo>
                    <a:pt x="1" y="5574"/>
                    <a:pt x="1399" y="8948"/>
                    <a:pt x="3693" y="11499"/>
                  </a:cubicBezTo>
                  <a:cubicBezTo>
                    <a:pt x="5788" y="10498"/>
                    <a:pt x="7770" y="9278"/>
                    <a:pt x="9606" y="7842"/>
                  </a:cubicBezTo>
                  <a:cubicBezTo>
                    <a:pt x="10817" y="6894"/>
                    <a:pt x="11938" y="5849"/>
                    <a:pt x="13014" y="4750"/>
                  </a:cubicBezTo>
                  <a:cubicBezTo>
                    <a:pt x="13553" y="4197"/>
                    <a:pt x="14094" y="3622"/>
                    <a:pt x="14566" y="3010"/>
                  </a:cubicBezTo>
                  <a:cubicBezTo>
                    <a:pt x="15070" y="2356"/>
                    <a:pt x="14936" y="1610"/>
                    <a:pt x="14389" y="1025"/>
                  </a:cubicBezTo>
                  <a:cubicBezTo>
                    <a:pt x="13694" y="282"/>
                    <a:pt x="12704" y="1"/>
                    <a:pt x="11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9" name="Google Shape;26249;p68"/>
            <p:cNvSpPr/>
            <p:nvPr/>
          </p:nvSpPr>
          <p:spPr>
            <a:xfrm>
              <a:off x="5332115" y="2116127"/>
              <a:ext cx="272717" cy="130140"/>
            </a:xfrm>
            <a:custGeom>
              <a:avLst/>
              <a:gdLst/>
              <a:ahLst/>
              <a:cxnLst/>
              <a:rect l="l" t="t" r="r" b="b"/>
              <a:pathLst>
                <a:path w="17848" h="8517" extrusionOk="0">
                  <a:moveTo>
                    <a:pt x="12038" y="0"/>
                  </a:moveTo>
                  <a:cubicBezTo>
                    <a:pt x="11553" y="478"/>
                    <a:pt x="11064" y="952"/>
                    <a:pt x="10550" y="1399"/>
                  </a:cubicBezTo>
                  <a:cubicBezTo>
                    <a:pt x="9183" y="2588"/>
                    <a:pt x="7688" y="3480"/>
                    <a:pt x="5909" y="3875"/>
                  </a:cubicBezTo>
                  <a:cubicBezTo>
                    <a:pt x="4389" y="4212"/>
                    <a:pt x="2720" y="4361"/>
                    <a:pt x="1433" y="5322"/>
                  </a:cubicBezTo>
                  <a:cubicBezTo>
                    <a:pt x="819" y="5781"/>
                    <a:pt x="1" y="6584"/>
                    <a:pt x="454" y="7415"/>
                  </a:cubicBezTo>
                  <a:cubicBezTo>
                    <a:pt x="883" y="8201"/>
                    <a:pt x="2076" y="8354"/>
                    <a:pt x="2866" y="8451"/>
                  </a:cubicBezTo>
                  <a:cubicBezTo>
                    <a:pt x="3231" y="8496"/>
                    <a:pt x="3596" y="8517"/>
                    <a:pt x="3962" y="8517"/>
                  </a:cubicBezTo>
                  <a:cubicBezTo>
                    <a:pt x="5629" y="8517"/>
                    <a:pt x="7297" y="8090"/>
                    <a:pt x="8883" y="7625"/>
                  </a:cubicBezTo>
                  <a:cubicBezTo>
                    <a:pt x="10801" y="7061"/>
                    <a:pt x="12674" y="6354"/>
                    <a:pt x="14485" y="5508"/>
                  </a:cubicBezTo>
                  <a:cubicBezTo>
                    <a:pt x="15635" y="4972"/>
                    <a:pt x="16755" y="4375"/>
                    <a:pt x="17847" y="3730"/>
                  </a:cubicBezTo>
                  <a:cubicBezTo>
                    <a:pt x="16242" y="2034"/>
                    <a:pt x="14248" y="754"/>
                    <a:pt x="12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0" name="Google Shape;26250;p68"/>
            <p:cNvSpPr/>
            <p:nvPr/>
          </p:nvSpPr>
          <p:spPr>
            <a:xfrm>
              <a:off x="5462402" y="2303601"/>
              <a:ext cx="202781" cy="170097"/>
            </a:xfrm>
            <a:custGeom>
              <a:avLst/>
              <a:gdLst/>
              <a:ahLst/>
              <a:cxnLst/>
              <a:rect l="l" t="t" r="r" b="b"/>
              <a:pathLst>
                <a:path w="13271" h="11132" extrusionOk="0">
                  <a:moveTo>
                    <a:pt x="13202" y="1"/>
                  </a:moveTo>
                  <a:cubicBezTo>
                    <a:pt x="12167" y="1493"/>
                    <a:pt x="10861" y="2693"/>
                    <a:pt x="9219" y="3501"/>
                  </a:cubicBezTo>
                  <a:cubicBezTo>
                    <a:pt x="7499" y="4345"/>
                    <a:pt x="5651" y="4895"/>
                    <a:pt x="4028" y="5934"/>
                  </a:cubicBezTo>
                  <a:cubicBezTo>
                    <a:pt x="2507" y="6907"/>
                    <a:pt x="1207" y="8160"/>
                    <a:pt x="149" y="9619"/>
                  </a:cubicBezTo>
                  <a:cubicBezTo>
                    <a:pt x="1" y="9824"/>
                    <a:pt x="56" y="10195"/>
                    <a:pt x="244" y="10361"/>
                  </a:cubicBezTo>
                  <a:cubicBezTo>
                    <a:pt x="939" y="10966"/>
                    <a:pt x="1802" y="11131"/>
                    <a:pt x="2700" y="11131"/>
                  </a:cubicBezTo>
                  <a:cubicBezTo>
                    <a:pt x="2720" y="11131"/>
                    <a:pt x="2740" y="11131"/>
                    <a:pt x="2760" y="11131"/>
                  </a:cubicBezTo>
                  <a:cubicBezTo>
                    <a:pt x="3823" y="11123"/>
                    <a:pt x="4890" y="11007"/>
                    <a:pt x="5940" y="10848"/>
                  </a:cubicBezTo>
                  <a:cubicBezTo>
                    <a:pt x="7547" y="10604"/>
                    <a:pt x="9122" y="10192"/>
                    <a:pt x="10646" y="9635"/>
                  </a:cubicBezTo>
                  <a:cubicBezTo>
                    <a:pt x="12355" y="7214"/>
                    <a:pt x="13271" y="4321"/>
                    <a:pt x="13268" y="1357"/>
                  </a:cubicBezTo>
                  <a:cubicBezTo>
                    <a:pt x="13268" y="900"/>
                    <a:pt x="13244" y="448"/>
                    <a:pt x="13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1" name="Google Shape;26251;p68"/>
            <p:cNvSpPr/>
            <p:nvPr/>
          </p:nvSpPr>
          <p:spPr>
            <a:xfrm>
              <a:off x="5233182" y="2196648"/>
              <a:ext cx="83505" cy="68943"/>
            </a:xfrm>
            <a:custGeom>
              <a:avLst/>
              <a:gdLst/>
              <a:ahLst/>
              <a:cxnLst/>
              <a:rect l="l" t="t" r="r" b="b"/>
              <a:pathLst>
                <a:path w="5465" h="4512" extrusionOk="0">
                  <a:moveTo>
                    <a:pt x="4624" y="1"/>
                  </a:moveTo>
                  <a:cubicBezTo>
                    <a:pt x="4579" y="1"/>
                    <a:pt x="4534" y="8"/>
                    <a:pt x="4492" y="23"/>
                  </a:cubicBezTo>
                  <a:cubicBezTo>
                    <a:pt x="3574" y="347"/>
                    <a:pt x="2627" y="583"/>
                    <a:pt x="1665" y="730"/>
                  </a:cubicBezTo>
                  <a:cubicBezTo>
                    <a:pt x="930" y="1904"/>
                    <a:pt x="370" y="3177"/>
                    <a:pt x="1" y="4512"/>
                  </a:cubicBezTo>
                  <a:cubicBezTo>
                    <a:pt x="45" y="4487"/>
                    <a:pt x="87" y="4459"/>
                    <a:pt x="131" y="4433"/>
                  </a:cubicBezTo>
                  <a:cubicBezTo>
                    <a:pt x="925" y="3995"/>
                    <a:pt x="1761" y="3686"/>
                    <a:pt x="2637" y="3458"/>
                  </a:cubicBezTo>
                  <a:cubicBezTo>
                    <a:pt x="3440" y="3249"/>
                    <a:pt x="4300" y="3014"/>
                    <a:pt x="4838" y="2333"/>
                  </a:cubicBezTo>
                  <a:cubicBezTo>
                    <a:pt x="5310" y="1735"/>
                    <a:pt x="5465" y="939"/>
                    <a:pt x="5073" y="259"/>
                  </a:cubicBezTo>
                  <a:cubicBezTo>
                    <a:pt x="4988" y="111"/>
                    <a:pt x="4803" y="1"/>
                    <a:pt x="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2" name="Google Shape;26252;p68"/>
            <p:cNvSpPr/>
            <p:nvPr/>
          </p:nvSpPr>
          <p:spPr>
            <a:xfrm>
              <a:off x="5307195" y="2480899"/>
              <a:ext cx="98800" cy="59057"/>
            </a:xfrm>
            <a:custGeom>
              <a:avLst/>
              <a:gdLst/>
              <a:ahLst/>
              <a:cxnLst/>
              <a:rect l="l" t="t" r="r" b="b"/>
              <a:pathLst>
                <a:path w="6466" h="3865" extrusionOk="0">
                  <a:moveTo>
                    <a:pt x="3431" y="1"/>
                  </a:moveTo>
                  <a:cubicBezTo>
                    <a:pt x="2618" y="1"/>
                    <a:pt x="1833" y="263"/>
                    <a:pt x="1066" y="557"/>
                  </a:cubicBezTo>
                  <a:cubicBezTo>
                    <a:pt x="721" y="689"/>
                    <a:pt x="365" y="839"/>
                    <a:pt x="1" y="964"/>
                  </a:cubicBezTo>
                  <a:cubicBezTo>
                    <a:pt x="1762" y="2384"/>
                    <a:pt x="3863" y="3399"/>
                    <a:pt x="6163" y="3864"/>
                  </a:cubicBezTo>
                  <a:cubicBezTo>
                    <a:pt x="6164" y="3843"/>
                    <a:pt x="6163" y="3822"/>
                    <a:pt x="6167" y="3802"/>
                  </a:cubicBezTo>
                  <a:cubicBezTo>
                    <a:pt x="6225" y="3343"/>
                    <a:pt x="6447" y="2927"/>
                    <a:pt x="6457" y="2455"/>
                  </a:cubicBezTo>
                  <a:cubicBezTo>
                    <a:pt x="6465" y="2074"/>
                    <a:pt x="6351" y="1688"/>
                    <a:pt x="6151" y="1365"/>
                  </a:cubicBezTo>
                  <a:cubicBezTo>
                    <a:pt x="5707" y="642"/>
                    <a:pt x="4869" y="199"/>
                    <a:pt x="4054" y="55"/>
                  </a:cubicBezTo>
                  <a:cubicBezTo>
                    <a:pt x="3844" y="18"/>
                    <a:pt x="3637" y="1"/>
                    <a:pt x="34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53" name="Google Shape;26253;p68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54" name="Google Shape;26254;p68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255" name="Google Shape;26255;p68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256" name="Google Shape;26256;p68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57" name="Google Shape;26257;p68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258" name="Google Shape;26258;p68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259" name="Google Shape;26259;p68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60" name="Google Shape;26260;p68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61" name="Google Shape;26261;p68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62" name="Google Shape;26262;p68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263" name="Google Shape;26263;p68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264" name="Google Shape;26264;p68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5" name="Google Shape;26265;p68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6" name="Google Shape;26266;p68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7" name="Google Shape;26267;p68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8" name="Google Shape;26268;p68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269" name="Google Shape;26269;p68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270" name="Google Shape;26270;p68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26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6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6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2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2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6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2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2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2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6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2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2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6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2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6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2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6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2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6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2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6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42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6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52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6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62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6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72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6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5" name="Google Shape;26275;p6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Exoplanet Distance Distribution (Parsecs)</a:t>
            </a:r>
            <a:endParaRPr/>
          </a:p>
        </p:txBody>
      </p:sp>
      <p:grpSp>
        <p:nvGrpSpPr>
          <p:cNvPr id="26276" name="Google Shape;26276;p69"/>
          <p:cNvGrpSpPr/>
          <p:nvPr/>
        </p:nvGrpSpPr>
        <p:grpSpPr>
          <a:xfrm>
            <a:off x="19" y="479069"/>
            <a:ext cx="2288657" cy="1868351"/>
            <a:chOff x="19" y="77294"/>
            <a:chExt cx="2288657" cy="1868351"/>
          </a:xfrm>
        </p:grpSpPr>
        <p:sp>
          <p:nvSpPr>
            <p:cNvPr id="26277" name="Google Shape;26277;p69"/>
            <p:cNvSpPr/>
            <p:nvPr/>
          </p:nvSpPr>
          <p:spPr>
            <a:xfrm rot="5400000">
              <a:off x="74896" y="2418"/>
              <a:ext cx="1868351" cy="2018105"/>
            </a:xfrm>
            <a:custGeom>
              <a:avLst/>
              <a:gdLst/>
              <a:ahLst/>
              <a:cxnLst/>
              <a:rect l="l" t="t" r="r" b="b"/>
              <a:pathLst>
                <a:path w="68070" h="73526" extrusionOk="0">
                  <a:moveTo>
                    <a:pt x="68070" y="73510"/>
                  </a:moveTo>
                  <a:lnTo>
                    <a:pt x="68070" y="72998"/>
                  </a:lnTo>
                  <a:cubicBezTo>
                    <a:pt x="68054" y="71078"/>
                    <a:pt x="68022" y="68901"/>
                    <a:pt x="67126" y="66821"/>
                  </a:cubicBezTo>
                  <a:cubicBezTo>
                    <a:pt x="66374" y="65061"/>
                    <a:pt x="65157" y="63797"/>
                    <a:pt x="64085" y="62677"/>
                  </a:cubicBezTo>
                  <a:cubicBezTo>
                    <a:pt x="63365" y="61925"/>
                    <a:pt x="62677" y="61221"/>
                    <a:pt x="62261" y="60485"/>
                  </a:cubicBezTo>
                  <a:cubicBezTo>
                    <a:pt x="61365" y="58901"/>
                    <a:pt x="61269" y="56693"/>
                    <a:pt x="61173" y="54356"/>
                  </a:cubicBezTo>
                  <a:cubicBezTo>
                    <a:pt x="61045" y="51412"/>
                    <a:pt x="60901" y="48068"/>
                    <a:pt x="59013" y="45300"/>
                  </a:cubicBezTo>
                  <a:cubicBezTo>
                    <a:pt x="57829" y="43572"/>
                    <a:pt x="56261" y="42500"/>
                    <a:pt x="54869" y="41539"/>
                  </a:cubicBezTo>
                  <a:cubicBezTo>
                    <a:pt x="54277" y="41139"/>
                    <a:pt x="53701" y="40739"/>
                    <a:pt x="53221" y="40339"/>
                  </a:cubicBezTo>
                  <a:cubicBezTo>
                    <a:pt x="50868" y="38387"/>
                    <a:pt x="49396" y="35059"/>
                    <a:pt x="49396" y="31683"/>
                  </a:cubicBezTo>
                  <a:cubicBezTo>
                    <a:pt x="49396" y="31411"/>
                    <a:pt x="49396" y="31139"/>
                    <a:pt x="49428" y="30867"/>
                  </a:cubicBezTo>
                  <a:cubicBezTo>
                    <a:pt x="49460" y="30355"/>
                    <a:pt x="49540" y="29811"/>
                    <a:pt x="49604" y="29219"/>
                  </a:cubicBezTo>
                  <a:cubicBezTo>
                    <a:pt x="49748" y="28210"/>
                    <a:pt x="49844" y="27186"/>
                    <a:pt x="49860" y="26162"/>
                  </a:cubicBezTo>
                  <a:cubicBezTo>
                    <a:pt x="49860" y="24498"/>
                    <a:pt x="49524" y="23106"/>
                    <a:pt x="48852" y="21906"/>
                  </a:cubicBezTo>
                  <a:cubicBezTo>
                    <a:pt x="47444" y="19410"/>
                    <a:pt x="44996" y="18402"/>
                    <a:pt x="43044" y="17602"/>
                  </a:cubicBezTo>
                  <a:cubicBezTo>
                    <a:pt x="42660" y="17442"/>
                    <a:pt x="42308" y="17298"/>
                    <a:pt x="41988" y="17154"/>
                  </a:cubicBezTo>
                  <a:lnTo>
                    <a:pt x="41812" y="17074"/>
                  </a:lnTo>
                  <a:lnTo>
                    <a:pt x="41636" y="17010"/>
                  </a:lnTo>
                  <a:cubicBezTo>
                    <a:pt x="39235" y="16290"/>
                    <a:pt x="37379" y="12449"/>
                    <a:pt x="37379" y="8257"/>
                  </a:cubicBezTo>
                  <a:cubicBezTo>
                    <a:pt x="37379" y="7553"/>
                    <a:pt x="37427" y="6833"/>
                    <a:pt x="37539" y="6129"/>
                  </a:cubicBezTo>
                  <a:lnTo>
                    <a:pt x="38499" y="0"/>
                  </a:lnTo>
                  <a:lnTo>
                    <a:pt x="33171" y="3505"/>
                  </a:lnTo>
                  <a:cubicBezTo>
                    <a:pt x="30963" y="4961"/>
                    <a:pt x="29763" y="7633"/>
                    <a:pt x="29635" y="11457"/>
                  </a:cubicBezTo>
                  <a:cubicBezTo>
                    <a:pt x="29619" y="11921"/>
                    <a:pt x="29619" y="12401"/>
                    <a:pt x="29619" y="12881"/>
                  </a:cubicBezTo>
                  <a:cubicBezTo>
                    <a:pt x="29603" y="14450"/>
                    <a:pt x="29587" y="15922"/>
                    <a:pt x="29107" y="17026"/>
                  </a:cubicBezTo>
                  <a:cubicBezTo>
                    <a:pt x="28739" y="17906"/>
                    <a:pt x="27987" y="18690"/>
                    <a:pt x="27107" y="19586"/>
                  </a:cubicBezTo>
                  <a:cubicBezTo>
                    <a:pt x="26242" y="20482"/>
                    <a:pt x="25250" y="21538"/>
                    <a:pt x="24498" y="22866"/>
                  </a:cubicBezTo>
                  <a:cubicBezTo>
                    <a:pt x="22978" y="25538"/>
                    <a:pt x="22834" y="28627"/>
                    <a:pt x="22722" y="31363"/>
                  </a:cubicBezTo>
                  <a:cubicBezTo>
                    <a:pt x="22626" y="33811"/>
                    <a:pt x="22530" y="36147"/>
                    <a:pt x="21474" y="37667"/>
                  </a:cubicBezTo>
                  <a:cubicBezTo>
                    <a:pt x="20882" y="38547"/>
                    <a:pt x="19906" y="39219"/>
                    <a:pt x="18770" y="39987"/>
                  </a:cubicBezTo>
                  <a:cubicBezTo>
                    <a:pt x="18098" y="40451"/>
                    <a:pt x="17394" y="40931"/>
                    <a:pt x="16690" y="41507"/>
                  </a:cubicBezTo>
                  <a:cubicBezTo>
                    <a:pt x="13153" y="44468"/>
                    <a:pt x="10945" y="49348"/>
                    <a:pt x="10945" y="54244"/>
                  </a:cubicBezTo>
                  <a:cubicBezTo>
                    <a:pt x="10945" y="54644"/>
                    <a:pt x="10961" y="55044"/>
                    <a:pt x="10993" y="55444"/>
                  </a:cubicBezTo>
                  <a:cubicBezTo>
                    <a:pt x="11041" y="56100"/>
                    <a:pt x="11121" y="56741"/>
                    <a:pt x="11185" y="57365"/>
                  </a:cubicBezTo>
                  <a:cubicBezTo>
                    <a:pt x="11297" y="58165"/>
                    <a:pt x="11361" y="58965"/>
                    <a:pt x="11393" y="59781"/>
                  </a:cubicBezTo>
                  <a:cubicBezTo>
                    <a:pt x="11393" y="60517"/>
                    <a:pt x="11281" y="61045"/>
                    <a:pt x="11057" y="61445"/>
                  </a:cubicBezTo>
                  <a:cubicBezTo>
                    <a:pt x="10673" y="62117"/>
                    <a:pt x="9825" y="62501"/>
                    <a:pt x="8465" y="63093"/>
                  </a:cubicBezTo>
                  <a:cubicBezTo>
                    <a:pt x="7841" y="63365"/>
                    <a:pt x="7185" y="63653"/>
                    <a:pt x="6529" y="64005"/>
                  </a:cubicBezTo>
                  <a:cubicBezTo>
                    <a:pt x="3217" y="65797"/>
                    <a:pt x="784" y="69429"/>
                    <a:pt x="0" y="73526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8" name="Google Shape;26278;p69"/>
            <p:cNvSpPr/>
            <p:nvPr/>
          </p:nvSpPr>
          <p:spPr>
            <a:xfrm rot="5400000">
              <a:off x="74236" y="82566"/>
              <a:ext cx="1712889" cy="1860446"/>
            </a:xfrm>
            <a:custGeom>
              <a:avLst/>
              <a:gdLst/>
              <a:ahLst/>
              <a:cxnLst/>
              <a:rect l="l" t="t" r="r" b="b"/>
              <a:pathLst>
                <a:path w="62406" h="67782" extrusionOk="0">
                  <a:moveTo>
                    <a:pt x="62373" y="67782"/>
                  </a:moveTo>
                  <a:cubicBezTo>
                    <a:pt x="62357" y="65846"/>
                    <a:pt x="62405" y="63861"/>
                    <a:pt x="61653" y="62133"/>
                  </a:cubicBezTo>
                  <a:cubicBezTo>
                    <a:pt x="60613" y="59701"/>
                    <a:pt x="58213" y="58325"/>
                    <a:pt x="56917" y="56037"/>
                  </a:cubicBezTo>
                  <a:cubicBezTo>
                    <a:pt x="54421" y="51637"/>
                    <a:pt x="56629" y="45188"/>
                    <a:pt x="53781" y="41044"/>
                  </a:cubicBezTo>
                  <a:cubicBezTo>
                    <a:pt x="52453" y="39092"/>
                    <a:pt x="50277" y="38116"/>
                    <a:pt x="48500" y="36643"/>
                  </a:cubicBezTo>
                  <a:cubicBezTo>
                    <a:pt x="45284" y="33971"/>
                    <a:pt x="43428" y="29395"/>
                    <a:pt x="43748" y="24947"/>
                  </a:cubicBezTo>
                  <a:cubicBezTo>
                    <a:pt x="43924" y="22402"/>
                    <a:pt x="44724" y="19618"/>
                    <a:pt x="43508" y="17474"/>
                  </a:cubicBezTo>
                  <a:cubicBezTo>
                    <a:pt x="42324" y="15410"/>
                    <a:pt x="39924" y="14770"/>
                    <a:pt x="37908" y="13858"/>
                  </a:cubicBezTo>
                  <a:cubicBezTo>
                    <a:pt x="33539" y="12530"/>
                    <a:pt x="30931" y="6065"/>
                    <a:pt x="31875" y="1"/>
                  </a:cubicBezTo>
                  <a:cubicBezTo>
                    <a:pt x="30163" y="1121"/>
                    <a:pt x="29651" y="3601"/>
                    <a:pt x="29571" y="5793"/>
                  </a:cubicBezTo>
                  <a:cubicBezTo>
                    <a:pt x="29491" y="8001"/>
                    <a:pt x="29683" y="10322"/>
                    <a:pt x="28819" y="12322"/>
                  </a:cubicBezTo>
                  <a:cubicBezTo>
                    <a:pt x="27779" y="14754"/>
                    <a:pt x="25379" y="16130"/>
                    <a:pt x="24083" y="18418"/>
                  </a:cubicBezTo>
                  <a:cubicBezTo>
                    <a:pt x="21586" y="22819"/>
                    <a:pt x="23794" y="29267"/>
                    <a:pt x="20946" y="33411"/>
                  </a:cubicBezTo>
                  <a:cubicBezTo>
                    <a:pt x="19618" y="35379"/>
                    <a:pt x="17442" y="36339"/>
                    <a:pt x="15666" y="37812"/>
                  </a:cubicBezTo>
                  <a:cubicBezTo>
                    <a:pt x="12450" y="40500"/>
                    <a:pt x="10593" y="45076"/>
                    <a:pt x="10913" y="49524"/>
                  </a:cubicBezTo>
                  <a:cubicBezTo>
                    <a:pt x="11106" y="52053"/>
                    <a:pt x="11890" y="54837"/>
                    <a:pt x="10673" y="56997"/>
                  </a:cubicBezTo>
                  <a:cubicBezTo>
                    <a:pt x="9505" y="59061"/>
                    <a:pt x="7041" y="59541"/>
                    <a:pt x="5073" y="60613"/>
                  </a:cubicBezTo>
                  <a:cubicBezTo>
                    <a:pt x="2513" y="62005"/>
                    <a:pt x="705" y="64741"/>
                    <a:pt x="1" y="67782"/>
                  </a:cubicBezTo>
                  <a:close/>
                </a:path>
              </a:pathLst>
            </a:custGeom>
            <a:solidFill>
              <a:schemeClr val="accent2">
                <a:alpha val="128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79" name="Google Shape;26279;p69"/>
            <p:cNvGrpSpPr/>
            <p:nvPr/>
          </p:nvGrpSpPr>
          <p:grpSpPr>
            <a:xfrm>
              <a:off x="1263229" y="876398"/>
              <a:ext cx="1025447" cy="272773"/>
              <a:chOff x="1263229" y="907373"/>
              <a:chExt cx="1025447" cy="272773"/>
            </a:xfrm>
          </p:grpSpPr>
          <p:sp>
            <p:nvSpPr>
              <p:cNvPr id="26280" name="Google Shape;26280;p69"/>
              <p:cNvSpPr/>
              <p:nvPr/>
            </p:nvSpPr>
            <p:spPr>
              <a:xfrm rot="5400000">
                <a:off x="1569466" y="846112"/>
                <a:ext cx="157713" cy="404082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14722" extrusionOk="0">
                    <a:moveTo>
                      <a:pt x="2753" y="1"/>
                    </a:moveTo>
                    <a:lnTo>
                      <a:pt x="2753" y="1"/>
                    </a:lnTo>
                    <a:cubicBezTo>
                      <a:pt x="1" y="4097"/>
                      <a:pt x="97" y="10690"/>
                      <a:pt x="2977" y="14722"/>
                    </a:cubicBezTo>
                    <a:lnTo>
                      <a:pt x="2977" y="14722"/>
                    </a:lnTo>
                    <a:cubicBezTo>
                      <a:pt x="5745" y="10610"/>
                      <a:pt x="5649" y="4017"/>
                      <a:pt x="275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1" name="Google Shape;26281;p69"/>
              <p:cNvSpPr/>
              <p:nvPr/>
            </p:nvSpPr>
            <p:spPr>
              <a:xfrm rot="5400000">
                <a:off x="1626336" y="906085"/>
                <a:ext cx="95325" cy="283286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21" extrusionOk="0">
                    <a:moveTo>
                      <a:pt x="1664" y="0"/>
                    </a:moveTo>
                    <a:lnTo>
                      <a:pt x="1664" y="0"/>
                    </a:lnTo>
                    <a:cubicBezTo>
                      <a:pt x="0" y="2880"/>
                      <a:pt x="64" y="7505"/>
                      <a:pt x="1808" y="10321"/>
                    </a:cubicBezTo>
                    <a:cubicBezTo>
                      <a:pt x="3472" y="7441"/>
                      <a:pt x="3408" y="2832"/>
                      <a:pt x="166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282" name="Google Shape;26282;p69"/>
              <p:cNvGrpSpPr/>
              <p:nvPr/>
            </p:nvGrpSpPr>
            <p:grpSpPr>
              <a:xfrm>
                <a:off x="1263229" y="964026"/>
                <a:ext cx="205034" cy="183928"/>
                <a:chOff x="1263229" y="964026"/>
                <a:chExt cx="205034" cy="183928"/>
              </a:xfrm>
            </p:grpSpPr>
            <p:sp>
              <p:nvSpPr>
                <p:cNvPr id="26283" name="Google Shape;26283;p69"/>
                <p:cNvSpPr/>
                <p:nvPr/>
              </p:nvSpPr>
              <p:spPr>
                <a:xfrm rot="5400000">
                  <a:off x="1441969" y="966167"/>
                  <a:ext cx="28436" cy="24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" h="880" extrusionOk="0">
                      <a:moveTo>
                        <a:pt x="577" y="1"/>
                      </a:moveTo>
                      <a:cubicBezTo>
                        <a:pt x="193" y="17"/>
                        <a:pt x="1" y="481"/>
                        <a:pt x="289" y="753"/>
                      </a:cubicBezTo>
                      <a:cubicBezTo>
                        <a:pt x="376" y="840"/>
                        <a:pt x="485" y="880"/>
                        <a:pt x="593" y="880"/>
                      </a:cubicBezTo>
                      <a:cubicBezTo>
                        <a:pt x="818" y="880"/>
                        <a:pt x="1036" y="704"/>
                        <a:pt x="1025" y="433"/>
                      </a:cubicBezTo>
                      <a:cubicBezTo>
                        <a:pt x="1025" y="193"/>
                        <a:pt x="817" y="1"/>
                        <a:pt x="57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84" name="Google Shape;26284;p69"/>
                <p:cNvSpPr/>
                <p:nvPr/>
              </p:nvSpPr>
              <p:spPr>
                <a:xfrm rot="5400000">
                  <a:off x="1353216" y="1044489"/>
                  <a:ext cx="20229" cy="17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636" extrusionOk="0">
                      <a:moveTo>
                        <a:pt x="304" y="0"/>
                      </a:moveTo>
                      <a:cubicBezTo>
                        <a:pt x="128" y="16"/>
                        <a:pt x="0" y="144"/>
                        <a:pt x="0" y="320"/>
                      </a:cubicBezTo>
                      <a:cubicBezTo>
                        <a:pt x="0" y="514"/>
                        <a:pt x="152" y="635"/>
                        <a:pt x="316" y="635"/>
                      </a:cubicBezTo>
                      <a:cubicBezTo>
                        <a:pt x="395" y="635"/>
                        <a:pt x="476" y="607"/>
                        <a:pt x="544" y="544"/>
                      </a:cubicBezTo>
                      <a:cubicBezTo>
                        <a:pt x="736" y="336"/>
                        <a:pt x="592" y="0"/>
                        <a:pt x="30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85" name="Google Shape;26285;p69"/>
                <p:cNvSpPr/>
                <p:nvPr/>
              </p:nvSpPr>
              <p:spPr>
                <a:xfrm rot="5400000">
                  <a:off x="1384026" y="1117322"/>
                  <a:ext cx="35737" cy="25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" h="930" extrusionOk="0">
                      <a:moveTo>
                        <a:pt x="645" y="0"/>
                      </a:moveTo>
                      <a:cubicBezTo>
                        <a:pt x="538" y="0"/>
                        <a:pt x="428" y="43"/>
                        <a:pt x="330" y="144"/>
                      </a:cubicBezTo>
                      <a:cubicBezTo>
                        <a:pt x="1" y="486"/>
                        <a:pt x="304" y="930"/>
                        <a:pt x="651" y="930"/>
                      </a:cubicBezTo>
                      <a:cubicBezTo>
                        <a:pt x="759" y="930"/>
                        <a:pt x="872" y="887"/>
                        <a:pt x="970" y="784"/>
                      </a:cubicBezTo>
                      <a:cubicBezTo>
                        <a:pt x="1301" y="453"/>
                        <a:pt x="994" y="0"/>
                        <a:pt x="6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86" name="Google Shape;26286;p69"/>
                <p:cNvSpPr/>
                <p:nvPr/>
              </p:nvSpPr>
              <p:spPr>
                <a:xfrm rot="5400000">
                  <a:off x="1258480" y="1035747"/>
                  <a:ext cx="33898" cy="24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" h="889" extrusionOk="0">
                      <a:moveTo>
                        <a:pt x="596" y="0"/>
                      </a:moveTo>
                      <a:cubicBezTo>
                        <a:pt x="496" y="0"/>
                        <a:pt x="391" y="37"/>
                        <a:pt x="297" y="124"/>
                      </a:cubicBezTo>
                      <a:cubicBezTo>
                        <a:pt x="0" y="459"/>
                        <a:pt x="297" y="888"/>
                        <a:pt x="639" y="888"/>
                      </a:cubicBezTo>
                      <a:cubicBezTo>
                        <a:pt x="739" y="888"/>
                        <a:pt x="843" y="851"/>
                        <a:pt x="937" y="764"/>
                      </a:cubicBezTo>
                      <a:cubicBezTo>
                        <a:pt x="1234" y="430"/>
                        <a:pt x="938" y="0"/>
                        <a:pt x="59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87" name="Google Shape;26287;p69"/>
              <p:cNvSpPr/>
              <p:nvPr/>
            </p:nvSpPr>
            <p:spPr>
              <a:xfrm rot="5400000">
                <a:off x="1905303" y="796774"/>
                <a:ext cx="272773" cy="493973"/>
              </a:xfrm>
              <a:custGeom>
                <a:avLst/>
                <a:gdLst/>
                <a:ahLst/>
                <a:cxnLst/>
                <a:rect l="l" t="t" r="r" b="b"/>
                <a:pathLst>
                  <a:path w="9938" h="17997" extrusionOk="0">
                    <a:moveTo>
                      <a:pt x="4801" y="1"/>
                    </a:moveTo>
                    <a:cubicBezTo>
                      <a:pt x="929" y="4561"/>
                      <a:pt x="1" y="10946"/>
                      <a:pt x="2433" y="16434"/>
                    </a:cubicBezTo>
                    <a:lnTo>
                      <a:pt x="2865" y="17410"/>
                    </a:lnTo>
                    <a:cubicBezTo>
                      <a:pt x="3529" y="17800"/>
                      <a:pt x="4272" y="17996"/>
                      <a:pt x="5016" y="17996"/>
                    </a:cubicBezTo>
                    <a:cubicBezTo>
                      <a:pt x="5796" y="17996"/>
                      <a:pt x="6577" y="17780"/>
                      <a:pt x="7265" y="17346"/>
                    </a:cubicBezTo>
                    <a:cubicBezTo>
                      <a:pt x="7393" y="17010"/>
                      <a:pt x="7537" y="16674"/>
                      <a:pt x="7665" y="16354"/>
                    </a:cubicBezTo>
                    <a:cubicBezTo>
                      <a:pt x="9938" y="10802"/>
                      <a:pt x="8817" y="4449"/>
                      <a:pt x="48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8" name="Google Shape;26288;p69"/>
              <p:cNvSpPr/>
              <p:nvPr/>
            </p:nvSpPr>
            <p:spPr>
              <a:xfrm rot="5400000">
                <a:off x="1746090" y="1020101"/>
                <a:ext cx="148930" cy="51711"/>
              </a:xfrm>
              <a:custGeom>
                <a:avLst/>
                <a:gdLst/>
                <a:ahLst/>
                <a:cxnLst/>
                <a:rect l="l" t="t" r="r" b="b"/>
                <a:pathLst>
                  <a:path w="5426" h="1884" extrusionOk="0">
                    <a:moveTo>
                      <a:pt x="5425" y="1"/>
                    </a:moveTo>
                    <a:lnTo>
                      <a:pt x="5425" y="1"/>
                    </a:lnTo>
                    <a:cubicBezTo>
                      <a:pt x="4570" y="519"/>
                      <a:pt x="3604" y="780"/>
                      <a:pt x="2639" y="780"/>
                    </a:cubicBezTo>
                    <a:cubicBezTo>
                      <a:pt x="1728" y="780"/>
                      <a:pt x="817" y="547"/>
                      <a:pt x="1" y="81"/>
                    </a:cubicBezTo>
                    <a:lnTo>
                      <a:pt x="1" y="81"/>
                    </a:lnTo>
                    <a:lnTo>
                      <a:pt x="97" y="321"/>
                    </a:lnTo>
                    <a:lnTo>
                      <a:pt x="529" y="1297"/>
                    </a:lnTo>
                    <a:cubicBezTo>
                      <a:pt x="1193" y="1687"/>
                      <a:pt x="1936" y="1883"/>
                      <a:pt x="2680" y="1883"/>
                    </a:cubicBezTo>
                    <a:cubicBezTo>
                      <a:pt x="3460" y="1883"/>
                      <a:pt x="4241" y="1667"/>
                      <a:pt x="4929" y="1233"/>
                    </a:cubicBezTo>
                    <a:cubicBezTo>
                      <a:pt x="5057" y="897"/>
                      <a:pt x="5201" y="561"/>
                      <a:pt x="5329" y="241"/>
                    </a:cubicBezTo>
                    <a:cubicBezTo>
                      <a:pt x="5361" y="161"/>
                      <a:pt x="5393" y="81"/>
                      <a:pt x="54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289" name="Google Shape;26289;p69"/>
              <p:cNvGrpSpPr/>
              <p:nvPr/>
            </p:nvGrpSpPr>
            <p:grpSpPr>
              <a:xfrm>
                <a:off x="2169608" y="974127"/>
                <a:ext cx="119068" cy="133120"/>
                <a:chOff x="2169608" y="974127"/>
                <a:chExt cx="119068" cy="133120"/>
              </a:xfrm>
            </p:grpSpPr>
            <p:sp>
              <p:nvSpPr>
                <p:cNvPr id="26290" name="Google Shape;26290;p69"/>
                <p:cNvSpPr/>
                <p:nvPr/>
              </p:nvSpPr>
              <p:spPr>
                <a:xfrm rot="5400000">
                  <a:off x="2118652" y="1025083"/>
                  <a:ext cx="133120" cy="31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0" h="1137" extrusionOk="0">
                      <a:moveTo>
                        <a:pt x="4609" y="0"/>
                      </a:moveTo>
                      <a:cubicBezTo>
                        <a:pt x="3921" y="336"/>
                        <a:pt x="3185" y="512"/>
                        <a:pt x="2417" y="528"/>
                      </a:cubicBezTo>
                      <a:lnTo>
                        <a:pt x="2401" y="528"/>
                      </a:lnTo>
                      <a:cubicBezTo>
                        <a:pt x="2367" y="529"/>
                        <a:pt x="2333" y="529"/>
                        <a:pt x="2298" y="529"/>
                      </a:cubicBezTo>
                      <a:cubicBezTo>
                        <a:pt x="1582" y="529"/>
                        <a:pt x="882" y="370"/>
                        <a:pt x="225" y="80"/>
                      </a:cubicBezTo>
                      <a:cubicBezTo>
                        <a:pt x="145" y="240"/>
                        <a:pt x="65" y="400"/>
                        <a:pt x="1" y="576"/>
                      </a:cubicBezTo>
                      <a:cubicBezTo>
                        <a:pt x="738" y="949"/>
                        <a:pt x="1547" y="1137"/>
                        <a:pt x="2356" y="1137"/>
                      </a:cubicBezTo>
                      <a:cubicBezTo>
                        <a:pt x="3215" y="1137"/>
                        <a:pt x="4075" y="925"/>
                        <a:pt x="4849" y="496"/>
                      </a:cubicBezTo>
                      <a:cubicBezTo>
                        <a:pt x="4769" y="336"/>
                        <a:pt x="4689" y="176"/>
                        <a:pt x="460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1" name="Google Shape;26291;p69"/>
                <p:cNvSpPr/>
                <p:nvPr/>
              </p:nvSpPr>
              <p:spPr>
                <a:xfrm rot="5400000">
                  <a:off x="2190483" y="995879"/>
                  <a:ext cx="107649" cy="88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2" h="3233" extrusionOk="0">
                      <a:moveTo>
                        <a:pt x="1921" y="1"/>
                      </a:moveTo>
                      <a:cubicBezTo>
                        <a:pt x="1169" y="865"/>
                        <a:pt x="529" y="1809"/>
                        <a:pt x="1" y="2833"/>
                      </a:cubicBezTo>
                      <a:cubicBezTo>
                        <a:pt x="609" y="3105"/>
                        <a:pt x="1281" y="3233"/>
                        <a:pt x="1953" y="3233"/>
                      </a:cubicBezTo>
                      <a:lnTo>
                        <a:pt x="1969" y="3233"/>
                      </a:lnTo>
                      <a:cubicBezTo>
                        <a:pt x="2641" y="3217"/>
                        <a:pt x="3313" y="3057"/>
                        <a:pt x="3921" y="2769"/>
                      </a:cubicBezTo>
                      <a:cubicBezTo>
                        <a:pt x="3345" y="1777"/>
                        <a:pt x="2689" y="849"/>
                        <a:pt x="19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292" name="Google Shape;26292;p69"/>
              <p:cNvGrpSpPr/>
              <p:nvPr/>
            </p:nvGrpSpPr>
            <p:grpSpPr>
              <a:xfrm>
                <a:off x="2015956" y="979397"/>
                <a:ext cx="92663" cy="110586"/>
                <a:chOff x="2015956" y="979397"/>
                <a:chExt cx="92663" cy="110586"/>
              </a:xfrm>
            </p:grpSpPr>
            <p:sp>
              <p:nvSpPr>
                <p:cNvPr id="26293" name="Google Shape;26293;p69"/>
                <p:cNvSpPr/>
                <p:nvPr/>
              </p:nvSpPr>
              <p:spPr>
                <a:xfrm rot="5400000">
                  <a:off x="2006995" y="988358"/>
                  <a:ext cx="110586" cy="926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9" h="3376" extrusionOk="0">
                      <a:moveTo>
                        <a:pt x="2245" y="353"/>
                      </a:moveTo>
                      <a:cubicBezTo>
                        <a:pt x="3416" y="353"/>
                        <a:pt x="4029" y="1766"/>
                        <a:pt x="3201" y="2609"/>
                      </a:cubicBezTo>
                      <a:cubicBezTo>
                        <a:pt x="2932" y="2889"/>
                        <a:pt x="2596" y="3014"/>
                        <a:pt x="2265" y="3014"/>
                      </a:cubicBezTo>
                      <a:cubicBezTo>
                        <a:pt x="1591" y="3014"/>
                        <a:pt x="940" y="2497"/>
                        <a:pt x="929" y="1713"/>
                      </a:cubicBezTo>
                      <a:cubicBezTo>
                        <a:pt x="913" y="977"/>
                        <a:pt x="1489" y="369"/>
                        <a:pt x="2225" y="353"/>
                      </a:cubicBezTo>
                      <a:cubicBezTo>
                        <a:pt x="2232" y="353"/>
                        <a:pt x="2238" y="353"/>
                        <a:pt x="2245" y="353"/>
                      </a:cubicBezTo>
                      <a:close/>
                      <a:moveTo>
                        <a:pt x="2254" y="1"/>
                      </a:moveTo>
                      <a:cubicBezTo>
                        <a:pt x="2245" y="1"/>
                        <a:pt x="2235" y="1"/>
                        <a:pt x="2225" y="1"/>
                      </a:cubicBezTo>
                      <a:cubicBezTo>
                        <a:pt x="721" y="17"/>
                        <a:pt x="1" y="1857"/>
                        <a:pt x="1073" y="2897"/>
                      </a:cubicBezTo>
                      <a:cubicBezTo>
                        <a:pt x="1419" y="3228"/>
                        <a:pt x="1835" y="3376"/>
                        <a:pt x="2242" y="3376"/>
                      </a:cubicBezTo>
                      <a:cubicBezTo>
                        <a:pt x="3117" y="3376"/>
                        <a:pt x="3948" y="2692"/>
                        <a:pt x="3937" y="1665"/>
                      </a:cubicBezTo>
                      <a:cubicBezTo>
                        <a:pt x="3921" y="747"/>
                        <a:pt x="3169" y="1"/>
                        <a:pt x="225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4" name="Google Shape;26294;p69"/>
                <p:cNvSpPr/>
                <p:nvPr/>
              </p:nvSpPr>
              <p:spPr>
                <a:xfrm rot="5400000">
                  <a:off x="2035444" y="1014338"/>
                  <a:ext cx="61949" cy="61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2241" extrusionOk="0">
                      <a:moveTo>
                        <a:pt x="16" y="1296"/>
                      </a:moveTo>
                      <a:cubicBezTo>
                        <a:pt x="0" y="448"/>
                        <a:pt x="1024" y="0"/>
                        <a:pt x="1632" y="592"/>
                      </a:cubicBezTo>
                      <a:cubicBezTo>
                        <a:pt x="2256" y="1184"/>
                        <a:pt x="1840" y="2208"/>
                        <a:pt x="992" y="2224"/>
                      </a:cubicBezTo>
                      <a:cubicBezTo>
                        <a:pt x="464" y="2240"/>
                        <a:pt x="32" y="1824"/>
                        <a:pt x="16" y="129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95" name="Google Shape;26295;p69"/>
              <p:cNvSpPr/>
              <p:nvPr/>
            </p:nvSpPr>
            <p:spPr>
              <a:xfrm rot="5400000">
                <a:off x="1791256" y="1024865"/>
                <a:ext cx="70732" cy="209973"/>
              </a:xfrm>
              <a:custGeom>
                <a:avLst/>
                <a:gdLst/>
                <a:ahLst/>
                <a:cxnLst/>
                <a:rect l="l" t="t" r="r" b="b"/>
                <a:pathLst>
                  <a:path w="2577" h="7650" extrusionOk="0">
                    <a:moveTo>
                      <a:pt x="960" y="1"/>
                    </a:moveTo>
                    <a:lnTo>
                      <a:pt x="0" y="4497"/>
                    </a:lnTo>
                    <a:lnTo>
                      <a:pt x="1760" y="7649"/>
                    </a:lnTo>
                    <a:lnTo>
                      <a:pt x="2304" y="5121"/>
                    </a:lnTo>
                    <a:cubicBezTo>
                      <a:pt x="2576" y="3857"/>
                      <a:pt x="2384" y="2529"/>
                      <a:pt x="1744" y="1409"/>
                    </a:cubicBezTo>
                    <a:lnTo>
                      <a:pt x="9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6" name="Google Shape;26296;p69"/>
              <p:cNvSpPr/>
              <p:nvPr/>
            </p:nvSpPr>
            <p:spPr>
              <a:xfrm rot="5400000">
                <a:off x="1819362" y="1028818"/>
                <a:ext cx="46578" cy="17791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6482" extrusionOk="0">
                    <a:moveTo>
                      <a:pt x="960" y="1"/>
                    </a:moveTo>
                    <a:lnTo>
                      <a:pt x="0" y="4497"/>
                    </a:lnTo>
                    <a:lnTo>
                      <a:pt x="1072" y="6481"/>
                    </a:lnTo>
                    <a:cubicBezTo>
                      <a:pt x="1376" y="5665"/>
                      <a:pt x="1552" y="4801"/>
                      <a:pt x="1616" y="3921"/>
                    </a:cubicBezTo>
                    <a:cubicBezTo>
                      <a:pt x="1696" y="2577"/>
                      <a:pt x="1472" y="1233"/>
                      <a:pt x="9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7" name="Google Shape;26297;p69"/>
              <p:cNvSpPr/>
              <p:nvPr/>
            </p:nvSpPr>
            <p:spPr>
              <a:xfrm rot="5400000">
                <a:off x="1835172" y="1034087"/>
                <a:ext cx="36039" cy="15683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5714" extrusionOk="0">
                    <a:moveTo>
                      <a:pt x="960" y="1"/>
                    </a:moveTo>
                    <a:lnTo>
                      <a:pt x="0" y="4497"/>
                    </a:lnTo>
                    <a:cubicBezTo>
                      <a:pt x="352" y="5153"/>
                      <a:pt x="304" y="5041"/>
                      <a:pt x="656" y="5713"/>
                    </a:cubicBezTo>
                    <a:cubicBezTo>
                      <a:pt x="960" y="4881"/>
                      <a:pt x="1152" y="4033"/>
                      <a:pt x="1200" y="3153"/>
                    </a:cubicBezTo>
                    <a:cubicBezTo>
                      <a:pt x="1312" y="1393"/>
                      <a:pt x="1280" y="785"/>
                      <a:pt x="9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8" name="Google Shape;26298;p69"/>
              <p:cNvSpPr/>
              <p:nvPr/>
            </p:nvSpPr>
            <p:spPr>
              <a:xfrm rot="5400000">
                <a:off x="1788182" y="851806"/>
                <a:ext cx="71611" cy="210852"/>
              </a:xfrm>
              <a:custGeom>
                <a:avLst/>
                <a:gdLst/>
                <a:ahLst/>
                <a:cxnLst/>
                <a:rect l="l" t="t" r="r" b="b"/>
                <a:pathLst>
                  <a:path w="2609" h="7682" extrusionOk="0">
                    <a:moveTo>
                      <a:pt x="1505" y="1"/>
                    </a:moveTo>
                    <a:lnTo>
                      <a:pt x="753" y="1441"/>
                    </a:lnTo>
                    <a:cubicBezTo>
                      <a:pt x="161" y="2593"/>
                      <a:pt x="1" y="3921"/>
                      <a:pt x="321" y="5169"/>
                    </a:cubicBezTo>
                    <a:lnTo>
                      <a:pt x="945" y="7681"/>
                    </a:lnTo>
                    <a:lnTo>
                      <a:pt x="2609" y="4481"/>
                    </a:lnTo>
                    <a:lnTo>
                      <a:pt x="150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9" name="Google Shape;26299;p69"/>
              <p:cNvSpPr/>
              <p:nvPr/>
            </p:nvSpPr>
            <p:spPr>
              <a:xfrm rot="5400000">
                <a:off x="1816068" y="879693"/>
                <a:ext cx="48335" cy="178354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6498" extrusionOk="0">
                    <a:moveTo>
                      <a:pt x="657" y="1"/>
                    </a:moveTo>
                    <a:cubicBezTo>
                      <a:pt x="193" y="1265"/>
                      <a:pt x="1" y="2609"/>
                      <a:pt x="129" y="3953"/>
                    </a:cubicBezTo>
                    <a:cubicBezTo>
                      <a:pt x="209" y="4817"/>
                      <a:pt x="417" y="5681"/>
                      <a:pt x="753" y="6497"/>
                    </a:cubicBezTo>
                    <a:lnTo>
                      <a:pt x="1761" y="4481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0" name="Google Shape;26300;p69"/>
              <p:cNvSpPr/>
              <p:nvPr/>
            </p:nvSpPr>
            <p:spPr>
              <a:xfrm rot="5400000">
                <a:off x="1833635" y="897260"/>
                <a:ext cx="38234" cy="153322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5586" extrusionOk="0">
                    <a:moveTo>
                      <a:pt x="289" y="1"/>
                    </a:moveTo>
                    <a:cubicBezTo>
                      <a:pt x="1" y="801"/>
                      <a:pt x="33" y="1297"/>
                      <a:pt x="193" y="3041"/>
                    </a:cubicBezTo>
                    <a:cubicBezTo>
                      <a:pt x="273" y="3905"/>
                      <a:pt x="481" y="4769"/>
                      <a:pt x="817" y="5585"/>
                    </a:cubicBezTo>
                    <a:cubicBezTo>
                      <a:pt x="1153" y="4913"/>
                      <a:pt x="1057" y="5153"/>
                      <a:pt x="1393" y="4481"/>
                    </a:cubicBezTo>
                    <a:lnTo>
                      <a:pt x="2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1" name="Google Shape;26301;p69"/>
              <p:cNvSpPr/>
              <p:nvPr/>
            </p:nvSpPr>
            <p:spPr>
              <a:xfrm rot="5400000">
                <a:off x="1805089" y="929347"/>
                <a:ext cx="54483" cy="23105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8418" extrusionOk="0">
                    <a:moveTo>
                      <a:pt x="976" y="1"/>
                    </a:moveTo>
                    <a:cubicBezTo>
                      <a:pt x="304" y="689"/>
                      <a:pt x="0" y="1633"/>
                      <a:pt x="160" y="2577"/>
                    </a:cubicBezTo>
                    <a:lnTo>
                      <a:pt x="1088" y="8417"/>
                    </a:lnTo>
                    <a:lnTo>
                      <a:pt x="1856" y="2561"/>
                    </a:lnTo>
                    <a:cubicBezTo>
                      <a:pt x="1984" y="1617"/>
                      <a:pt x="1664" y="657"/>
                      <a:pt x="9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302" name="Google Shape;26302;p69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303" name="Google Shape;26303;p69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304" name="Google Shape;26304;p69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05" name="Google Shape;26305;p69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306" name="Google Shape;26306;p69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307" name="Google Shape;26307;p69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08" name="Google Shape;26308;p69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09" name="Google Shape;26309;p69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10" name="Google Shape;26310;p69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311" name="Google Shape;26311;p69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312" name="Google Shape;26312;p69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3" name="Google Shape;26313;p69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4" name="Google Shape;26314;p69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5" name="Google Shape;26315;p69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6" name="Google Shape;26316;p69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17" name="Google Shape;26317;p69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318" name="Google Shape;26318;p69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319" name="Google Shape;2631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6325" y="2138450"/>
            <a:ext cx="4121093" cy="21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20" name="Google Shape;26320;p69"/>
          <p:cNvSpPr txBox="1"/>
          <p:nvPr/>
        </p:nvSpPr>
        <p:spPr>
          <a:xfrm>
            <a:off x="5137425" y="1112200"/>
            <a:ext cx="3551400" cy="3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Key Observations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Majority of exoplanets are closer  (lower parsecs)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Fewer exoplanets at higher distances, showing a right-skewed distribution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nterpretation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Clustering at lower distances may be due to detection limitations (closer exoplanets easier to detect).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Right-skew suggests difficulty in detecting distant exoplanets.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Insights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Detection techniques likely favor nearby exoplanets.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Most exoplanets lie within 2000 parsecs.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/>
                                        <p:tgtEl>
                                          <p:spTgt spid="26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25" name="Google Shape;26325;p70"/>
          <p:cNvSpPr txBox="1">
            <a:spLocks noGrp="1"/>
          </p:cNvSpPr>
          <p:nvPr>
            <p:ph type="title"/>
          </p:nvPr>
        </p:nvSpPr>
        <p:spPr>
          <a:xfrm>
            <a:off x="713250" y="3061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 of Exoplanets Mass</a:t>
            </a:r>
            <a:endParaRPr/>
          </a:p>
        </p:txBody>
      </p:sp>
      <p:pic>
        <p:nvPicPr>
          <p:cNvPr id="26326" name="Google Shape;26326;p70" title="Screenshot 2025-03-24 at 10.16.41 AM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t="179" b="169"/>
          <a:stretch/>
        </p:blipFill>
        <p:spPr>
          <a:xfrm>
            <a:off x="4313625" y="1547488"/>
            <a:ext cx="4107577" cy="2539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327" name="Google Shape;26327;p70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328" name="Google Shape;26328;p70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329" name="Google Shape;26329;p70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30" name="Google Shape;26330;p70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331" name="Google Shape;26331;p70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332" name="Google Shape;26332;p70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33" name="Google Shape;26333;p70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34" name="Google Shape;26334;p70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35" name="Google Shape;26335;p70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336" name="Google Shape;26336;p70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337" name="Google Shape;26337;p70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8" name="Google Shape;26338;p70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9" name="Google Shape;26339;p70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0" name="Google Shape;26340;p70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1" name="Google Shape;26341;p70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42" name="Google Shape;26342;p70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343" name="Google Shape;26343;p70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44" name="Google Shape;26344;p70"/>
          <p:cNvSpPr txBox="1"/>
          <p:nvPr/>
        </p:nvSpPr>
        <p:spPr>
          <a:xfrm>
            <a:off x="489800" y="942800"/>
            <a:ext cx="3823800" cy="40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chemeClr val="lt1"/>
                </a:solidFill>
              </a:rPr>
              <a:t>Visualization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X-axis: Mass (Earth masses)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Y-axis: Frequency</a:t>
            </a:r>
            <a:endParaRPr sz="11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</a:rPr>
              <a:t>Key Observations</a:t>
            </a:r>
            <a:endParaRPr sz="1100" b="1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Right-skewed distribution: most exoplanets are </a:t>
            </a:r>
            <a:r>
              <a:rPr lang="en" sz="1100" b="1">
                <a:solidFill>
                  <a:schemeClr val="lt1"/>
                </a:solidFill>
              </a:rPr>
              <a:t>low-mass</a:t>
            </a:r>
            <a:endParaRPr sz="1100" b="1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Long tail: few </a:t>
            </a:r>
            <a:r>
              <a:rPr lang="en" sz="1100" b="1">
                <a:solidFill>
                  <a:schemeClr val="lt1"/>
                </a:solidFill>
              </a:rPr>
              <a:t>supermassive</a:t>
            </a:r>
            <a:r>
              <a:rPr lang="en" sz="1100">
                <a:solidFill>
                  <a:schemeClr val="lt1"/>
                </a:solidFill>
              </a:rPr>
              <a:t> exoplanets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Majority have masses </a:t>
            </a:r>
            <a:r>
              <a:rPr lang="en" sz="1100" b="1">
                <a:solidFill>
                  <a:schemeClr val="lt1"/>
                </a:solidFill>
              </a:rPr>
              <a:t>&lt; 2000 Earth masses</a:t>
            </a:r>
            <a:endParaRPr sz="1100" b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</a:rPr>
              <a:t>Insights</a:t>
            </a:r>
            <a:endParaRPr sz="1100" b="1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 b="1">
                <a:solidFill>
                  <a:schemeClr val="lt1"/>
                </a:solidFill>
              </a:rPr>
              <a:t>Two possible categories</a:t>
            </a:r>
            <a:r>
              <a:rPr lang="en" sz="1100">
                <a:solidFill>
                  <a:schemeClr val="lt1"/>
                </a:solidFill>
              </a:rPr>
              <a:t>: rocky planets vs. gas giants (if bimodal)</a:t>
            </a: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 b="1">
                <a:solidFill>
                  <a:schemeClr val="lt1"/>
                </a:solidFill>
              </a:rPr>
              <a:t>Supermassive exoplanets are rare</a:t>
            </a:r>
            <a:r>
              <a:rPr lang="en" sz="1100">
                <a:solidFill>
                  <a:schemeClr val="lt1"/>
                </a:solidFill>
              </a:rPr>
              <a:t>, possibly formed in extreme environments</a:t>
            </a:r>
            <a:endParaRPr sz="11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highlight>
                <a:schemeClr val="dk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highlight>
                <a:srgbClr val="E3E9ED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49" name="Google Shape;26349;p71"/>
          <p:cNvSpPr txBox="1">
            <a:spLocks noGrp="1"/>
          </p:cNvSpPr>
          <p:nvPr>
            <p:ph type="title"/>
          </p:nvPr>
        </p:nvSpPr>
        <p:spPr>
          <a:xfrm>
            <a:off x="713250" y="31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Exoplanet Mass vs. Distance Scatter Plot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6350" name="Google Shape;26350;p71"/>
          <p:cNvSpPr txBox="1"/>
          <p:nvPr/>
        </p:nvSpPr>
        <p:spPr>
          <a:xfrm>
            <a:off x="523776" y="583875"/>
            <a:ext cx="4401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X-axis</a:t>
            </a: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Distance from host star (parsecs)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Y-axis</a:t>
            </a: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Exoplanet mass (Earth masses)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Alpha = 0.6</a:t>
            </a: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Transparency to reduce overlap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Key Observations</a:t>
            </a: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Clustering of points: Distance (0-2000 parsecs) &amp; Mass (0-4000 Earth masses)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Sparse data beyond 2000 parsecs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Outliers: High-mass exoplanets at both close and far distances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Interpretation</a:t>
            </a: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 clustering trend may indicate observational bias or formation patterns.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 scattering suggests weak correlation between mass and distance.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Outliers may reflect detection biases (more easily observable massive exoplanets).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51" name="Google Shape;26351;p71"/>
          <p:cNvSpPr txBox="1"/>
          <p:nvPr/>
        </p:nvSpPr>
        <p:spPr>
          <a:xfrm>
            <a:off x="721850" y="1764159"/>
            <a:ext cx="14703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accent5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grpSp>
        <p:nvGrpSpPr>
          <p:cNvPr id="26352" name="Google Shape;26352;p71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353" name="Google Shape;26353;p71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354" name="Google Shape;26354;p71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55" name="Google Shape;26355;p71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356" name="Google Shape;26356;p71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357" name="Google Shape;26357;p71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58" name="Google Shape;26358;p71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59" name="Google Shape;26359;p71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60" name="Google Shape;26360;p71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361" name="Google Shape;26361;p71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362" name="Google Shape;26362;p71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3" name="Google Shape;26363;p71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4" name="Google Shape;26364;p71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5" name="Google Shape;26365;p71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6" name="Google Shape;26366;p71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67" name="Google Shape;26367;p71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368" name="Google Shape;26368;p71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369" name="Google Shape;26369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0375" y="1068311"/>
            <a:ext cx="3983625" cy="30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74" name="Google Shape;26374;p72"/>
          <p:cNvSpPr txBox="1">
            <a:spLocks noGrp="1"/>
          </p:cNvSpPr>
          <p:nvPr>
            <p:ph type="title"/>
          </p:nvPr>
        </p:nvSpPr>
        <p:spPr>
          <a:xfrm>
            <a:off x="2326800" y="1872671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6375" name="Google Shape;26375;p72"/>
          <p:cNvSpPr txBox="1">
            <a:spLocks noGrp="1"/>
          </p:cNvSpPr>
          <p:nvPr>
            <p:ph type="subTitle" idx="1"/>
          </p:nvPr>
        </p:nvSpPr>
        <p:spPr>
          <a:xfrm>
            <a:off x="2326800" y="2632235"/>
            <a:ext cx="21708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Key findings &amp;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26376" name="Google Shape;26376;p72"/>
          <p:cNvSpPr txBox="1">
            <a:spLocks noGrp="1"/>
          </p:cNvSpPr>
          <p:nvPr>
            <p:ph type="title" idx="2"/>
          </p:nvPr>
        </p:nvSpPr>
        <p:spPr>
          <a:xfrm>
            <a:off x="713225" y="1591613"/>
            <a:ext cx="14736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26377" name="Google Shape;26377;p72"/>
          <p:cNvCxnSpPr/>
          <p:nvPr/>
        </p:nvCxnSpPr>
        <p:spPr>
          <a:xfrm>
            <a:off x="2422129" y="2540964"/>
            <a:ext cx="1928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378" name="Google Shape;26378;p72"/>
          <p:cNvGrpSpPr/>
          <p:nvPr/>
        </p:nvGrpSpPr>
        <p:grpSpPr>
          <a:xfrm>
            <a:off x="7536260" y="3328529"/>
            <a:ext cx="813742" cy="1049196"/>
            <a:chOff x="5824973" y="3287504"/>
            <a:chExt cx="813742" cy="1049196"/>
          </a:xfrm>
        </p:grpSpPr>
        <p:sp>
          <p:nvSpPr>
            <p:cNvPr id="26379" name="Google Shape;26379;p72"/>
            <p:cNvSpPr/>
            <p:nvPr/>
          </p:nvSpPr>
          <p:spPr>
            <a:xfrm flipH="1">
              <a:off x="5865507" y="3575192"/>
              <a:ext cx="641386" cy="641386"/>
            </a:xfrm>
            <a:custGeom>
              <a:avLst/>
              <a:gdLst/>
              <a:ahLst/>
              <a:cxnLst/>
              <a:rect l="l" t="t" r="r" b="b"/>
              <a:pathLst>
                <a:path w="28794" h="28794" extrusionOk="0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0" name="Google Shape;26380;p72"/>
            <p:cNvSpPr/>
            <p:nvPr/>
          </p:nvSpPr>
          <p:spPr>
            <a:xfrm flipH="1">
              <a:off x="6453500" y="3723164"/>
              <a:ext cx="5279" cy="1247"/>
            </a:xfrm>
            <a:custGeom>
              <a:avLst/>
              <a:gdLst/>
              <a:ahLst/>
              <a:cxnLst/>
              <a:rect l="l" t="t" r="r" b="b"/>
              <a:pathLst>
                <a:path w="237" h="56" extrusionOk="0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1" name="Google Shape;26381;p72"/>
            <p:cNvSpPr/>
            <p:nvPr/>
          </p:nvSpPr>
          <p:spPr>
            <a:xfrm flipH="1">
              <a:off x="6171209" y="3854162"/>
              <a:ext cx="335684" cy="256140"/>
            </a:xfrm>
            <a:custGeom>
              <a:avLst/>
              <a:gdLst/>
              <a:ahLst/>
              <a:cxnLst/>
              <a:rect l="l" t="t" r="r" b="b"/>
              <a:pathLst>
                <a:path w="15070" h="11499" extrusionOk="0">
                  <a:moveTo>
                    <a:pt x="11710" y="1"/>
                  </a:moveTo>
                  <a:cubicBezTo>
                    <a:pt x="11235" y="1"/>
                    <a:pt x="10760" y="65"/>
                    <a:pt x="10316" y="174"/>
                  </a:cubicBezTo>
                  <a:cubicBezTo>
                    <a:pt x="8805" y="544"/>
                    <a:pt x="7423" y="1301"/>
                    <a:pt x="5902" y="1659"/>
                  </a:cubicBezTo>
                  <a:cubicBezTo>
                    <a:pt x="5073" y="1855"/>
                    <a:pt x="4207" y="1982"/>
                    <a:pt x="3346" y="1982"/>
                  </a:cubicBezTo>
                  <a:cubicBezTo>
                    <a:pt x="2831" y="1982"/>
                    <a:pt x="2319" y="1937"/>
                    <a:pt x="1817" y="1834"/>
                  </a:cubicBezTo>
                  <a:cubicBezTo>
                    <a:pt x="1183" y="1704"/>
                    <a:pt x="576" y="1487"/>
                    <a:pt x="19" y="1159"/>
                  </a:cubicBezTo>
                  <a:cubicBezTo>
                    <a:pt x="7" y="1396"/>
                    <a:pt x="1" y="1633"/>
                    <a:pt x="1" y="1874"/>
                  </a:cubicBezTo>
                  <a:cubicBezTo>
                    <a:pt x="1" y="5574"/>
                    <a:pt x="1399" y="8948"/>
                    <a:pt x="3693" y="11499"/>
                  </a:cubicBezTo>
                  <a:cubicBezTo>
                    <a:pt x="5788" y="10498"/>
                    <a:pt x="7770" y="9278"/>
                    <a:pt x="9606" y="7842"/>
                  </a:cubicBezTo>
                  <a:cubicBezTo>
                    <a:pt x="10817" y="6894"/>
                    <a:pt x="11938" y="5849"/>
                    <a:pt x="13014" y="4750"/>
                  </a:cubicBezTo>
                  <a:cubicBezTo>
                    <a:pt x="13553" y="4197"/>
                    <a:pt x="14094" y="3622"/>
                    <a:pt x="14566" y="3010"/>
                  </a:cubicBezTo>
                  <a:cubicBezTo>
                    <a:pt x="15070" y="2356"/>
                    <a:pt x="14936" y="1610"/>
                    <a:pt x="14389" y="1025"/>
                  </a:cubicBezTo>
                  <a:cubicBezTo>
                    <a:pt x="13694" y="282"/>
                    <a:pt x="12704" y="1"/>
                    <a:pt x="11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2" name="Google Shape;26382;p72"/>
            <p:cNvSpPr/>
            <p:nvPr/>
          </p:nvSpPr>
          <p:spPr>
            <a:xfrm flipH="1">
              <a:off x="5953428" y="3592344"/>
              <a:ext cx="397564" cy="189716"/>
            </a:xfrm>
            <a:custGeom>
              <a:avLst/>
              <a:gdLst/>
              <a:ahLst/>
              <a:cxnLst/>
              <a:rect l="l" t="t" r="r" b="b"/>
              <a:pathLst>
                <a:path w="17848" h="8517" extrusionOk="0">
                  <a:moveTo>
                    <a:pt x="12038" y="0"/>
                  </a:moveTo>
                  <a:cubicBezTo>
                    <a:pt x="11553" y="478"/>
                    <a:pt x="11064" y="952"/>
                    <a:pt x="10550" y="1399"/>
                  </a:cubicBezTo>
                  <a:cubicBezTo>
                    <a:pt x="9183" y="2588"/>
                    <a:pt x="7688" y="3480"/>
                    <a:pt x="5909" y="3875"/>
                  </a:cubicBezTo>
                  <a:cubicBezTo>
                    <a:pt x="4389" y="4212"/>
                    <a:pt x="2720" y="4361"/>
                    <a:pt x="1433" y="5322"/>
                  </a:cubicBezTo>
                  <a:cubicBezTo>
                    <a:pt x="819" y="5781"/>
                    <a:pt x="1" y="6584"/>
                    <a:pt x="454" y="7415"/>
                  </a:cubicBezTo>
                  <a:cubicBezTo>
                    <a:pt x="883" y="8201"/>
                    <a:pt x="2076" y="8354"/>
                    <a:pt x="2866" y="8451"/>
                  </a:cubicBezTo>
                  <a:cubicBezTo>
                    <a:pt x="3231" y="8496"/>
                    <a:pt x="3596" y="8517"/>
                    <a:pt x="3962" y="8517"/>
                  </a:cubicBezTo>
                  <a:cubicBezTo>
                    <a:pt x="5629" y="8517"/>
                    <a:pt x="7297" y="8090"/>
                    <a:pt x="8883" y="7625"/>
                  </a:cubicBezTo>
                  <a:cubicBezTo>
                    <a:pt x="10801" y="7061"/>
                    <a:pt x="12674" y="6354"/>
                    <a:pt x="14485" y="5508"/>
                  </a:cubicBezTo>
                  <a:cubicBezTo>
                    <a:pt x="15635" y="4972"/>
                    <a:pt x="16755" y="4375"/>
                    <a:pt x="17847" y="3730"/>
                  </a:cubicBezTo>
                  <a:cubicBezTo>
                    <a:pt x="16242" y="2034"/>
                    <a:pt x="14248" y="754"/>
                    <a:pt x="12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3" name="Google Shape;26383;p72"/>
            <p:cNvSpPr/>
            <p:nvPr/>
          </p:nvSpPr>
          <p:spPr>
            <a:xfrm flipH="1">
              <a:off x="5865443" y="3865655"/>
              <a:ext cx="295612" cy="247965"/>
            </a:xfrm>
            <a:custGeom>
              <a:avLst/>
              <a:gdLst/>
              <a:ahLst/>
              <a:cxnLst/>
              <a:rect l="l" t="t" r="r" b="b"/>
              <a:pathLst>
                <a:path w="13271" h="11132" extrusionOk="0">
                  <a:moveTo>
                    <a:pt x="13202" y="1"/>
                  </a:moveTo>
                  <a:cubicBezTo>
                    <a:pt x="12167" y="1493"/>
                    <a:pt x="10861" y="2693"/>
                    <a:pt x="9219" y="3501"/>
                  </a:cubicBezTo>
                  <a:cubicBezTo>
                    <a:pt x="7499" y="4345"/>
                    <a:pt x="5651" y="4895"/>
                    <a:pt x="4028" y="5934"/>
                  </a:cubicBezTo>
                  <a:cubicBezTo>
                    <a:pt x="2507" y="6907"/>
                    <a:pt x="1207" y="8160"/>
                    <a:pt x="149" y="9619"/>
                  </a:cubicBezTo>
                  <a:cubicBezTo>
                    <a:pt x="1" y="9824"/>
                    <a:pt x="56" y="10195"/>
                    <a:pt x="244" y="10361"/>
                  </a:cubicBezTo>
                  <a:cubicBezTo>
                    <a:pt x="939" y="10966"/>
                    <a:pt x="1802" y="11131"/>
                    <a:pt x="2700" y="11131"/>
                  </a:cubicBezTo>
                  <a:cubicBezTo>
                    <a:pt x="2720" y="11131"/>
                    <a:pt x="2740" y="11131"/>
                    <a:pt x="2760" y="11131"/>
                  </a:cubicBezTo>
                  <a:cubicBezTo>
                    <a:pt x="3823" y="11123"/>
                    <a:pt x="4890" y="11007"/>
                    <a:pt x="5940" y="10848"/>
                  </a:cubicBezTo>
                  <a:cubicBezTo>
                    <a:pt x="7547" y="10604"/>
                    <a:pt x="9122" y="10192"/>
                    <a:pt x="10646" y="9635"/>
                  </a:cubicBezTo>
                  <a:cubicBezTo>
                    <a:pt x="12355" y="7214"/>
                    <a:pt x="13271" y="4321"/>
                    <a:pt x="13268" y="1357"/>
                  </a:cubicBezTo>
                  <a:cubicBezTo>
                    <a:pt x="13268" y="900"/>
                    <a:pt x="13244" y="448"/>
                    <a:pt x="13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4" name="Google Shape;26384;p72"/>
            <p:cNvSpPr/>
            <p:nvPr/>
          </p:nvSpPr>
          <p:spPr>
            <a:xfrm flipH="1">
              <a:off x="6373488" y="3709732"/>
              <a:ext cx="121733" cy="100505"/>
            </a:xfrm>
            <a:custGeom>
              <a:avLst/>
              <a:gdLst/>
              <a:ahLst/>
              <a:cxnLst/>
              <a:rect l="l" t="t" r="r" b="b"/>
              <a:pathLst>
                <a:path w="5465" h="4512" extrusionOk="0">
                  <a:moveTo>
                    <a:pt x="4624" y="1"/>
                  </a:moveTo>
                  <a:cubicBezTo>
                    <a:pt x="4579" y="1"/>
                    <a:pt x="4534" y="8"/>
                    <a:pt x="4492" y="23"/>
                  </a:cubicBezTo>
                  <a:cubicBezTo>
                    <a:pt x="3574" y="347"/>
                    <a:pt x="2627" y="583"/>
                    <a:pt x="1665" y="730"/>
                  </a:cubicBezTo>
                  <a:cubicBezTo>
                    <a:pt x="930" y="1904"/>
                    <a:pt x="370" y="3177"/>
                    <a:pt x="1" y="4512"/>
                  </a:cubicBezTo>
                  <a:cubicBezTo>
                    <a:pt x="45" y="4487"/>
                    <a:pt x="87" y="4459"/>
                    <a:pt x="131" y="4433"/>
                  </a:cubicBezTo>
                  <a:cubicBezTo>
                    <a:pt x="925" y="3995"/>
                    <a:pt x="1761" y="3686"/>
                    <a:pt x="2637" y="3458"/>
                  </a:cubicBezTo>
                  <a:cubicBezTo>
                    <a:pt x="3440" y="3249"/>
                    <a:pt x="4300" y="3014"/>
                    <a:pt x="4838" y="2333"/>
                  </a:cubicBezTo>
                  <a:cubicBezTo>
                    <a:pt x="5310" y="1735"/>
                    <a:pt x="5465" y="939"/>
                    <a:pt x="5073" y="259"/>
                  </a:cubicBezTo>
                  <a:cubicBezTo>
                    <a:pt x="4988" y="111"/>
                    <a:pt x="4803" y="1"/>
                    <a:pt x="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5" name="Google Shape;26385;p72"/>
            <p:cNvSpPr/>
            <p:nvPr/>
          </p:nvSpPr>
          <p:spPr>
            <a:xfrm flipH="1">
              <a:off x="6243292" y="4124132"/>
              <a:ext cx="144030" cy="86093"/>
            </a:xfrm>
            <a:custGeom>
              <a:avLst/>
              <a:gdLst/>
              <a:ahLst/>
              <a:cxnLst/>
              <a:rect l="l" t="t" r="r" b="b"/>
              <a:pathLst>
                <a:path w="6466" h="3865" extrusionOk="0">
                  <a:moveTo>
                    <a:pt x="3431" y="1"/>
                  </a:moveTo>
                  <a:cubicBezTo>
                    <a:pt x="2618" y="1"/>
                    <a:pt x="1833" y="263"/>
                    <a:pt x="1066" y="557"/>
                  </a:cubicBezTo>
                  <a:cubicBezTo>
                    <a:pt x="721" y="689"/>
                    <a:pt x="365" y="839"/>
                    <a:pt x="1" y="964"/>
                  </a:cubicBezTo>
                  <a:cubicBezTo>
                    <a:pt x="1762" y="2384"/>
                    <a:pt x="3863" y="3399"/>
                    <a:pt x="6163" y="3864"/>
                  </a:cubicBezTo>
                  <a:cubicBezTo>
                    <a:pt x="6164" y="3843"/>
                    <a:pt x="6163" y="3822"/>
                    <a:pt x="6167" y="3802"/>
                  </a:cubicBezTo>
                  <a:cubicBezTo>
                    <a:pt x="6225" y="3343"/>
                    <a:pt x="6447" y="2927"/>
                    <a:pt x="6457" y="2455"/>
                  </a:cubicBezTo>
                  <a:cubicBezTo>
                    <a:pt x="6465" y="2074"/>
                    <a:pt x="6351" y="1688"/>
                    <a:pt x="6151" y="1365"/>
                  </a:cubicBezTo>
                  <a:cubicBezTo>
                    <a:pt x="5707" y="642"/>
                    <a:pt x="4869" y="199"/>
                    <a:pt x="4054" y="55"/>
                  </a:cubicBezTo>
                  <a:cubicBezTo>
                    <a:pt x="3844" y="18"/>
                    <a:pt x="3637" y="1"/>
                    <a:pt x="34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6" name="Google Shape;26386;p72"/>
            <p:cNvSpPr/>
            <p:nvPr/>
          </p:nvSpPr>
          <p:spPr>
            <a:xfrm flipH="1">
              <a:off x="6450849" y="3594750"/>
              <a:ext cx="34816" cy="32967"/>
            </a:xfrm>
            <a:custGeom>
              <a:avLst/>
              <a:gdLst/>
              <a:ahLst/>
              <a:cxnLst/>
              <a:rect l="l" t="t" r="r" b="b"/>
              <a:pathLst>
                <a:path w="1563" h="1480" extrusionOk="0">
                  <a:moveTo>
                    <a:pt x="778" y="1"/>
                  </a:moveTo>
                  <a:cubicBezTo>
                    <a:pt x="774" y="1"/>
                    <a:pt x="770" y="1"/>
                    <a:pt x="767" y="1"/>
                  </a:cubicBezTo>
                  <a:cubicBezTo>
                    <a:pt x="512" y="9"/>
                    <a:pt x="251" y="135"/>
                    <a:pt x="128" y="367"/>
                  </a:cubicBezTo>
                  <a:cubicBezTo>
                    <a:pt x="35" y="544"/>
                    <a:pt x="0" y="741"/>
                    <a:pt x="54" y="937"/>
                  </a:cubicBezTo>
                  <a:cubicBezTo>
                    <a:pt x="112" y="1120"/>
                    <a:pt x="232" y="1275"/>
                    <a:pt x="393" y="1379"/>
                  </a:cubicBezTo>
                  <a:cubicBezTo>
                    <a:pt x="506" y="1445"/>
                    <a:pt x="641" y="1480"/>
                    <a:pt x="776" y="1480"/>
                  </a:cubicBezTo>
                  <a:cubicBezTo>
                    <a:pt x="905" y="1480"/>
                    <a:pt x="1032" y="1448"/>
                    <a:pt x="1140" y="1379"/>
                  </a:cubicBezTo>
                  <a:lnTo>
                    <a:pt x="1152" y="1370"/>
                  </a:lnTo>
                  <a:cubicBezTo>
                    <a:pt x="1236" y="1325"/>
                    <a:pt x="1307" y="1261"/>
                    <a:pt x="1358" y="1181"/>
                  </a:cubicBezTo>
                  <a:cubicBezTo>
                    <a:pt x="1383" y="1149"/>
                    <a:pt x="1407" y="1118"/>
                    <a:pt x="1430" y="1087"/>
                  </a:cubicBezTo>
                  <a:lnTo>
                    <a:pt x="1467" y="1037"/>
                  </a:lnTo>
                  <a:cubicBezTo>
                    <a:pt x="1526" y="936"/>
                    <a:pt x="1558" y="820"/>
                    <a:pt x="1558" y="701"/>
                  </a:cubicBezTo>
                  <a:cubicBezTo>
                    <a:pt x="1562" y="613"/>
                    <a:pt x="1542" y="524"/>
                    <a:pt x="1501" y="445"/>
                  </a:cubicBezTo>
                  <a:cubicBezTo>
                    <a:pt x="1474" y="363"/>
                    <a:pt x="1427" y="289"/>
                    <a:pt x="1363" y="231"/>
                  </a:cubicBezTo>
                  <a:cubicBezTo>
                    <a:pt x="1282" y="149"/>
                    <a:pt x="1180" y="90"/>
                    <a:pt x="1070" y="60"/>
                  </a:cubicBezTo>
                  <a:lnTo>
                    <a:pt x="1010" y="39"/>
                  </a:lnTo>
                  <a:cubicBezTo>
                    <a:pt x="1002" y="37"/>
                    <a:pt x="993" y="32"/>
                    <a:pt x="984" y="30"/>
                  </a:cubicBezTo>
                  <a:cubicBezTo>
                    <a:pt x="955" y="19"/>
                    <a:pt x="925" y="14"/>
                    <a:pt x="895" y="14"/>
                  </a:cubicBezTo>
                  <a:cubicBezTo>
                    <a:pt x="890" y="14"/>
                    <a:pt x="884" y="14"/>
                    <a:pt x="879" y="15"/>
                  </a:cubicBezTo>
                  <a:cubicBezTo>
                    <a:pt x="846" y="5"/>
                    <a:pt x="812" y="1"/>
                    <a:pt x="7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7" name="Google Shape;26387;p72"/>
            <p:cNvSpPr/>
            <p:nvPr/>
          </p:nvSpPr>
          <p:spPr>
            <a:xfrm flipH="1">
              <a:off x="6603320" y="3735415"/>
              <a:ext cx="35395" cy="27465"/>
            </a:xfrm>
            <a:custGeom>
              <a:avLst/>
              <a:gdLst/>
              <a:ahLst/>
              <a:cxnLst/>
              <a:rect l="l" t="t" r="r" b="b"/>
              <a:pathLst>
                <a:path w="1589" h="1233" extrusionOk="0">
                  <a:moveTo>
                    <a:pt x="794" y="0"/>
                  </a:moveTo>
                  <a:cubicBezTo>
                    <a:pt x="1" y="0"/>
                    <a:pt x="0" y="1233"/>
                    <a:pt x="794" y="1233"/>
                  </a:cubicBezTo>
                  <a:cubicBezTo>
                    <a:pt x="1589" y="1233"/>
                    <a:pt x="1589" y="0"/>
                    <a:pt x="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8" name="Google Shape;26388;p72"/>
            <p:cNvSpPr/>
            <p:nvPr/>
          </p:nvSpPr>
          <p:spPr>
            <a:xfrm flipH="1">
              <a:off x="6550083" y="4026034"/>
              <a:ext cx="25928" cy="25950"/>
            </a:xfrm>
            <a:custGeom>
              <a:avLst/>
              <a:gdLst/>
              <a:ahLst/>
              <a:cxnLst/>
              <a:rect l="l" t="t" r="r" b="b"/>
              <a:pathLst>
                <a:path w="1164" h="1165" extrusionOk="0">
                  <a:moveTo>
                    <a:pt x="582" y="0"/>
                  </a:moveTo>
                  <a:cubicBezTo>
                    <a:pt x="265" y="9"/>
                    <a:pt x="9" y="265"/>
                    <a:pt x="0" y="583"/>
                  </a:cubicBezTo>
                  <a:lnTo>
                    <a:pt x="21" y="737"/>
                  </a:lnTo>
                  <a:cubicBezTo>
                    <a:pt x="48" y="835"/>
                    <a:pt x="100" y="923"/>
                    <a:pt x="171" y="995"/>
                  </a:cubicBezTo>
                  <a:lnTo>
                    <a:pt x="289" y="1085"/>
                  </a:lnTo>
                  <a:cubicBezTo>
                    <a:pt x="378" y="1138"/>
                    <a:pt x="479" y="1165"/>
                    <a:pt x="581" y="1165"/>
                  </a:cubicBezTo>
                  <a:cubicBezTo>
                    <a:pt x="735" y="1159"/>
                    <a:pt x="880" y="1098"/>
                    <a:pt x="993" y="995"/>
                  </a:cubicBezTo>
                  <a:cubicBezTo>
                    <a:pt x="1097" y="882"/>
                    <a:pt x="1157" y="736"/>
                    <a:pt x="1164" y="584"/>
                  </a:cubicBezTo>
                  <a:lnTo>
                    <a:pt x="1144" y="429"/>
                  </a:lnTo>
                  <a:cubicBezTo>
                    <a:pt x="1117" y="332"/>
                    <a:pt x="1064" y="243"/>
                    <a:pt x="993" y="172"/>
                  </a:cubicBezTo>
                  <a:lnTo>
                    <a:pt x="876" y="80"/>
                  </a:lnTo>
                  <a:cubicBezTo>
                    <a:pt x="787" y="29"/>
                    <a:pt x="686" y="0"/>
                    <a:pt x="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9" name="Google Shape;26389;p72"/>
            <p:cNvSpPr/>
            <p:nvPr/>
          </p:nvSpPr>
          <p:spPr>
            <a:xfrm flipH="1">
              <a:off x="6360213" y="4294712"/>
              <a:ext cx="46711" cy="41988"/>
            </a:xfrm>
            <a:custGeom>
              <a:avLst/>
              <a:gdLst/>
              <a:ahLst/>
              <a:cxnLst/>
              <a:rect l="l" t="t" r="r" b="b"/>
              <a:pathLst>
                <a:path w="2097" h="1885" extrusionOk="0">
                  <a:moveTo>
                    <a:pt x="1022" y="0"/>
                  </a:moveTo>
                  <a:cubicBezTo>
                    <a:pt x="948" y="0"/>
                    <a:pt x="874" y="12"/>
                    <a:pt x="804" y="34"/>
                  </a:cubicBezTo>
                  <a:lnTo>
                    <a:pt x="717" y="71"/>
                  </a:lnTo>
                  <a:cubicBezTo>
                    <a:pt x="701" y="77"/>
                    <a:pt x="685" y="81"/>
                    <a:pt x="670" y="85"/>
                  </a:cubicBezTo>
                  <a:lnTo>
                    <a:pt x="657" y="87"/>
                  </a:lnTo>
                  <a:cubicBezTo>
                    <a:pt x="543" y="113"/>
                    <a:pt x="439" y="167"/>
                    <a:pt x="353" y="247"/>
                  </a:cubicBezTo>
                  <a:cubicBezTo>
                    <a:pt x="286" y="285"/>
                    <a:pt x="232" y="341"/>
                    <a:pt x="192" y="407"/>
                  </a:cubicBezTo>
                  <a:cubicBezTo>
                    <a:pt x="114" y="492"/>
                    <a:pt x="58" y="597"/>
                    <a:pt x="32" y="711"/>
                  </a:cubicBezTo>
                  <a:cubicBezTo>
                    <a:pt x="22" y="790"/>
                    <a:pt x="11" y="869"/>
                    <a:pt x="1" y="948"/>
                  </a:cubicBezTo>
                  <a:cubicBezTo>
                    <a:pt x="11" y="1028"/>
                    <a:pt x="22" y="1107"/>
                    <a:pt x="32" y="1186"/>
                  </a:cubicBezTo>
                  <a:cubicBezTo>
                    <a:pt x="103" y="1406"/>
                    <a:pt x="248" y="1595"/>
                    <a:pt x="443" y="1721"/>
                  </a:cubicBezTo>
                  <a:cubicBezTo>
                    <a:pt x="532" y="1768"/>
                    <a:pt x="625" y="1807"/>
                    <a:pt x="721" y="1837"/>
                  </a:cubicBezTo>
                  <a:cubicBezTo>
                    <a:pt x="821" y="1867"/>
                    <a:pt x="932" y="1873"/>
                    <a:pt x="1035" y="1883"/>
                  </a:cubicBezTo>
                  <a:cubicBezTo>
                    <a:pt x="1041" y="1884"/>
                    <a:pt x="1048" y="1884"/>
                    <a:pt x="1054" y="1885"/>
                  </a:cubicBezTo>
                  <a:lnTo>
                    <a:pt x="1305" y="1851"/>
                  </a:lnTo>
                  <a:cubicBezTo>
                    <a:pt x="1382" y="1821"/>
                    <a:pt x="1458" y="1790"/>
                    <a:pt x="1533" y="1754"/>
                  </a:cubicBezTo>
                  <a:cubicBezTo>
                    <a:pt x="1605" y="1712"/>
                    <a:pt x="1679" y="1650"/>
                    <a:pt x="1744" y="1591"/>
                  </a:cubicBezTo>
                  <a:cubicBezTo>
                    <a:pt x="1814" y="1528"/>
                    <a:pt x="1903" y="1415"/>
                    <a:pt x="1933" y="1356"/>
                  </a:cubicBezTo>
                  <a:cubicBezTo>
                    <a:pt x="2097" y="1076"/>
                    <a:pt x="2097" y="730"/>
                    <a:pt x="1933" y="449"/>
                  </a:cubicBezTo>
                  <a:cubicBezTo>
                    <a:pt x="1771" y="173"/>
                    <a:pt x="1476" y="4"/>
                    <a:pt x="1156" y="4"/>
                  </a:cubicBezTo>
                  <a:cubicBezTo>
                    <a:pt x="1145" y="3"/>
                    <a:pt x="1134" y="3"/>
                    <a:pt x="1123" y="3"/>
                  </a:cubicBezTo>
                  <a:cubicBezTo>
                    <a:pt x="1114" y="3"/>
                    <a:pt x="1105" y="3"/>
                    <a:pt x="1096" y="3"/>
                  </a:cubicBezTo>
                  <a:cubicBezTo>
                    <a:pt x="1087" y="3"/>
                    <a:pt x="1079" y="3"/>
                    <a:pt x="1070" y="2"/>
                  </a:cubicBezTo>
                  <a:cubicBezTo>
                    <a:pt x="1054" y="1"/>
                    <a:pt x="1038" y="0"/>
                    <a:pt x="10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0" name="Google Shape;26390;p72"/>
            <p:cNvSpPr/>
            <p:nvPr/>
          </p:nvSpPr>
          <p:spPr>
            <a:xfrm flipH="1">
              <a:off x="5987957" y="4216795"/>
              <a:ext cx="19491" cy="20003"/>
            </a:xfrm>
            <a:custGeom>
              <a:avLst/>
              <a:gdLst/>
              <a:ahLst/>
              <a:cxnLst/>
              <a:rect l="l" t="t" r="r" b="b"/>
              <a:pathLst>
                <a:path w="875" h="898" extrusionOk="0">
                  <a:moveTo>
                    <a:pt x="409" y="1"/>
                  </a:moveTo>
                  <a:cubicBezTo>
                    <a:pt x="358" y="1"/>
                    <a:pt x="308" y="13"/>
                    <a:pt x="262" y="38"/>
                  </a:cubicBezTo>
                  <a:cubicBezTo>
                    <a:pt x="162" y="80"/>
                    <a:pt x="82" y="160"/>
                    <a:pt x="39" y="260"/>
                  </a:cubicBezTo>
                  <a:cubicBezTo>
                    <a:pt x="13" y="311"/>
                    <a:pt x="0" y="367"/>
                    <a:pt x="3" y="424"/>
                  </a:cubicBezTo>
                  <a:cubicBezTo>
                    <a:pt x="6" y="464"/>
                    <a:pt x="12" y="505"/>
                    <a:pt x="20" y="545"/>
                  </a:cubicBezTo>
                  <a:cubicBezTo>
                    <a:pt x="20" y="548"/>
                    <a:pt x="21" y="552"/>
                    <a:pt x="22" y="555"/>
                  </a:cubicBezTo>
                  <a:cubicBezTo>
                    <a:pt x="35" y="592"/>
                    <a:pt x="49" y="628"/>
                    <a:pt x="67" y="663"/>
                  </a:cubicBezTo>
                  <a:cubicBezTo>
                    <a:pt x="69" y="666"/>
                    <a:pt x="71" y="669"/>
                    <a:pt x="72" y="672"/>
                  </a:cubicBezTo>
                  <a:cubicBezTo>
                    <a:pt x="94" y="708"/>
                    <a:pt x="119" y="739"/>
                    <a:pt x="149" y="768"/>
                  </a:cubicBezTo>
                  <a:cubicBezTo>
                    <a:pt x="150" y="770"/>
                    <a:pt x="151" y="771"/>
                    <a:pt x="152" y="772"/>
                  </a:cubicBezTo>
                  <a:cubicBezTo>
                    <a:pt x="165" y="783"/>
                    <a:pt x="180" y="794"/>
                    <a:pt x="195" y="804"/>
                  </a:cubicBezTo>
                  <a:cubicBezTo>
                    <a:pt x="208" y="816"/>
                    <a:pt x="222" y="826"/>
                    <a:pt x="236" y="837"/>
                  </a:cubicBezTo>
                  <a:cubicBezTo>
                    <a:pt x="239" y="839"/>
                    <a:pt x="242" y="841"/>
                    <a:pt x="245" y="843"/>
                  </a:cubicBezTo>
                  <a:lnTo>
                    <a:pt x="341" y="883"/>
                  </a:lnTo>
                  <a:cubicBezTo>
                    <a:pt x="371" y="893"/>
                    <a:pt x="402" y="898"/>
                    <a:pt x="433" y="898"/>
                  </a:cubicBezTo>
                  <a:cubicBezTo>
                    <a:pt x="456" y="898"/>
                    <a:pt x="479" y="895"/>
                    <a:pt x="502" y="890"/>
                  </a:cubicBezTo>
                  <a:cubicBezTo>
                    <a:pt x="537" y="890"/>
                    <a:pt x="572" y="880"/>
                    <a:pt x="603" y="863"/>
                  </a:cubicBezTo>
                  <a:cubicBezTo>
                    <a:pt x="630" y="854"/>
                    <a:pt x="652" y="839"/>
                    <a:pt x="673" y="822"/>
                  </a:cubicBezTo>
                  <a:lnTo>
                    <a:pt x="673" y="822"/>
                  </a:lnTo>
                  <a:cubicBezTo>
                    <a:pt x="692" y="811"/>
                    <a:pt x="710" y="798"/>
                    <a:pt x="727" y="783"/>
                  </a:cubicBezTo>
                  <a:cubicBezTo>
                    <a:pt x="728" y="782"/>
                    <a:pt x="731" y="781"/>
                    <a:pt x="732" y="780"/>
                  </a:cubicBezTo>
                  <a:lnTo>
                    <a:pt x="735" y="777"/>
                  </a:lnTo>
                  <a:lnTo>
                    <a:pt x="753" y="762"/>
                  </a:lnTo>
                  <a:cubicBezTo>
                    <a:pt x="757" y="758"/>
                    <a:pt x="761" y="754"/>
                    <a:pt x="765" y="750"/>
                  </a:cubicBezTo>
                  <a:cubicBezTo>
                    <a:pt x="810" y="697"/>
                    <a:pt x="843" y="655"/>
                    <a:pt x="860" y="586"/>
                  </a:cubicBezTo>
                  <a:cubicBezTo>
                    <a:pt x="872" y="548"/>
                    <a:pt x="874" y="508"/>
                    <a:pt x="866" y="470"/>
                  </a:cubicBezTo>
                  <a:cubicBezTo>
                    <a:pt x="864" y="450"/>
                    <a:pt x="853" y="432"/>
                    <a:pt x="847" y="413"/>
                  </a:cubicBezTo>
                  <a:cubicBezTo>
                    <a:pt x="846" y="395"/>
                    <a:pt x="843" y="378"/>
                    <a:pt x="840" y="360"/>
                  </a:cubicBezTo>
                  <a:cubicBezTo>
                    <a:pt x="840" y="358"/>
                    <a:pt x="841" y="357"/>
                    <a:pt x="841" y="355"/>
                  </a:cubicBezTo>
                  <a:cubicBezTo>
                    <a:pt x="841" y="349"/>
                    <a:pt x="837" y="345"/>
                    <a:pt x="836" y="340"/>
                  </a:cubicBezTo>
                  <a:cubicBezTo>
                    <a:pt x="833" y="322"/>
                    <a:pt x="829" y="304"/>
                    <a:pt x="823" y="288"/>
                  </a:cubicBezTo>
                  <a:cubicBezTo>
                    <a:pt x="817" y="265"/>
                    <a:pt x="817" y="241"/>
                    <a:pt x="804" y="219"/>
                  </a:cubicBezTo>
                  <a:cubicBezTo>
                    <a:pt x="802" y="214"/>
                    <a:pt x="800" y="210"/>
                    <a:pt x="797" y="207"/>
                  </a:cubicBezTo>
                  <a:cubicBezTo>
                    <a:pt x="785" y="189"/>
                    <a:pt x="765" y="163"/>
                    <a:pt x="751" y="148"/>
                  </a:cubicBezTo>
                  <a:cubicBezTo>
                    <a:pt x="750" y="145"/>
                    <a:pt x="748" y="143"/>
                    <a:pt x="746" y="142"/>
                  </a:cubicBezTo>
                  <a:cubicBezTo>
                    <a:pt x="740" y="136"/>
                    <a:pt x="732" y="132"/>
                    <a:pt x="726" y="127"/>
                  </a:cubicBezTo>
                  <a:lnTo>
                    <a:pt x="725" y="125"/>
                  </a:lnTo>
                  <a:lnTo>
                    <a:pt x="639" y="59"/>
                  </a:lnTo>
                  <a:lnTo>
                    <a:pt x="537" y="16"/>
                  </a:lnTo>
                  <a:lnTo>
                    <a:pt x="426" y="1"/>
                  </a:lnTo>
                  <a:cubicBezTo>
                    <a:pt x="420" y="1"/>
                    <a:pt x="414" y="1"/>
                    <a:pt x="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1" name="Google Shape;26391;p72"/>
            <p:cNvSpPr/>
            <p:nvPr/>
          </p:nvSpPr>
          <p:spPr>
            <a:xfrm flipH="1">
              <a:off x="5825507" y="4123798"/>
              <a:ext cx="36553" cy="31475"/>
            </a:xfrm>
            <a:custGeom>
              <a:avLst/>
              <a:gdLst/>
              <a:ahLst/>
              <a:cxnLst/>
              <a:rect l="l" t="t" r="r" b="b"/>
              <a:pathLst>
                <a:path w="1641" h="1413" extrusionOk="0">
                  <a:moveTo>
                    <a:pt x="912" y="1"/>
                  </a:moveTo>
                  <a:cubicBezTo>
                    <a:pt x="908" y="1"/>
                    <a:pt x="904" y="1"/>
                    <a:pt x="899" y="1"/>
                  </a:cubicBezTo>
                  <a:lnTo>
                    <a:pt x="854" y="2"/>
                  </a:lnTo>
                  <a:cubicBezTo>
                    <a:pt x="329" y="2"/>
                    <a:pt x="0" y="573"/>
                    <a:pt x="266" y="1027"/>
                  </a:cubicBezTo>
                  <a:lnTo>
                    <a:pt x="291" y="1063"/>
                  </a:lnTo>
                  <a:cubicBezTo>
                    <a:pt x="417" y="1279"/>
                    <a:pt x="650" y="1412"/>
                    <a:pt x="900" y="1412"/>
                  </a:cubicBezTo>
                  <a:lnTo>
                    <a:pt x="906" y="1412"/>
                  </a:lnTo>
                  <a:cubicBezTo>
                    <a:pt x="1156" y="1412"/>
                    <a:pt x="1387" y="1280"/>
                    <a:pt x="1512" y="1064"/>
                  </a:cubicBezTo>
                  <a:cubicBezTo>
                    <a:pt x="1637" y="850"/>
                    <a:pt x="1641" y="570"/>
                    <a:pt x="1512" y="355"/>
                  </a:cubicBezTo>
                  <a:lnTo>
                    <a:pt x="1509" y="350"/>
                  </a:lnTo>
                  <a:cubicBezTo>
                    <a:pt x="1385" y="145"/>
                    <a:pt x="1157" y="1"/>
                    <a:pt x="9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2" name="Google Shape;26392;p72"/>
            <p:cNvSpPr/>
            <p:nvPr/>
          </p:nvSpPr>
          <p:spPr>
            <a:xfrm flipH="1">
              <a:off x="5824973" y="3655047"/>
              <a:ext cx="47847" cy="42946"/>
            </a:xfrm>
            <a:custGeom>
              <a:avLst/>
              <a:gdLst/>
              <a:ahLst/>
              <a:cxnLst/>
              <a:rect l="l" t="t" r="r" b="b"/>
              <a:pathLst>
                <a:path w="2148" h="1928" extrusionOk="0">
                  <a:moveTo>
                    <a:pt x="468" y="1793"/>
                  </a:moveTo>
                  <a:lnTo>
                    <a:pt x="468" y="1793"/>
                  </a:lnTo>
                  <a:cubicBezTo>
                    <a:pt x="468" y="1793"/>
                    <a:pt x="468" y="1793"/>
                    <a:pt x="469" y="1793"/>
                  </a:cubicBezTo>
                  <a:lnTo>
                    <a:pt x="468" y="1793"/>
                  </a:lnTo>
                  <a:lnTo>
                    <a:pt x="468" y="1793"/>
                  </a:lnTo>
                  <a:cubicBezTo>
                    <a:pt x="468" y="1793"/>
                    <a:pt x="468" y="1793"/>
                    <a:pt x="468" y="1793"/>
                  </a:cubicBezTo>
                  <a:close/>
                  <a:moveTo>
                    <a:pt x="1273" y="1"/>
                  </a:moveTo>
                  <a:cubicBezTo>
                    <a:pt x="1224" y="1"/>
                    <a:pt x="1174" y="6"/>
                    <a:pt x="1125" y="17"/>
                  </a:cubicBezTo>
                  <a:cubicBezTo>
                    <a:pt x="1056" y="21"/>
                    <a:pt x="988" y="36"/>
                    <a:pt x="923" y="62"/>
                  </a:cubicBezTo>
                  <a:cubicBezTo>
                    <a:pt x="881" y="62"/>
                    <a:pt x="838" y="67"/>
                    <a:pt x="796" y="77"/>
                  </a:cubicBezTo>
                  <a:cubicBezTo>
                    <a:pt x="736" y="90"/>
                    <a:pt x="680" y="113"/>
                    <a:pt x="628" y="144"/>
                  </a:cubicBezTo>
                  <a:cubicBezTo>
                    <a:pt x="617" y="149"/>
                    <a:pt x="609" y="158"/>
                    <a:pt x="598" y="165"/>
                  </a:cubicBezTo>
                  <a:cubicBezTo>
                    <a:pt x="580" y="172"/>
                    <a:pt x="561" y="179"/>
                    <a:pt x="544" y="188"/>
                  </a:cubicBezTo>
                  <a:cubicBezTo>
                    <a:pt x="521" y="196"/>
                    <a:pt x="498" y="204"/>
                    <a:pt x="475" y="216"/>
                  </a:cubicBezTo>
                  <a:cubicBezTo>
                    <a:pt x="465" y="220"/>
                    <a:pt x="455" y="225"/>
                    <a:pt x="446" y="231"/>
                  </a:cubicBezTo>
                  <a:cubicBezTo>
                    <a:pt x="426" y="245"/>
                    <a:pt x="406" y="260"/>
                    <a:pt x="387" y="275"/>
                  </a:cubicBezTo>
                  <a:cubicBezTo>
                    <a:pt x="329" y="320"/>
                    <a:pt x="335" y="313"/>
                    <a:pt x="307" y="350"/>
                  </a:cubicBezTo>
                  <a:lnTo>
                    <a:pt x="266" y="382"/>
                  </a:lnTo>
                  <a:cubicBezTo>
                    <a:pt x="159" y="489"/>
                    <a:pt x="82" y="620"/>
                    <a:pt x="42" y="766"/>
                  </a:cubicBezTo>
                  <a:cubicBezTo>
                    <a:pt x="0" y="917"/>
                    <a:pt x="0" y="1077"/>
                    <a:pt x="42" y="1229"/>
                  </a:cubicBezTo>
                  <a:cubicBezTo>
                    <a:pt x="43" y="1233"/>
                    <a:pt x="45" y="1238"/>
                    <a:pt x="47" y="1242"/>
                  </a:cubicBezTo>
                  <a:cubicBezTo>
                    <a:pt x="61" y="1281"/>
                    <a:pt x="120" y="1425"/>
                    <a:pt x="138" y="1460"/>
                  </a:cubicBezTo>
                  <a:lnTo>
                    <a:pt x="143" y="1468"/>
                  </a:lnTo>
                  <a:lnTo>
                    <a:pt x="285" y="1651"/>
                  </a:lnTo>
                  <a:lnTo>
                    <a:pt x="468" y="1793"/>
                  </a:lnTo>
                  <a:lnTo>
                    <a:pt x="468" y="1793"/>
                  </a:lnTo>
                  <a:cubicBezTo>
                    <a:pt x="472" y="1794"/>
                    <a:pt x="622" y="1871"/>
                    <a:pt x="696" y="1887"/>
                  </a:cubicBezTo>
                  <a:cubicBezTo>
                    <a:pt x="742" y="1898"/>
                    <a:pt x="794" y="1902"/>
                    <a:pt x="839" y="1908"/>
                  </a:cubicBezTo>
                  <a:cubicBezTo>
                    <a:pt x="888" y="1914"/>
                    <a:pt x="946" y="1927"/>
                    <a:pt x="999" y="1927"/>
                  </a:cubicBezTo>
                  <a:cubicBezTo>
                    <a:pt x="1003" y="1927"/>
                    <a:pt x="1007" y="1927"/>
                    <a:pt x="1010" y="1927"/>
                  </a:cubicBezTo>
                  <a:cubicBezTo>
                    <a:pt x="1020" y="1927"/>
                    <a:pt x="1029" y="1926"/>
                    <a:pt x="1037" y="1925"/>
                  </a:cubicBezTo>
                  <a:cubicBezTo>
                    <a:pt x="1126" y="1916"/>
                    <a:pt x="1218" y="1905"/>
                    <a:pt x="1305" y="1888"/>
                  </a:cubicBezTo>
                  <a:cubicBezTo>
                    <a:pt x="1314" y="1886"/>
                    <a:pt x="1324" y="1884"/>
                    <a:pt x="1332" y="1882"/>
                  </a:cubicBezTo>
                  <a:lnTo>
                    <a:pt x="1340" y="1880"/>
                  </a:lnTo>
                  <a:lnTo>
                    <a:pt x="1559" y="1787"/>
                  </a:lnTo>
                  <a:cubicBezTo>
                    <a:pt x="1563" y="1785"/>
                    <a:pt x="1567" y="1783"/>
                    <a:pt x="1572" y="1781"/>
                  </a:cubicBezTo>
                  <a:cubicBezTo>
                    <a:pt x="1580" y="1776"/>
                    <a:pt x="1587" y="1770"/>
                    <a:pt x="1595" y="1765"/>
                  </a:cubicBezTo>
                  <a:cubicBezTo>
                    <a:pt x="1663" y="1716"/>
                    <a:pt x="1732" y="1663"/>
                    <a:pt x="1796" y="1609"/>
                  </a:cubicBezTo>
                  <a:cubicBezTo>
                    <a:pt x="1812" y="1597"/>
                    <a:pt x="1827" y="1583"/>
                    <a:pt x="1840" y="1569"/>
                  </a:cubicBezTo>
                  <a:cubicBezTo>
                    <a:pt x="1904" y="1500"/>
                    <a:pt x="1958" y="1420"/>
                    <a:pt x="2015" y="1346"/>
                  </a:cubicBezTo>
                  <a:lnTo>
                    <a:pt x="2105" y="1133"/>
                  </a:lnTo>
                  <a:cubicBezTo>
                    <a:pt x="2142" y="1018"/>
                    <a:pt x="2148" y="894"/>
                    <a:pt x="2121" y="776"/>
                  </a:cubicBezTo>
                  <a:cubicBezTo>
                    <a:pt x="2121" y="697"/>
                    <a:pt x="2101" y="619"/>
                    <a:pt x="2061" y="550"/>
                  </a:cubicBezTo>
                  <a:cubicBezTo>
                    <a:pt x="2025" y="441"/>
                    <a:pt x="1962" y="341"/>
                    <a:pt x="1876" y="263"/>
                  </a:cubicBezTo>
                  <a:lnTo>
                    <a:pt x="1695" y="124"/>
                  </a:lnTo>
                  <a:lnTo>
                    <a:pt x="1482" y="34"/>
                  </a:lnTo>
                  <a:cubicBezTo>
                    <a:pt x="1414" y="12"/>
                    <a:pt x="1344" y="1"/>
                    <a:pt x="1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3" name="Google Shape;26393;p72"/>
            <p:cNvSpPr/>
            <p:nvPr/>
          </p:nvSpPr>
          <p:spPr>
            <a:xfrm flipH="1">
              <a:off x="5998605" y="3514850"/>
              <a:ext cx="23946" cy="23701"/>
            </a:xfrm>
            <a:custGeom>
              <a:avLst/>
              <a:gdLst/>
              <a:ahLst/>
              <a:cxnLst/>
              <a:rect l="l" t="t" r="r" b="b"/>
              <a:pathLst>
                <a:path w="1075" h="1064" extrusionOk="0">
                  <a:moveTo>
                    <a:pt x="513" y="0"/>
                  </a:moveTo>
                  <a:cubicBezTo>
                    <a:pt x="510" y="0"/>
                    <a:pt x="382" y="17"/>
                    <a:pt x="379" y="18"/>
                  </a:cubicBezTo>
                  <a:lnTo>
                    <a:pt x="378" y="18"/>
                  </a:lnTo>
                  <a:lnTo>
                    <a:pt x="375" y="19"/>
                  </a:lnTo>
                  <a:cubicBezTo>
                    <a:pt x="374" y="19"/>
                    <a:pt x="257" y="68"/>
                    <a:pt x="255" y="69"/>
                  </a:cubicBezTo>
                  <a:lnTo>
                    <a:pt x="254" y="69"/>
                  </a:lnTo>
                  <a:lnTo>
                    <a:pt x="152" y="148"/>
                  </a:lnTo>
                  <a:cubicBezTo>
                    <a:pt x="105" y="192"/>
                    <a:pt x="70" y="247"/>
                    <a:pt x="50" y="309"/>
                  </a:cubicBezTo>
                  <a:cubicBezTo>
                    <a:pt x="27" y="347"/>
                    <a:pt x="15" y="390"/>
                    <a:pt x="15" y="434"/>
                  </a:cubicBezTo>
                  <a:cubicBezTo>
                    <a:pt x="1" y="501"/>
                    <a:pt x="4" y="569"/>
                    <a:pt x="25" y="634"/>
                  </a:cubicBezTo>
                  <a:cubicBezTo>
                    <a:pt x="32" y="652"/>
                    <a:pt x="39" y="669"/>
                    <a:pt x="47" y="688"/>
                  </a:cubicBezTo>
                  <a:cubicBezTo>
                    <a:pt x="56" y="731"/>
                    <a:pt x="72" y="773"/>
                    <a:pt x="96" y="810"/>
                  </a:cubicBezTo>
                  <a:lnTo>
                    <a:pt x="174" y="912"/>
                  </a:lnTo>
                  <a:cubicBezTo>
                    <a:pt x="235" y="972"/>
                    <a:pt x="311" y="1017"/>
                    <a:pt x="394" y="1040"/>
                  </a:cubicBezTo>
                  <a:lnTo>
                    <a:pt x="408" y="1044"/>
                  </a:lnTo>
                  <a:lnTo>
                    <a:pt x="415" y="1045"/>
                  </a:lnTo>
                  <a:cubicBezTo>
                    <a:pt x="454" y="1057"/>
                    <a:pt x="495" y="1063"/>
                    <a:pt x="536" y="1063"/>
                  </a:cubicBezTo>
                  <a:cubicBezTo>
                    <a:pt x="564" y="1063"/>
                    <a:pt x="593" y="1060"/>
                    <a:pt x="622" y="1054"/>
                  </a:cubicBezTo>
                  <a:cubicBezTo>
                    <a:pt x="646" y="1054"/>
                    <a:pt x="670" y="1051"/>
                    <a:pt x="693" y="1044"/>
                  </a:cubicBezTo>
                  <a:lnTo>
                    <a:pt x="816" y="991"/>
                  </a:lnTo>
                  <a:cubicBezTo>
                    <a:pt x="856" y="969"/>
                    <a:pt x="891" y="942"/>
                    <a:pt x="923" y="909"/>
                  </a:cubicBezTo>
                  <a:cubicBezTo>
                    <a:pt x="1016" y="808"/>
                    <a:pt x="1069" y="679"/>
                    <a:pt x="1074" y="542"/>
                  </a:cubicBezTo>
                  <a:lnTo>
                    <a:pt x="1055" y="404"/>
                  </a:lnTo>
                  <a:cubicBezTo>
                    <a:pt x="1032" y="318"/>
                    <a:pt x="986" y="239"/>
                    <a:pt x="923" y="175"/>
                  </a:cubicBezTo>
                  <a:cubicBezTo>
                    <a:pt x="883" y="141"/>
                    <a:pt x="842" y="109"/>
                    <a:pt x="800" y="81"/>
                  </a:cubicBezTo>
                  <a:cubicBezTo>
                    <a:pt x="797" y="79"/>
                    <a:pt x="794" y="77"/>
                    <a:pt x="791" y="74"/>
                  </a:cubicBezTo>
                  <a:cubicBezTo>
                    <a:pt x="749" y="55"/>
                    <a:pt x="706" y="36"/>
                    <a:pt x="663" y="20"/>
                  </a:cubicBezTo>
                  <a:cubicBezTo>
                    <a:pt x="660" y="19"/>
                    <a:pt x="658" y="19"/>
                    <a:pt x="656" y="18"/>
                  </a:cubicBezTo>
                  <a:lnTo>
                    <a:pt x="653" y="18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4" name="Google Shape;26394;p72"/>
            <p:cNvSpPr/>
            <p:nvPr/>
          </p:nvSpPr>
          <p:spPr>
            <a:xfrm flipH="1">
              <a:off x="6243296" y="3287504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95" name="Google Shape;26395;p72"/>
          <p:cNvGrpSpPr/>
          <p:nvPr/>
        </p:nvGrpSpPr>
        <p:grpSpPr>
          <a:xfrm>
            <a:off x="6182381" y="513418"/>
            <a:ext cx="2099402" cy="2401584"/>
            <a:chOff x="6197744" y="279385"/>
            <a:chExt cx="2320294" cy="2654271"/>
          </a:xfrm>
        </p:grpSpPr>
        <p:sp>
          <p:nvSpPr>
            <p:cNvPr id="26396" name="Google Shape;26396;p72"/>
            <p:cNvSpPr/>
            <p:nvPr/>
          </p:nvSpPr>
          <p:spPr>
            <a:xfrm flipH="1">
              <a:off x="6704184" y="589978"/>
              <a:ext cx="1191817" cy="1191817"/>
            </a:xfrm>
            <a:custGeom>
              <a:avLst/>
              <a:gdLst/>
              <a:ahLst/>
              <a:cxnLst/>
              <a:rect l="l" t="t" r="r" b="b"/>
              <a:pathLst>
                <a:path w="48865" h="48865" extrusionOk="0">
                  <a:moveTo>
                    <a:pt x="24432" y="0"/>
                  </a:moveTo>
                  <a:cubicBezTo>
                    <a:pt x="17953" y="0"/>
                    <a:pt x="11738" y="2574"/>
                    <a:pt x="7156" y="7156"/>
                  </a:cubicBezTo>
                  <a:cubicBezTo>
                    <a:pt x="2574" y="11738"/>
                    <a:pt x="1" y="17953"/>
                    <a:pt x="1" y="24432"/>
                  </a:cubicBezTo>
                  <a:cubicBezTo>
                    <a:pt x="1" y="30912"/>
                    <a:pt x="2574" y="37127"/>
                    <a:pt x="7156" y="41709"/>
                  </a:cubicBezTo>
                  <a:cubicBezTo>
                    <a:pt x="11738" y="46291"/>
                    <a:pt x="17953" y="48864"/>
                    <a:pt x="24432" y="48864"/>
                  </a:cubicBezTo>
                  <a:cubicBezTo>
                    <a:pt x="30912" y="48864"/>
                    <a:pt x="37127" y="46291"/>
                    <a:pt x="41709" y="41709"/>
                  </a:cubicBezTo>
                  <a:cubicBezTo>
                    <a:pt x="46291" y="37127"/>
                    <a:pt x="48865" y="30912"/>
                    <a:pt x="48865" y="24432"/>
                  </a:cubicBezTo>
                  <a:cubicBezTo>
                    <a:pt x="48865" y="17953"/>
                    <a:pt x="46291" y="11738"/>
                    <a:pt x="41709" y="7156"/>
                  </a:cubicBezTo>
                  <a:cubicBezTo>
                    <a:pt x="37127" y="2574"/>
                    <a:pt x="30912" y="0"/>
                    <a:pt x="24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7" name="Google Shape;26397;p72"/>
            <p:cNvSpPr/>
            <p:nvPr/>
          </p:nvSpPr>
          <p:spPr>
            <a:xfrm flipH="1">
              <a:off x="6689477" y="965681"/>
              <a:ext cx="583262" cy="421264"/>
            </a:xfrm>
            <a:custGeom>
              <a:avLst/>
              <a:gdLst/>
              <a:ahLst/>
              <a:cxnLst/>
              <a:rect l="l" t="t" r="r" b="b"/>
              <a:pathLst>
                <a:path w="23914" h="17272" extrusionOk="0">
                  <a:moveTo>
                    <a:pt x="21575" y="0"/>
                  </a:moveTo>
                  <a:cubicBezTo>
                    <a:pt x="20567" y="271"/>
                    <a:pt x="19546" y="486"/>
                    <a:pt x="18515" y="647"/>
                  </a:cubicBezTo>
                  <a:cubicBezTo>
                    <a:pt x="15733" y="1080"/>
                    <a:pt x="12900" y="835"/>
                    <a:pt x="10121" y="1285"/>
                  </a:cubicBezTo>
                  <a:cubicBezTo>
                    <a:pt x="7552" y="1700"/>
                    <a:pt x="5084" y="2903"/>
                    <a:pt x="2819" y="4144"/>
                  </a:cubicBezTo>
                  <a:cubicBezTo>
                    <a:pt x="1819" y="4691"/>
                    <a:pt x="874" y="5410"/>
                    <a:pt x="434" y="6495"/>
                  </a:cubicBezTo>
                  <a:cubicBezTo>
                    <a:pt x="1" y="7562"/>
                    <a:pt x="208" y="8772"/>
                    <a:pt x="812" y="9733"/>
                  </a:cubicBezTo>
                  <a:cubicBezTo>
                    <a:pt x="2247" y="12015"/>
                    <a:pt x="4928" y="12302"/>
                    <a:pt x="7390" y="12322"/>
                  </a:cubicBezTo>
                  <a:cubicBezTo>
                    <a:pt x="9725" y="12340"/>
                    <a:pt x="12015" y="12537"/>
                    <a:pt x="14275" y="13150"/>
                  </a:cubicBezTo>
                  <a:cubicBezTo>
                    <a:pt x="17103" y="13914"/>
                    <a:pt x="19780" y="15279"/>
                    <a:pt x="21872" y="17272"/>
                  </a:cubicBezTo>
                  <a:cubicBezTo>
                    <a:pt x="22050" y="16774"/>
                    <a:pt x="22218" y="16270"/>
                    <a:pt x="22366" y="15756"/>
                  </a:cubicBezTo>
                  <a:cubicBezTo>
                    <a:pt x="23914" y="10349"/>
                    <a:pt x="23508" y="4849"/>
                    <a:pt x="215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8" name="Google Shape;26398;p72"/>
            <p:cNvSpPr/>
            <p:nvPr/>
          </p:nvSpPr>
          <p:spPr>
            <a:xfrm flipH="1">
              <a:off x="7434714" y="605368"/>
              <a:ext cx="389094" cy="352216"/>
            </a:xfrm>
            <a:custGeom>
              <a:avLst/>
              <a:gdLst/>
              <a:ahLst/>
              <a:cxnLst/>
              <a:rect l="l" t="t" r="r" b="b"/>
              <a:pathLst>
                <a:path w="15953" h="14441" extrusionOk="0">
                  <a:moveTo>
                    <a:pt x="15953" y="1"/>
                  </a:moveTo>
                  <a:lnTo>
                    <a:pt x="15953" y="1"/>
                  </a:lnTo>
                  <a:cubicBezTo>
                    <a:pt x="9249" y="1563"/>
                    <a:pt x="3371" y="5923"/>
                    <a:pt x="0" y="12147"/>
                  </a:cubicBezTo>
                  <a:cubicBezTo>
                    <a:pt x="73" y="12614"/>
                    <a:pt x="242" y="13063"/>
                    <a:pt x="529" y="13443"/>
                  </a:cubicBezTo>
                  <a:cubicBezTo>
                    <a:pt x="1068" y="14156"/>
                    <a:pt x="1757" y="14440"/>
                    <a:pt x="2475" y="14440"/>
                  </a:cubicBezTo>
                  <a:cubicBezTo>
                    <a:pt x="3680" y="14440"/>
                    <a:pt x="4966" y="13639"/>
                    <a:pt x="5754" y="12714"/>
                  </a:cubicBezTo>
                  <a:cubicBezTo>
                    <a:pt x="7039" y="11207"/>
                    <a:pt x="7290" y="8956"/>
                    <a:pt x="8804" y="7633"/>
                  </a:cubicBezTo>
                  <a:cubicBezTo>
                    <a:pt x="9672" y="6875"/>
                    <a:pt x="10915" y="7053"/>
                    <a:pt x="11844" y="6405"/>
                  </a:cubicBezTo>
                  <a:cubicBezTo>
                    <a:pt x="12742" y="5779"/>
                    <a:pt x="13179" y="4778"/>
                    <a:pt x="13584" y="3801"/>
                  </a:cubicBezTo>
                  <a:cubicBezTo>
                    <a:pt x="14165" y="2397"/>
                    <a:pt x="14947" y="1109"/>
                    <a:pt x="159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9" name="Google Shape;26399;p72"/>
            <p:cNvSpPr/>
            <p:nvPr/>
          </p:nvSpPr>
          <p:spPr>
            <a:xfrm flipH="1">
              <a:off x="7403275" y="981535"/>
              <a:ext cx="479190" cy="707212"/>
            </a:xfrm>
            <a:custGeom>
              <a:avLst/>
              <a:gdLst/>
              <a:ahLst/>
              <a:cxnLst/>
              <a:rect l="l" t="t" r="r" b="b"/>
              <a:pathLst>
                <a:path w="19647" h="28996" extrusionOk="0">
                  <a:moveTo>
                    <a:pt x="15443" y="1"/>
                  </a:moveTo>
                  <a:cubicBezTo>
                    <a:pt x="15203" y="1"/>
                    <a:pt x="14960" y="24"/>
                    <a:pt x="14716" y="69"/>
                  </a:cubicBezTo>
                  <a:cubicBezTo>
                    <a:pt x="13647" y="271"/>
                    <a:pt x="12648" y="919"/>
                    <a:pt x="11905" y="1700"/>
                  </a:cubicBezTo>
                  <a:cubicBezTo>
                    <a:pt x="11061" y="2589"/>
                    <a:pt x="10566" y="3705"/>
                    <a:pt x="10125" y="4833"/>
                  </a:cubicBezTo>
                  <a:cubicBezTo>
                    <a:pt x="9702" y="5912"/>
                    <a:pt x="9345" y="7023"/>
                    <a:pt x="8730" y="8013"/>
                  </a:cubicBezTo>
                  <a:cubicBezTo>
                    <a:pt x="8170" y="8912"/>
                    <a:pt x="7379" y="9644"/>
                    <a:pt x="6505" y="10233"/>
                  </a:cubicBezTo>
                  <a:cubicBezTo>
                    <a:pt x="4666" y="11474"/>
                    <a:pt x="2554" y="12223"/>
                    <a:pt x="596" y="13247"/>
                  </a:cubicBezTo>
                  <a:cubicBezTo>
                    <a:pt x="396" y="13352"/>
                    <a:pt x="198" y="13461"/>
                    <a:pt x="1" y="13569"/>
                  </a:cubicBezTo>
                  <a:cubicBezTo>
                    <a:pt x="1376" y="19872"/>
                    <a:pt x="5223" y="25473"/>
                    <a:pt x="10768" y="28996"/>
                  </a:cubicBezTo>
                  <a:cubicBezTo>
                    <a:pt x="11037" y="28559"/>
                    <a:pt x="11382" y="28153"/>
                    <a:pt x="11691" y="27770"/>
                  </a:cubicBezTo>
                  <a:cubicBezTo>
                    <a:pt x="12596" y="26651"/>
                    <a:pt x="13501" y="25533"/>
                    <a:pt x="14406" y="24414"/>
                  </a:cubicBezTo>
                  <a:cubicBezTo>
                    <a:pt x="15294" y="23317"/>
                    <a:pt x="16188" y="22226"/>
                    <a:pt x="17068" y="21123"/>
                  </a:cubicBezTo>
                  <a:cubicBezTo>
                    <a:pt x="17871" y="20113"/>
                    <a:pt x="18629" y="19082"/>
                    <a:pt x="19116" y="17878"/>
                  </a:cubicBezTo>
                  <a:cubicBezTo>
                    <a:pt x="19581" y="16735"/>
                    <a:pt x="19646" y="15527"/>
                    <a:pt x="19386" y="14327"/>
                  </a:cubicBezTo>
                  <a:cubicBezTo>
                    <a:pt x="19129" y="13142"/>
                    <a:pt x="18585" y="12043"/>
                    <a:pt x="18294" y="10867"/>
                  </a:cubicBezTo>
                  <a:cubicBezTo>
                    <a:pt x="17693" y="8453"/>
                    <a:pt x="19222" y="6204"/>
                    <a:pt x="19005" y="3784"/>
                  </a:cubicBezTo>
                  <a:cubicBezTo>
                    <a:pt x="18907" y="2699"/>
                    <a:pt x="18552" y="1589"/>
                    <a:pt x="17714" y="847"/>
                  </a:cubicBezTo>
                  <a:cubicBezTo>
                    <a:pt x="17068" y="275"/>
                    <a:pt x="16272" y="1"/>
                    <a:pt x="15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0" name="Google Shape;26400;p72"/>
            <p:cNvSpPr/>
            <p:nvPr/>
          </p:nvSpPr>
          <p:spPr>
            <a:xfrm flipH="1">
              <a:off x="6969206" y="592075"/>
              <a:ext cx="312826" cy="162535"/>
            </a:xfrm>
            <a:custGeom>
              <a:avLst/>
              <a:gdLst/>
              <a:ahLst/>
              <a:cxnLst/>
              <a:rect l="l" t="t" r="r" b="b"/>
              <a:pathLst>
                <a:path w="12826" h="6664" extrusionOk="0">
                  <a:moveTo>
                    <a:pt x="1313" y="0"/>
                  </a:moveTo>
                  <a:cubicBezTo>
                    <a:pt x="1211" y="898"/>
                    <a:pt x="832" y="1676"/>
                    <a:pt x="468" y="2493"/>
                  </a:cubicBezTo>
                  <a:cubicBezTo>
                    <a:pt x="200" y="3094"/>
                    <a:pt x="0" y="3731"/>
                    <a:pt x="127" y="4395"/>
                  </a:cubicBezTo>
                  <a:cubicBezTo>
                    <a:pt x="260" y="5084"/>
                    <a:pt x="755" y="5603"/>
                    <a:pt x="1353" y="5934"/>
                  </a:cubicBezTo>
                  <a:cubicBezTo>
                    <a:pt x="2273" y="6445"/>
                    <a:pt x="3345" y="6664"/>
                    <a:pt x="4396" y="6664"/>
                  </a:cubicBezTo>
                  <a:cubicBezTo>
                    <a:pt x="4566" y="6664"/>
                    <a:pt x="4736" y="6658"/>
                    <a:pt x="4905" y="6647"/>
                  </a:cubicBezTo>
                  <a:cubicBezTo>
                    <a:pt x="7503" y="6473"/>
                    <a:pt x="9724" y="5179"/>
                    <a:pt x="12107" y="4278"/>
                  </a:cubicBezTo>
                  <a:cubicBezTo>
                    <a:pt x="12344" y="4187"/>
                    <a:pt x="12584" y="4103"/>
                    <a:pt x="12826" y="4025"/>
                  </a:cubicBezTo>
                  <a:cubicBezTo>
                    <a:pt x="9390" y="1733"/>
                    <a:pt x="5429" y="349"/>
                    <a:pt x="13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1" name="Google Shape;26401;p72"/>
            <p:cNvSpPr/>
            <p:nvPr/>
          </p:nvSpPr>
          <p:spPr>
            <a:xfrm flipH="1">
              <a:off x="7028986" y="1581699"/>
              <a:ext cx="230998" cy="198852"/>
            </a:xfrm>
            <a:custGeom>
              <a:avLst/>
              <a:gdLst/>
              <a:ahLst/>
              <a:cxnLst/>
              <a:rect l="l" t="t" r="r" b="b"/>
              <a:pathLst>
                <a:path w="9471" h="8153" extrusionOk="0">
                  <a:moveTo>
                    <a:pt x="5785" y="0"/>
                  </a:moveTo>
                  <a:cubicBezTo>
                    <a:pt x="4495" y="0"/>
                    <a:pt x="3173" y="582"/>
                    <a:pt x="2316" y="1502"/>
                  </a:cubicBezTo>
                  <a:cubicBezTo>
                    <a:pt x="628" y="3313"/>
                    <a:pt x="370" y="5819"/>
                    <a:pt x="1" y="8152"/>
                  </a:cubicBezTo>
                  <a:cubicBezTo>
                    <a:pt x="3303" y="7930"/>
                    <a:pt x="6490" y="7034"/>
                    <a:pt x="9385" y="5567"/>
                  </a:cubicBezTo>
                  <a:cubicBezTo>
                    <a:pt x="9392" y="4853"/>
                    <a:pt x="9471" y="4125"/>
                    <a:pt x="9397" y="3420"/>
                  </a:cubicBezTo>
                  <a:cubicBezTo>
                    <a:pt x="9280" y="2277"/>
                    <a:pt x="8813" y="1235"/>
                    <a:pt x="7829" y="587"/>
                  </a:cubicBezTo>
                  <a:cubicBezTo>
                    <a:pt x="7215" y="182"/>
                    <a:pt x="6505" y="0"/>
                    <a:pt x="5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2" name="Google Shape;26402;p72"/>
            <p:cNvSpPr/>
            <p:nvPr/>
          </p:nvSpPr>
          <p:spPr>
            <a:xfrm flipH="1">
              <a:off x="6374797" y="747757"/>
              <a:ext cx="1871347" cy="876284"/>
            </a:xfrm>
            <a:custGeom>
              <a:avLst/>
              <a:gdLst/>
              <a:ahLst/>
              <a:cxnLst/>
              <a:rect l="l" t="t" r="r" b="b"/>
              <a:pathLst>
                <a:path w="76726" h="35928" extrusionOk="0">
                  <a:moveTo>
                    <a:pt x="21002" y="0"/>
                  </a:moveTo>
                  <a:cubicBezTo>
                    <a:pt x="10991" y="0"/>
                    <a:pt x="3717" y="2612"/>
                    <a:pt x="2312" y="7515"/>
                  </a:cubicBezTo>
                  <a:cubicBezTo>
                    <a:pt x="1" y="15586"/>
                    <a:pt x="14458" y="26805"/>
                    <a:pt x="34603" y="32575"/>
                  </a:cubicBezTo>
                  <a:cubicBezTo>
                    <a:pt x="42507" y="34839"/>
                    <a:pt x="50112" y="35928"/>
                    <a:pt x="56575" y="35928"/>
                  </a:cubicBezTo>
                  <a:cubicBezTo>
                    <a:pt x="66586" y="35928"/>
                    <a:pt x="73860" y="33316"/>
                    <a:pt x="75264" y="28411"/>
                  </a:cubicBezTo>
                  <a:cubicBezTo>
                    <a:pt x="76726" y="23312"/>
                    <a:pt x="71488" y="16954"/>
                    <a:pt x="62353" y="11510"/>
                  </a:cubicBezTo>
                  <a:lnTo>
                    <a:pt x="62353" y="11510"/>
                  </a:lnTo>
                  <a:cubicBezTo>
                    <a:pt x="62808" y="13168"/>
                    <a:pt x="63085" y="14870"/>
                    <a:pt x="63181" y="16586"/>
                  </a:cubicBezTo>
                  <a:cubicBezTo>
                    <a:pt x="67396" y="19446"/>
                    <a:pt x="69648" y="22268"/>
                    <a:pt x="69016" y="24471"/>
                  </a:cubicBezTo>
                  <a:cubicBezTo>
                    <a:pt x="68324" y="26888"/>
                    <a:pt x="64299" y="28100"/>
                    <a:pt x="58371" y="28100"/>
                  </a:cubicBezTo>
                  <a:cubicBezTo>
                    <a:pt x="52580" y="28100"/>
                    <a:pt x="44974" y="26944"/>
                    <a:pt x="36880" y="24626"/>
                  </a:cubicBezTo>
                  <a:cubicBezTo>
                    <a:pt x="20500" y="19935"/>
                    <a:pt x="8331" y="12258"/>
                    <a:pt x="9700" y="7481"/>
                  </a:cubicBezTo>
                  <a:cubicBezTo>
                    <a:pt x="10331" y="5277"/>
                    <a:pt x="13732" y="4077"/>
                    <a:pt x="18817" y="3882"/>
                  </a:cubicBezTo>
                  <a:cubicBezTo>
                    <a:pt x="19809" y="2475"/>
                    <a:pt x="20948" y="1178"/>
                    <a:pt x="22214" y="13"/>
                  </a:cubicBezTo>
                  <a:cubicBezTo>
                    <a:pt x="21805" y="4"/>
                    <a:pt x="21401" y="0"/>
                    <a:pt x="210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3" name="Google Shape;26403;p72"/>
            <p:cNvSpPr/>
            <p:nvPr/>
          </p:nvSpPr>
          <p:spPr>
            <a:xfrm flipH="1">
              <a:off x="7858539" y="691513"/>
              <a:ext cx="29292" cy="28805"/>
            </a:xfrm>
            <a:custGeom>
              <a:avLst/>
              <a:gdLst/>
              <a:ahLst/>
              <a:cxnLst/>
              <a:rect l="l" t="t" r="r" b="b"/>
              <a:pathLst>
                <a:path w="1201" h="1181" extrusionOk="0">
                  <a:moveTo>
                    <a:pt x="603" y="0"/>
                  </a:moveTo>
                  <a:cubicBezTo>
                    <a:pt x="498" y="0"/>
                    <a:pt x="395" y="27"/>
                    <a:pt x="305" y="81"/>
                  </a:cubicBezTo>
                  <a:cubicBezTo>
                    <a:pt x="218" y="132"/>
                    <a:pt x="144" y="205"/>
                    <a:pt x="93" y="292"/>
                  </a:cubicBezTo>
                  <a:cubicBezTo>
                    <a:pt x="84" y="313"/>
                    <a:pt x="74" y="333"/>
                    <a:pt x="65" y="352"/>
                  </a:cubicBezTo>
                  <a:cubicBezTo>
                    <a:pt x="24" y="442"/>
                    <a:pt x="0" y="487"/>
                    <a:pt x="0" y="589"/>
                  </a:cubicBezTo>
                  <a:cubicBezTo>
                    <a:pt x="0" y="693"/>
                    <a:pt x="24" y="733"/>
                    <a:pt x="65" y="825"/>
                  </a:cubicBezTo>
                  <a:cubicBezTo>
                    <a:pt x="70" y="835"/>
                    <a:pt x="74" y="846"/>
                    <a:pt x="80" y="856"/>
                  </a:cubicBezTo>
                  <a:cubicBezTo>
                    <a:pt x="84" y="867"/>
                    <a:pt x="88" y="876"/>
                    <a:pt x="92" y="886"/>
                  </a:cubicBezTo>
                  <a:cubicBezTo>
                    <a:pt x="113" y="934"/>
                    <a:pt x="145" y="975"/>
                    <a:pt x="185" y="1008"/>
                  </a:cubicBezTo>
                  <a:cubicBezTo>
                    <a:pt x="257" y="1080"/>
                    <a:pt x="347" y="1132"/>
                    <a:pt x="447" y="1159"/>
                  </a:cubicBezTo>
                  <a:cubicBezTo>
                    <a:pt x="491" y="1174"/>
                    <a:pt x="537" y="1181"/>
                    <a:pt x="584" y="1181"/>
                  </a:cubicBezTo>
                  <a:cubicBezTo>
                    <a:pt x="616" y="1181"/>
                    <a:pt x="649" y="1177"/>
                    <a:pt x="682" y="1170"/>
                  </a:cubicBezTo>
                  <a:cubicBezTo>
                    <a:pt x="759" y="1167"/>
                    <a:pt x="835" y="1143"/>
                    <a:pt x="900" y="1100"/>
                  </a:cubicBezTo>
                  <a:cubicBezTo>
                    <a:pt x="988" y="1049"/>
                    <a:pt x="1061" y="975"/>
                    <a:pt x="1112" y="889"/>
                  </a:cubicBezTo>
                  <a:cubicBezTo>
                    <a:pt x="1155" y="823"/>
                    <a:pt x="1179" y="747"/>
                    <a:pt x="1183" y="669"/>
                  </a:cubicBezTo>
                  <a:cubicBezTo>
                    <a:pt x="1200" y="591"/>
                    <a:pt x="1197" y="509"/>
                    <a:pt x="1172" y="433"/>
                  </a:cubicBezTo>
                  <a:cubicBezTo>
                    <a:pt x="1145" y="335"/>
                    <a:pt x="1093" y="245"/>
                    <a:pt x="1020" y="173"/>
                  </a:cubicBezTo>
                  <a:cubicBezTo>
                    <a:pt x="907" y="68"/>
                    <a:pt x="758" y="6"/>
                    <a:pt x="6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4" name="Google Shape;26404;p72"/>
            <p:cNvSpPr/>
            <p:nvPr/>
          </p:nvSpPr>
          <p:spPr>
            <a:xfrm flipH="1">
              <a:off x="8085731" y="695781"/>
              <a:ext cx="41341" cy="42975"/>
            </a:xfrm>
            <a:custGeom>
              <a:avLst/>
              <a:gdLst/>
              <a:ahLst/>
              <a:cxnLst/>
              <a:rect l="l" t="t" r="r" b="b"/>
              <a:pathLst>
                <a:path w="1695" h="1762" extrusionOk="0">
                  <a:moveTo>
                    <a:pt x="958" y="0"/>
                  </a:moveTo>
                  <a:cubicBezTo>
                    <a:pt x="950" y="0"/>
                    <a:pt x="942" y="0"/>
                    <a:pt x="934" y="1"/>
                  </a:cubicBezTo>
                  <a:cubicBezTo>
                    <a:pt x="853" y="8"/>
                    <a:pt x="770" y="13"/>
                    <a:pt x="691" y="36"/>
                  </a:cubicBezTo>
                  <a:cubicBezTo>
                    <a:pt x="686" y="37"/>
                    <a:pt x="682" y="40"/>
                    <a:pt x="677" y="43"/>
                  </a:cubicBezTo>
                  <a:cubicBezTo>
                    <a:pt x="661" y="46"/>
                    <a:pt x="644" y="45"/>
                    <a:pt x="629" y="49"/>
                  </a:cubicBezTo>
                  <a:cubicBezTo>
                    <a:pt x="423" y="116"/>
                    <a:pt x="245" y="252"/>
                    <a:pt x="128" y="434"/>
                  </a:cubicBezTo>
                  <a:cubicBezTo>
                    <a:pt x="53" y="562"/>
                    <a:pt x="13" y="708"/>
                    <a:pt x="13" y="857"/>
                  </a:cubicBezTo>
                  <a:cubicBezTo>
                    <a:pt x="0" y="953"/>
                    <a:pt x="13" y="1095"/>
                    <a:pt x="41" y="1167"/>
                  </a:cubicBezTo>
                  <a:cubicBezTo>
                    <a:pt x="118" y="1445"/>
                    <a:pt x="336" y="1662"/>
                    <a:pt x="614" y="1735"/>
                  </a:cubicBezTo>
                  <a:cubicBezTo>
                    <a:pt x="682" y="1753"/>
                    <a:pt x="752" y="1762"/>
                    <a:pt x="820" y="1762"/>
                  </a:cubicBezTo>
                  <a:cubicBezTo>
                    <a:pt x="1032" y="1762"/>
                    <a:pt x="1239" y="1679"/>
                    <a:pt x="1393" y="1525"/>
                  </a:cubicBezTo>
                  <a:lnTo>
                    <a:pt x="1396" y="1522"/>
                  </a:lnTo>
                  <a:lnTo>
                    <a:pt x="1523" y="1359"/>
                  </a:lnTo>
                  <a:lnTo>
                    <a:pt x="1529" y="1347"/>
                  </a:lnTo>
                  <a:cubicBezTo>
                    <a:pt x="1533" y="1340"/>
                    <a:pt x="1537" y="1334"/>
                    <a:pt x="1541" y="1327"/>
                  </a:cubicBezTo>
                  <a:cubicBezTo>
                    <a:pt x="1550" y="1314"/>
                    <a:pt x="1559" y="1301"/>
                    <a:pt x="1569" y="1289"/>
                  </a:cubicBezTo>
                  <a:cubicBezTo>
                    <a:pt x="1608" y="1224"/>
                    <a:pt x="1639" y="1154"/>
                    <a:pt x="1659" y="1080"/>
                  </a:cubicBezTo>
                  <a:cubicBezTo>
                    <a:pt x="1689" y="985"/>
                    <a:pt x="1695" y="886"/>
                    <a:pt x="1678" y="790"/>
                  </a:cubicBezTo>
                  <a:cubicBezTo>
                    <a:pt x="1685" y="727"/>
                    <a:pt x="1679" y="666"/>
                    <a:pt x="1665" y="605"/>
                  </a:cubicBezTo>
                  <a:cubicBezTo>
                    <a:pt x="1661" y="593"/>
                    <a:pt x="1657" y="581"/>
                    <a:pt x="1653" y="569"/>
                  </a:cubicBezTo>
                  <a:lnTo>
                    <a:pt x="1653" y="569"/>
                  </a:lnTo>
                  <a:cubicBezTo>
                    <a:pt x="1652" y="561"/>
                    <a:pt x="1651" y="554"/>
                    <a:pt x="1650" y="547"/>
                  </a:cubicBezTo>
                  <a:lnTo>
                    <a:pt x="1575" y="370"/>
                  </a:lnTo>
                  <a:cubicBezTo>
                    <a:pt x="1530" y="285"/>
                    <a:pt x="1464" y="213"/>
                    <a:pt x="1383" y="161"/>
                  </a:cubicBezTo>
                  <a:cubicBezTo>
                    <a:pt x="1339" y="115"/>
                    <a:pt x="1282" y="82"/>
                    <a:pt x="1220" y="66"/>
                  </a:cubicBezTo>
                  <a:cubicBezTo>
                    <a:pt x="1139" y="22"/>
                    <a:pt x="1049" y="0"/>
                    <a:pt x="9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5" name="Google Shape;26405;p72"/>
            <p:cNvSpPr/>
            <p:nvPr/>
          </p:nvSpPr>
          <p:spPr>
            <a:xfrm flipH="1">
              <a:off x="8261486" y="1104070"/>
              <a:ext cx="35195" cy="35146"/>
            </a:xfrm>
            <a:custGeom>
              <a:avLst/>
              <a:gdLst/>
              <a:ahLst/>
              <a:cxnLst/>
              <a:rect l="l" t="t" r="r" b="b"/>
              <a:pathLst>
                <a:path w="1443" h="1441" extrusionOk="0">
                  <a:moveTo>
                    <a:pt x="721" y="0"/>
                  </a:moveTo>
                  <a:cubicBezTo>
                    <a:pt x="328" y="11"/>
                    <a:pt x="11" y="328"/>
                    <a:pt x="1" y="721"/>
                  </a:cubicBezTo>
                  <a:cubicBezTo>
                    <a:pt x="9" y="784"/>
                    <a:pt x="18" y="848"/>
                    <a:pt x="27" y="912"/>
                  </a:cubicBezTo>
                  <a:cubicBezTo>
                    <a:pt x="60" y="1032"/>
                    <a:pt x="124" y="1142"/>
                    <a:pt x="212" y="1230"/>
                  </a:cubicBezTo>
                  <a:lnTo>
                    <a:pt x="358" y="1343"/>
                  </a:lnTo>
                  <a:cubicBezTo>
                    <a:pt x="468" y="1407"/>
                    <a:pt x="593" y="1441"/>
                    <a:pt x="722" y="1441"/>
                  </a:cubicBezTo>
                  <a:cubicBezTo>
                    <a:pt x="1115" y="1430"/>
                    <a:pt x="1432" y="1114"/>
                    <a:pt x="1442" y="721"/>
                  </a:cubicBezTo>
                  <a:cubicBezTo>
                    <a:pt x="1434" y="657"/>
                    <a:pt x="1424" y="593"/>
                    <a:pt x="1416" y="529"/>
                  </a:cubicBezTo>
                  <a:cubicBezTo>
                    <a:pt x="1383" y="409"/>
                    <a:pt x="1319" y="299"/>
                    <a:pt x="1231" y="212"/>
                  </a:cubicBezTo>
                  <a:lnTo>
                    <a:pt x="1085" y="99"/>
                  </a:lnTo>
                  <a:cubicBezTo>
                    <a:pt x="975" y="34"/>
                    <a:pt x="849" y="0"/>
                    <a:pt x="7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6" name="Google Shape;26406;p72"/>
            <p:cNvSpPr/>
            <p:nvPr/>
          </p:nvSpPr>
          <p:spPr>
            <a:xfrm flipH="1">
              <a:off x="7949123" y="1467896"/>
              <a:ext cx="46195" cy="44975"/>
            </a:xfrm>
            <a:custGeom>
              <a:avLst/>
              <a:gdLst/>
              <a:ahLst/>
              <a:cxnLst/>
              <a:rect l="l" t="t" r="r" b="b"/>
              <a:pathLst>
                <a:path w="1894" h="1844" extrusionOk="0">
                  <a:moveTo>
                    <a:pt x="958" y="1"/>
                  </a:moveTo>
                  <a:cubicBezTo>
                    <a:pt x="948" y="1"/>
                    <a:pt x="939" y="1"/>
                    <a:pt x="929" y="2"/>
                  </a:cubicBezTo>
                  <a:lnTo>
                    <a:pt x="685" y="35"/>
                  </a:lnTo>
                  <a:lnTo>
                    <a:pt x="465" y="128"/>
                  </a:lnTo>
                  <a:lnTo>
                    <a:pt x="462" y="131"/>
                  </a:lnTo>
                  <a:lnTo>
                    <a:pt x="451" y="138"/>
                  </a:lnTo>
                  <a:cubicBezTo>
                    <a:pt x="172" y="300"/>
                    <a:pt x="1" y="599"/>
                    <a:pt x="1" y="922"/>
                  </a:cubicBezTo>
                  <a:cubicBezTo>
                    <a:pt x="1" y="1246"/>
                    <a:pt x="172" y="1544"/>
                    <a:pt x="451" y="1707"/>
                  </a:cubicBezTo>
                  <a:cubicBezTo>
                    <a:pt x="491" y="1735"/>
                    <a:pt x="506" y="1733"/>
                    <a:pt x="575" y="1763"/>
                  </a:cubicBezTo>
                  <a:cubicBezTo>
                    <a:pt x="693" y="1813"/>
                    <a:pt x="754" y="1844"/>
                    <a:pt x="889" y="1844"/>
                  </a:cubicBezTo>
                  <a:cubicBezTo>
                    <a:pt x="903" y="1844"/>
                    <a:pt x="918" y="1844"/>
                    <a:pt x="934" y="1843"/>
                  </a:cubicBezTo>
                  <a:lnTo>
                    <a:pt x="1179" y="1810"/>
                  </a:lnTo>
                  <a:lnTo>
                    <a:pt x="1185" y="1807"/>
                  </a:lnTo>
                  <a:lnTo>
                    <a:pt x="1226" y="1792"/>
                  </a:lnTo>
                  <a:lnTo>
                    <a:pt x="1441" y="1700"/>
                  </a:lnTo>
                  <a:cubicBezTo>
                    <a:pt x="1544" y="1645"/>
                    <a:pt x="1631" y="1566"/>
                    <a:pt x="1694" y="1468"/>
                  </a:cubicBezTo>
                  <a:cubicBezTo>
                    <a:pt x="1750" y="1412"/>
                    <a:pt x="1790" y="1344"/>
                    <a:pt x="1810" y="1269"/>
                  </a:cubicBezTo>
                  <a:cubicBezTo>
                    <a:pt x="1866" y="1162"/>
                    <a:pt x="1893" y="1042"/>
                    <a:pt x="1888" y="922"/>
                  </a:cubicBezTo>
                  <a:lnTo>
                    <a:pt x="1855" y="682"/>
                  </a:lnTo>
                  <a:cubicBezTo>
                    <a:pt x="1825" y="611"/>
                    <a:pt x="1795" y="539"/>
                    <a:pt x="1764" y="467"/>
                  </a:cubicBezTo>
                  <a:cubicBezTo>
                    <a:pt x="1638" y="272"/>
                    <a:pt x="1448" y="125"/>
                    <a:pt x="1226" y="53"/>
                  </a:cubicBezTo>
                  <a:lnTo>
                    <a:pt x="1185" y="37"/>
                  </a:lnTo>
                  <a:cubicBezTo>
                    <a:pt x="1144" y="21"/>
                    <a:pt x="1138" y="29"/>
                    <a:pt x="1057" y="19"/>
                  </a:cubicBezTo>
                  <a:cubicBezTo>
                    <a:pt x="1025" y="6"/>
                    <a:pt x="991" y="1"/>
                    <a:pt x="9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7" name="Google Shape;26407;p72"/>
            <p:cNvSpPr/>
            <p:nvPr/>
          </p:nvSpPr>
          <p:spPr>
            <a:xfrm flipH="1">
              <a:off x="6789501" y="1711918"/>
              <a:ext cx="48804" cy="44902"/>
            </a:xfrm>
            <a:custGeom>
              <a:avLst/>
              <a:gdLst/>
              <a:ahLst/>
              <a:cxnLst/>
              <a:rect l="l" t="t" r="r" b="b"/>
              <a:pathLst>
                <a:path w="2001" h="1841" extrusionOk="0">
                  <a:moveTo>
                    <a:pt x="1047" y="0"/>
                  </a:moveTo>
                  <a:cubicBezTo>
                    <a:pt x="887" y="0"/>
                    <a:pt x="726" y="42"/>
                    <a:pt x="582" y="126"/>
                  </a:cubicBezTo>
                  <a:cubicBezTo>
                    <a:pt x="146" y="385"/>
                    <a:pt x="1" y="946"/>
                    <a:pt x="257" y="1383"/>
                  </a:cubicBezTo>
                  <a:cubicBezTo>
                    <a:pt x="428" y="1677"/>
                    <a:pt x="737" y="1840"/>
                    <a:pt x="1054" y="1840"/>
                  </a:cubicBezTo>
                  <a:cubicBezTo>
                    <a:pt x="1210" y="1840"/>
                    <a:pt x="1368" y="1801"/>
                    <a:pt x="1513" y="1718"/>
                  </a:cubicBezTo>
                  <a:lnTo>
                    <a:pt x="1551" y="1691"/>
                  </a:lnTo>
                  <a:lnTo>
                    <a:pt x="1555" y="1687"/>
                  </a:lnTo>
                  <a:lnTo>
                    <a:pt x="1735" y="1548"/>
                  </a:lnTo>
                  <a:cubicBezTo>
                    <a:pt x="1820" y="1471"/>
                    <a:pt x="1883" y="1373"/>
                    <a:pt x="1918" y="1263"/>
                  </a:cubicBezTo>
                  <a:cubicBezTo>
                    <a:pt x="1935" y="1227"/>
                    <a:pt x="1951" y="1192"/>
                    <a:pt x="1963" y="1154"/>
                  </a:cubicBezTo>
                  <a:cubicBezTo>
                    <a:pt x="1990" y="1080"/>
                    <a:pt x="2001" y="1001"/>
                    <a:pt x="1996" y="922"/>
                  </a:cubicBezTo>
                  <a:cubicBezTo>
                    <a:pt x="1994" y="919"/>
                    <a:pt x="1965" y="696"/>
                    <a:pt x="1964" y="694"/>
                  </a:cubicBezTo>
                  <a:cubicBezTo>
                    <a:pt x="1964" y="694"/>
                    <a:pt x="1964" y="693"/>
                    <a:pt x="1964" y="693"/>
                  </a:cubicBezTo>
                  <a:cubicBezTo>
                    <a:pt x="1964" y="692"/>
                    <a:pt x="1964" y="690"/>
                    <a:pt x="1963" y="689"/>
                  </a:cubicBezTo>
                  <a:cubicBezTo>
                    <a:pt x="1963" y="688"/>
                    <a:pt x="1962" y="687"/>
                    <a:pt x="1962" y="686"/>
                  </a:cubicBezTo>
                  <a:cubicBezTo>
                    <a:pt x="1936" y="573"/>
                    <a:pt x="1882" y="470"/>
                    <a:pt x="1803" y="384"/>
                  </a:cubicBezTo>
                  <a:cubicBezTo>
                    <a:pt x="1764" y="319"/>
                    <a:pt x="1710" y="264"/>
                    <a:pt x="1644" y="225"/>
                  </a:cubicBezTo>
                  <a:cubicBezTo>
                    <a:pt x="1611" y="199"/>
                    <a:pt x="1584" y="176"/>
                    <a:pt x="1551" y="154"/>
                  </a:cubicBezTo>
                  <a:lnTo>
                    <a:pt x="1513" y="126"/>
                  </a:lnTo>
                  <a:cubicBezTo>
                    <a:pt x="1369" y="42"/>
                    <a:pt x="1208" y="0"/>
                    <a:pt x="10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8" name="Google Shape;26408;p72"/>
            <p:cNvSpPr/>
            <p:nvPr/>
          </p:nvSpPr>
          <p:spPr>
            <a:xfrm flipH="1">
              <a:off x="6396846" y="1612114"/>
              <a:ext cx="40390" cy="47707"/>
            </a:xfrm>
            <a:custGeom>
              <a:avLst/>
              <a:gdLst/>
              <a:ahLst/>
              <a:cxnLst/>
              <a:rect l="l" t="t" r="r" b="b"/>
              <a:pathLst>
                <a:path w="1656" h="1956" extrusionOk="0">
                  <a:moveTo>
                    <a:pt x="635" y="1"/>
                  </a:moveTo>
                  <a:cubicBezTo>
                    <a:pt x="624" y="1"/>
                    <a:pt x="612" y="2"/>
                    <a:pt x="600" y="4"/>
                  </a:cubicBezTo>
                  <a:cubicBezTo>
                    <a:pt x="495" y="20"/>
                    <a:pt x="424" y="145"/>
                    <a:pt x="376" y="229"/>
                  </a:cubicBezTo>
                  <a:cubicBezTo>
                    <a:pt x="351" y="274"/>
                    <a:pt x="337" y="326"/>
                    <a:pt x="317" y="374"/>
                  </a:cubicBezTo>
                  <a:cubicBezTo>
                    <a:pt x="284" y="402"/>
                    <a:pt x="255" y="434"/>
                    <a:pt x="230" y="470"/>
                  </a:cubicBezTo>
                  <a:cubicBezTo>
                    <a:pt x="193" y="511"/>
                    <a:pt x="159" y="555"/>
                    <a:pt x="128" y="600"/>
                  </a:cubicBezTo>
                  <a:cubicBezTo>
                    <a:pt x="70" y="689"/>
                    <a:pt x="60" y="752"/>
                    <a:pt x="48" y="847"/>
                  </a:cubicBezTo>
                  <a:cubicBezTo>
                    <a:pt x="44" y="876"/>
                    <a:pt x="42" y="896"/>
                    <a:pt x="41" y="915"/>
                  </a:cubicBezTo>
                  <a:lnTo>
                    <a:pt x="39" y="919"/>
                  </a:lnTo>
                  <a:cubicBezTo>
                    <a:pt x="6" y="1025"/>
                    <a:pt x="1" y="1138"/>
                    <a:pt x="25" y="1246"/>
                  </a:cubicBezTo>
                  <a:cubicBezTo>
                    <a:pt x="25" y="1319"/>
                    <a:pt x="45" y="1390"/>
                    <a:pt x="81" y="1453"/>
                  </a:cubicBezTo>
                  <a:cubicBezTo>
                    <a:pt x="114" y="1553"/>
                    <a:pt x="172" y="1644"/>
                    <a:pt x="249" y="1715"/>
                  </a:cubicBezTo>
                  <a:lnTo>
                    <a:pt x="415" y="1844"/>
                  </a:lnTo>
                  <a:lnTo>
                    <a:pt x="610" y="1925"/>
                  </a:lnTo>
                  <a:cubicBezTo>
                    <a:pt x="672" y="1945"/>
                    <a:pt x="736" y="1955"/>
                    <a:pt x="800" y="1955"/>
                  </a:cubicBezTo>
                  <a:cubicBezTo>
                    <a:pt x="846" y="1955"/>
                    <a:pt x="892" y="1950"/>
                    <a:pt x="937" y="1940"/>
                  </a:cubicBezTo>
                  <a:cubicBezTo>
                    <a:pt x="1009" y="1940"/>
                    <a:pt x="1081" y="1921"/>
                    <a:pt x="1143" y="1884"/>
                  </a:cubicBezTo>
                  <a:cubicBezTo>
                    <a:pt x="1245" y="1852"/>
                    <a:pt x="1335" y="1793"/>
                    <a:pt x="1407" y="1715"/>
                  </a:cubicBezTo>
                  <a:lnTo>
                    <a:pt x="1534" y="1550"/>
                  </a:lnTo>
                  <a:cubicBezTo>
                    <a:pt x="1561" y="1485"/>
                    <a:pt x="1590" y="1419"/>
                    <a:pt x="1617" y="1354"/>
                  </a:cubicBezTo>
                  <a:cubicBezTo>
                    <a:pt x="1650" y="1249"/>
                    <a:pt x="1655" y="1137"/>
                    <a:pt x="1631" y="1028"/>
                  </a:cubicBezTo>
                  <a:cubicBezTo>
                    <a:pt x="1631" y="956"/>
                    <a:pt x="1613" y="885"/>
                    <a:pt x="1576" y="822"/>
                  </a:cubicBezTo>
                  <a:cubicBezTo>
                    <a:pt x="1543" y="722"/>
                    <a:pt x="1485" y="631"/>
                    <a:pt x="1407" y="559"/>
                  </a:cubicBezTo>
                  <a:lnTo>
                    <a:pt x="1242" y="431"/>
                  </a:lnTo>
                  <a:lnTo>
                    <a:pt x="1045" y="349"/>
                  </a:lnTo>
                  <a:cubicBezTo>
                    <a:pt x="997" y="338"/>
                    <a:pt x="948" y="331"/>
                    <a:pt x="898" y="329"/>
                  </a:cubicBezTo>
                  <a:cubicBezTo>
                    <a:pt x="880" y="321"/>
                    <a:pt x="862" y="314"/>
                    <a:pt x="844" y="309"/>
                  </a:cubicBezTo>
                  <a:cubicBezTo>
                    <a:pt x="837" y="307"/>
                    <a:pt x="830" y="308"/>
                    <a:pt x="822" y="306"/>
                  </a:cubicBezTo>
                  <a:cubicBezTo>
                    <a:pt x="818" y="291"/>
                    <a:pt x="811" y="277"/>
                    <a:pt x="808" y="261"/>
                  </a:cubicBezTo>
                  <a:cubicBezTo>
                    <a:pt x="807" y="255"/>
                    <a:pt x="806" y="248"/>
                    <a:pt x="805" y="242"/>
                  </a:cubicBezTo>
                  <a:cubicBezTo>
                    <a:pt x="803" y="231"/>
                    <a:pt x="802" y="215"/>
                    <a:pt x="802" y="214"/>
                  </a:cubicBezTo>
                  <a:cubicBezTo>
                    <a:pt x="801" y="200"/>
                    <a:pt x="800" y="186"/>
                    <a:pt x="799" y="172"/>
                  </a:cubicBezTo>
                  <a:cubicBezTo>
                    <a:pt x="799" y="142"/>
                    <a:pt x="791" y="111"/>
                    <a:pt x="775" y="85"/>
                  </a:cubicBezTo>
                  <a:cubicBezTo>
                    <a:pt x="757" y="62"/>
                    <a:pt x="748" y="50"/>
                    <a:pt x="748" y="50"/>
                  </a:cubicBezTo>
                  <a:lnTo>
                    <a:pt x="748" y="50"/>
                  </a:lnTo>
                  <a:cubicBezTo>
                    <a:pt x="748" y="50"/>
                    <a:pt x="753" y="57"/>
                    <a:pt x="763" y="70"/>
                  </a:cubicBezTo>
                  <a:lnTo>
                    <a:pt x="763" y="70"/>
                  </a:lnTo>
                  <a:cubicBezTo>
                    <a:pt x="727" y="23"/>
                    <a:pt x="687" y="1"/>
                    <a:pt x="6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9" name="Google Shape;26409;p72"/>
            <p:cNvSpPr/>
            <p:nvPr/>
          </p:nvSpPr>
          <p:spPr>
            <a:xfrm flipH="1">
              <a:off x="6273920" y="1294434"/>
              <a:ext cx="46561" cy="34829"/>
            </a:xfrm>
            <a:custGeom>
              <a:avLst/>
              <a:gdLst/>
              <a:ahLst/>
              <a:cxnLst/>
              <a:rect l="l" t="t" r="r" b="b"/>
              <a:pathLst>
                <a:path w="1909" h="1428" extrusionOk="0">
                  <a:moveTo>
                    <a:pt x="1195" y="0"/>
                  </a:moveTo>
                  <a:cubicBezTo>
                    <a:pt x="1071" y="0"/>
                    <a:pt x="946" y="33"/>
                    <a:pt x="836" y="98"/>
                  </a:cubicBezTo>
                  <a:cubicBezTo>
                    <a:pt x="755" y="138"/>
                    <a:pt x="680" y="187"/>
                    <a:pt x="613" y="247"/>
                  </a:cubicBezTo>
                  <a:cubicBezTo>
                    <a:pt x="599" y="254"/>
                    <a:pt x="584" y="258"/>
                    <a:pt x="570" y="267"/>
                  </a:cubicBezTo>
                  <a:cubicBezTo>
                    <a:pt x="515" y="302"/>
                    <a:pt x="465" y="345"/>
                    <a:pt x="422" y="395"/>
                  </a:cubicBezTo>
                  <a:cubicBezTo>
                    <a:pt x="383" y="413"/>
                    <a:pt x="347" y="437"/>
                    <a:pt x="318" y="468"/>
                  </a:cubicBezTo>
                  <a:cubicBezTo>
                    <a:pt x="310" y="477"/>
                    <a:pt x="301" y="487"/>
                    <a:pt x="294" y="497"/>
                  </a:cubicBezTo>
                  <a:lnTo>
                    <a:pt x="285" y="500"/>
                  </a:lnTo>
                  <a:lnTo>
                    <a:pt x="172" y="541"/>
                  </a:lnTo>
                  <a:cubicBezTo>
                    <a:pt x="1" y="602"/>
                    <a:pt x="0" y="826"/>
                    <a:pt x="172" y="888"/>
                  </a:cubicBezTo>
                  <a:lnTo>
                    <a:pt x="276" y="925"/>
                  </a:lnTo>
                  <a:cubicBezTo>
                    <a:pt x="283" y="927"/>
                    <a:pt x="289" y="931"/>
                    <a:pt x="296" y="933"/>
                  </a:cubicBezTo>
                  <a:cubicBezTo>
                    <a:pt x="330" y="971"/>
                    <a:pt x="372" y="1004"/>
                    <a:pt x="416" y="1028"/>
                  </a:cubicBezTo>
                  <a:cubicBezTo>
                    <a:pt x="459" y="1081"/>
                    <a:pt x="512" y="1126"/>
                    <a:pt x="570" y="1162"/>
                  </a:cubicBezTo>
                  <a:cubicBezTo>
                    <a:pt x="584" y="1169"/>
                    <a:pt x="598" y="1174"/>
                    <a:pt x="613" y="1180"/>
                  </a:cubicBezTo>
                  <a:cubicBezTo>
                    <a:pt x="680" y="1240"/>
                    <a:pt x="754" y="1290"/>
                    <a:pt x="835" y="1330"/>
                  </a:cubicBezTo>
                  <a:cubicBezTo>
                    <a:pt x="946" y="1395"/>
                    <a:pt x="1070" y="1428"/>
                    <a:pt x="1195" y="1428"/>
                  </a:cubicBezTo>
                  <a:cubicBezTo>
                    <a:pt x="1319" y="1428"/>
                    <a:pt x="1444" y="1395"/>
                    <a:pt x="1555" y="1330"/>
                  </a:cubicBezTo>
                  <a:cubicBezTo>
                    <a:pt x="1774" y="1202"/>
                    <a:pt x="1908" y="968"/>
                    <a:pt x="1908" y="714"/>
                  </a:cubicBezTo>
                  <a:cubicBezTo>
                    <a:pt x="1908" y="460"/>
                    <a:pt x="1774" y="226"/>
                    <a:pt x="1555" y="98"/>
                  </a:cubicBezTo>
                  <a:lnTo>
                    <a:pt x="1556" y="98"/>
                  </a:lnTo>
                  <a:cubicBezTo>
                    <a:pt x="1445" y="33"/>
                    <a:pt x="1320" y="0"/>
                    <a:pt x="1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0" name="Google Shape;26410;p72"/>
            <p:cNvSpPr/>
            <p:nvPr/>
          </p:nvSpPr>
          <p:spPr>
            <a:xfrm flipH="1">
              <a:off x="6612575" y="1283312"/>
              <a:ext cx="28853" cy="28536"/>
            </a:xfrm>
            <a:custGeom>
              <a:avLst/>
              <a:gdLst/>
              <a:ahLst/>
              <a:cxnLst/>
              <a:rect l="l" t="t" r="r" b="b"/>
              <a:pathLst>
                <a:path w="1183" h="1170" extrusionOk="0">
                  <a:moveTo>
                    <a:pt x="569" y="0"/>
                  </a:moveTo>
                  <a:cubicBezTo>
                    <a:pt x="424" y="0"/>
                    <a:pt x="280" y="54"/>
                    <a:pt x="168" y="160"/>
                  </a:cubicBezTo>
                  <a:lnTo>
                    <a:pt x="79" y="275"/>
                  </a:lnTo>
                  <a:cubicBezTo>
                    <a:pt x="27" y="362"/>
                    <a:pt x="0" y="461"/>
                    <a:pt x="1" y="563"/>
                  </a:cubicBezTo>
                  <a:cubicBezTo>
                    <a:pt x="8" y="613"/>
                    <a:pt x="15" y="663"/>
                    <a:pt x="21" y="713"/>
                  </a:cubicBezTo>
                  <a:cubicBezTo>
                    <a:pt x="47" y="808"/>
                    <a:pt x="97" y="895"/>
                    <a:pt x="168" y="964"/>
                  </a:cubicBezTo>
                  <a:cubicBezTo>
                    <a:pt x="175" y="973"/>
                    <a:pt x="183" y="980"/>
                    <a:pt x="192" y="988"/>
                  </a:cubicBezTo>
                  <a:cubicBezTo>
                    <a:pt x="195" y="991"/>
                    <a:pt x="198" y="995"/>
                    <a:pt x="202" y="999"/>
                  </a:cubicBezTo>
                  <a:cubicBezTo>
                    <a:pt x="286" y="1082"/>
                    <a:pt x="349" y="1111"/>
                    <a:pt x="460" y="1149"/>
                  </a:cubicBezTo>
                  <a:cubicBezTo>
                    <a:pt x="509" y="1163"/>
                    <a:pt x="560" y="1170"/>
                    <a:pt x="610" y="1170"/>
                  </a:cubicBezTo>
                  <a:cubicBezTo>
                    <a:pt x="661" y="1170"/>
                    <a:pt x="711" y="1163"/>
                    <a:pt x="760" y="1149"/>
                  </a:cubicBezTo>
                  <a:cubicBezTo>
                    <a:pt x="953" y="1096"/>
                    <a:pt x="1102" y="946"/>
                    <a:pt x="1155" y="754"/>
                  </a:cubicBezTo>
                  <a:cubicBezTo>
                    <a:pt x="1183" y="656"/>
                    <a:pt x="1183" y="551"/>
                    <a:pt x="1156" y="453"/>
                  </a:cubicBezTo>
                  <a:cubicBezTo>
                    <a:pt x="1117" y="341"/>
                    <a:pt x="1090" y="279"/>
                    <a:pt x="1005" y="195"/>
                  </a:cubicBezTo>
                  <a:lnTo>
                    <a:pt x="994" y="184"/>
                  </a:lnTo>
                  <a:lnTo>
                    <a:pt x="970" y="160"/>
                  </a:lnTo>
                  <a:cubicBezTo>
                    <a:pt x="858" y="54"/>
                    <a:pt x="713" y="0"/>
                    <a:pt x="5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1" name="Google Shape;26411;p72"/>
            <p:cNvSpPr/>
            <p:nvPr/>
          </p:nvSpPr>
          <p:spPr>
            <a:xfrm flipH="1">
              <a:off x="6615844" y="951535"/>
              <a:ext cx="36585" cy="34975"/>
            </a:xfrm>
            <a:custGeom>
              <a:avLst/>
              <a:gdLst/>
              <a:ahLst/>
              <a:cxnLst/>
              <a:rect l="l" t="t" r="r" b="b"/>
              <a:pathLst>
                <a:path w="1500" h="1434" extrusionOk="0">
                  <a:moveTo>
                    <a:pt x="801" y="0"/>
                  </a:moveTo>
                  <a:cubicBezTo>
                    <a:pt x="793" y="0"/>
                    <a:pt x="785" y="1"/>
                    <a:pt x="777" y="1"/>
                  </a:cubicBezTo>
                  <a:lnTo>
                    <a:pt x="590" y="26"/>
                  </a:lnTo>
                  <a:cubicBezTo>
                    <a:pt x="473" y="58"/>
                    <a:pt x="367" y="121"/>
                    <a:pt x="281" y="207"/>
                  </a:cubicBezTo>
                  <a:cubicBezTo>
                    <a:pt x="277" y="212"/>
                    <a:pt x="271" y="218"/>
                    <a:pt x="267" y="224"/>
                  </a:cubicBezTo>
                  <a:cubicBezTo>
                    <a:pt x="260" y="231"/>
                    <a:pt x="252" y="237"/>
                    <a:pt x="245" y="244"/>
                  </a:cubicBezTo>
                  <a:cubicBezTo>
                    <a:pt x="184" y="287"/>
                    <a:pt x="135" y="345"/>
                    <a:pt x="101" y="411"/>
                  </a:cubicBezTo>
                  <a:cubicBezTo>
                    <a:pt x="47" y="467"/>
                    <a:pt x="2" y="536"/>
                    <a:pt x="1" y="615"/>
                  </a:cubicBezTo>
                  <a:cubicBezTo>
                    <a:pt x="2" y="680"/>
                    <a:pt x="31" y="743"/>
                    <a:pt x="81" y="785"/>
                  </a:cubicBezTo>
                  <a:cubicBezTo>
                    <a:pt x="84" y="820"/>
                    <a:pt x="91" y="856"/>
                    <a:pt x="100" y="889"/>
                  </a:cubicBezTo>
                  <a:cubicBezTo>
                    <a:pt x="124" y="946"/>
                    <a:pt x="147" y="1001"/>
                    <a:pt x="171" y="1058"/>
                  </a:cubicBezTo>
                  <a:cubicBezTo>
                    <a:pt x="213" y="1137"/>
                    <a:pt x="276" y="1205"/>
                    <a:pt x="352" y="1254"/>
                  </a:cubicBezTo>
                  <a:cubicBezTo>
                    <a:pt x="395" y="1297"/>
                    <a:pt x="448" y="1329"/>
                    <a:pt x="507" y="1344"/>
                  </a:cubicBezTo>
                  <a:cubicBezTo>
                    <a:pt x="575" y="1379"/>
                    <a:pt x="649" y="1398"/>
                    <a:pt x="724" y="1401"/>
                  </a:cubicBezTo>
                  <a:cubicBezTo>
                    <a:pt x="789" y="1422"/>
                    <a:pt x="856" y="1434"/>
                    <a:pt x="923" y="1434"/>
                  </a:cubicBezTo>
                  <a:cubicBezTo>
                    <a:pt x="1021" y="1434"/>
                    <a:pt x="1119" y="1409"/>
                    <a:pt x="1207" y="1358"/>
                  </a:cubicBezTo>
                  <a:cubicBezTo>
                    <a:pt x="1381" y="1256"/>
                    <a:pt x="1500" y="1059"/>
                    <a:pt x="1496" y="855"/>
                  </a:cubicBezTo>
                  <a:cubicBezTo>
                    <a:pt x="1492" y="801"/>
                    <a:pt x="1486" y="745"/>
                    <a:pt x="1476" y="692"/>
                  </a:cubicBezTo>
                  <a:cubicBezTo>
                    <a:pt x="1478" y="632"/>
                    <a:pt x="1470" y="573"/>
                    <a:pt x="1454" y="516"/>
                  </a:cubicBezTo>
                  <a:lnTo>
                    <a:pt x="1383" y="349"/>
                  </a:lnTo>
                  <a:cubicBezTo>
                    <a:pt x="1341" y="269"/>
                    <a:pt x="1278" y="201"/>
                    <a:pt x="1202" y="153"/>
                  </a:cubicBezTo>
                  <a:cubicBezTo>
                    <a:pt x="1159" y="109"/>
                    <a:pt x="1106" y="78"/>
                    <a:pt x="1047" y="62"/>
                  </a:cubicBezTo>
                  <a:cubicBezTo>
                    <a:pt x="971" y="21"/>
                    <a:pt x="887" y="0"/>
                    <a:pt x="8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2" name="Google Shape;26412;p72"/>
            <p:cNvSpPr/>
            <p:nvPr/>
          </p:nvSpPr>
          <p:spPr>
            <a:xfrm flipH="1">
              <a:off x="8124163" y="2375783"/>
              <a:ext cx="137971" cy="83485"/>
            </a:xfrm>
            <a:custGeom>
              <a:avLst/>
              <a:gdLst/>
              <a:ahLst/>
              <a:cxnLst/>
              <a:rect l="l" t="t" r="r" b="b"/>
              <a:pathLst>
                <a:path w="10881" h="6584" extrusionOk="0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3" name="Google Shape;26413;p72"/>
            <p:cNvSpPr/>
            <p:nvPr/>
          </p:nvSpPr>
          <p:spPr>
            <a:xfrm flipH="1">
              <a:off x="7668404" y="2172617"/>
              <a:ext cx="69284" cy="41831"/>
            </a:xfrm>
            <a:custGeom>
              <a:avLst/>
              <a:gdLst/>
              <a:ahLst/>
              <a:cxnLst/>
              <a:rect l="l" t="t" r="r" b="b"/>
              <a:pathLst>
                <a:path w="5464" h="3299" extrusionOk="0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4" name="Google Shape;26414;p72"/>
            <p:cNvSpPr/>
            <p:nvPr/>
          </p:nvSpPr>
          <p:spPr>
            <a:xfrm flipH="1">
              <a:off x="8054877" y="1811591"/>
              <a:ext cx="69309" cy="4197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5" name="Google Shape;26415;p72"/>
            <p:cNvSpPr/>
            <p:nvPr/>
          </p:nvSpPr>
          <p:spPr>
            <a:xfrm>
              <a:off x="8275788" y="713852"/>
              <a:ext cx="162951" cy="98409"/>
            </a:xfrm>
            <a:custGeom>
              <a:avLst/>
              <a:gdLst/>
              <a:ahLst/>
              <a:cxnLst/>
              <a:rect l="l" t="t" r="r" b="b"/>
              <a:pathLst>
                <a:path w="12851" h="7761" extrusionOk="0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6" name="Google Shape;26416;p72"/>
            <p:cNvSpPr/>
            <p:nvPr/>
          </p:nvSpPr>
          <p:spPr>
            <a:xfrm>
              <a:off x="7854641" y="589985"/>
              <a:ext cx="77069" cy="76689"/>
            </a:xfrm>
            <a:custGeom>
              <a:avLst/>
              <a:gdLst/>
              <a:ahLst/>
              <a:cxnLst/>
              <a:rect l="l" t="t" r="r" b="b"/>
              <a:pathLst>
                <a:path w="6078" h="6048" extrusionOk="0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7" name="Google Shape;26417;p72"/>
            <p:cNvSpPr/>
            <p:nvPr/>
          </p:nvSpPr>
          <p:spPr>
            <a:xfrm flipH="1">
              <a:off x="7737701" y="189381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8" name="Google Shape;26418;p72"/>
            <p:cNvSpPr/>
            <p:nvPr/>
          </p:nvSpPr>
          <p:spPr>
            <a:xfrm flipH="1">
              <a:off x="7417751" y="2873451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9" name="Google Shape;26419;p72"/>
            <p:cNvSpPr/>
            <p:nvPr/>
          </p:nvSpPr>
          <p:spPr>
            <a:xfrm flipH="1">
              <a:off x="6197744" y="1037755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0" name="Google Shape;26420;p72"/>
            <p:cNvSpPr/>
            <p:nvPr/>
          </p:nvSpPr>
          <p:spPr>
            <a:xfrm>
              <a:off x="8458100" y="321072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1" name="Google Shape;26421;p72"/>
            <p:cNvSpPr/>
            <p:nvPr/>
          </p:nvSpPr>
          <p:spPr>
            <a:xfrm flipH="1">
              <a:off x="8220492" y="2029023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2" name="Google Shape;26422;p72"/>
            <p:cNvSpPr/>
            <p:nvPr/>
          </p:nvSpPr>
          <p:spPr>
            <a:xfrm flipH="1">
              <a:off x="7417750" y="237555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3" name="Google Shape;26423;p72"/>
            <p:cNvSpPr/>
            <p:nvPr/>
          </p:nvSpPr>
          <p:spPr>
            <a:xfrm flipH="1">
              <a:off x="7386643" y="2070709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4" name="Google Shape;26424;p72"/>
            <p:cNvSpPr/>
            <p:nvPr/>
          </p:nvSpPr>
          <p:spPr>
            <a:xfrm>
              <a:off x="8098266" y="279385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5" name="Google Shape;26425;p72"/>
            <p:cNvSpPr/>
            <p:nvPr/>
          </p:nvSpPr>
          <p:spPr>
            <a:xfrm flipH="1">
              <a:off x="6483393" y="1893822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26" name="Google Shape;26426;p72"/>
          <p:cNvGrpSpPr/>
          <p:nvPr/>
        </p:nvGrpSpPr>
        <p:grpSpPr>
          <a:xfrm>
            <a:off x="4713771" y="2640091"/>
            <a:ext cx="1623004" cy="1651778"/>
            <a:chOff x="635250" y="1186125"/>
            <a:chExt cx="2652400" cy="2699425"/>
          </a:xfrm>
        </p:grpSpPr>
        <p:sp>
          <p:nvSpPr>
            <p:cNvPr id="26427" name="Google Shape;26427;p72"/>
            <p:cNvSpPr/>
            <p:nvPr/>
          </p:nvSpPr>
          <p:spPr>
            <a:xfrm>
              <a:off x="635250" y="1710675"/>
              <a:ext cx="1701200" cy="2174875"/>
            </a:xfrm>
            <a:custGeom>
              <a:avLst/>
              <a:gdLst/>
              <a:ahLst/>
              <a:cxnLst/>
              <a:rect l="l" t="t" r="r" b="b"/>
              <a:pathLst>
                <a:path w="68048" h="86995" extrusionOk="0">
                  <a:moveTo>
                    <a:pt x="61162" y="1"/>
                  </a:moveTo>
                  <a:cubicBezTo>
                    <a:pt x="60993" y="1"/>
                    <a:pt x="60823" y="6"/>
                    <a:pt x="60653" y="16"/>
                  </a:cubicBezTo>
                  <a:cubicBezTo>
                    <a:pt x="58533" y="139"/>
                    <a:pt x="56517" y="969"/>
                    <a:pt x="54628" y="1884"/>
                  </a:cubicBezTo>
                  <a:cubicBezTo>
                    <a:pt x="51293" y="3497"/>
                    <a:pt x="48049" y="5315"/>
                    <a:pt x="44914" y="7287"/>
                  </a:cubicBezTo>
                  <a:cubicBezTo>
                    <a:pt x="38692" y="11199"/>
                    <a:pt x="32913" y="15779"/>
                    <a:pt x="27682" y="20943"/>
                  </a:cubicBezTo>
                  <a:cubicBezTo>
                    <a:pt x="22493" y="26066"/>
                    <a:pt x="17879" y="31768"/>
                    <a:pt x="13997" y="37942"/>
                  </a:cubicBezTo>
                  <a:cubicBezTo>
                    <a:pt x="9961" y="44362"/>
                    <a:pt x="6701" y="51261"/>
                    <a:pt x="4368" y="58479"/>
                  </a:cubicBezTo>
                  <a:cubicBezTo>
                    <a:pt x="2039" y="65683"/>
                    <a:pt x="579" y="73175"/>
                    <a:pt x="152" y="80738"/>
                  </a:cubicBezTo>
                  <a:cubicBezTo>
                    <a:pt x="48" y="82588"/>
                    <a:pt x="1" y="84441"/>
                    <a:pt x="13" y="86295"/>
                  </a:cubicBezTo>
                  <a:cubicBezTo>
                    <a:pt x="16" y="86735"/>
                    <a:pt x="436" y="86994"/>
                    <a:pt x="837" y="86994"/>
                  </a:cubicBezTo>
                  <a:cubicBezTo>
                    <a:pt x="1131" y="86994"/>
                    <a:pt x="1415" y="86854"/>
                    <a:pt x="1516" y="86543"/>
                  </a:cubicBezTo>
                  <a:cubicBezTo>
                    <a:pt x="3272" y="81147"/>
                    <a:pt x="5397" y="75877"/>
                    <a:pt x="7802" y="70739"/>
                  </a:cubicBezTo>
                  <a:cubicBezTo>
                    <a:pt x="9565" y="67650"/>
                    <a:pt x="11413" y="64611"/>
                    <a:pt x="13348" y="61624"/>
                  </a:cubicBezTo>
                  <a:cubicBezTo>
                    <a:pt x="17287" y="55561"/>
                    <a:pt x="21593" y="49735"/>
                    <a:pt x="26258" y="44212"/>
                  </a:cubicBezTo>
                  <a:cubicBezTo>
                    <a:pt x="30890" y="38729"/>
                    <a:pt x="35874" y="33540"/>
                    <a:pt x="41204" y="28733"/>
                  </a:cubicBezTo>
                  <a:cubicBezTo>
                    <a:pt x="46535" y="23927"/>
                    <a:pt x="52207" y="19484"/>
                    <a:pt x="58191" y="15517"/>
                  </a:cubicBezTo>
                  <a:cubicBezTo>
                    <a:pt x="59666" y="14538"/>
                    <a:pt x="61179" y="13622"/>
                    <a:pt x="62663" y="12659"/>
                  </a:cubicBezTo>
                  <a:cubicBezTo>
                    <a:pt x="64007" y="11786"/>
                    <a:pt x="65343" y="10805"/>
                    <a:pt x="66388" y="9580"/>
                  </a:cubicBezTo>
                  <a:cubicBezTo>
                    <a:pt x="67392" y="8403"/>
                    <a:pt x="68047" y="6959"/>
                    <a:pt x="67962" y="5388"/>
                  </a:cubicBezTo>
                  <a:cubicBezTo>
                    <a:pt x="67874" y="3745"/>
                    <a:pt x="66914" y="2285"/>
                    <a:pt x="65585" y="1356"/>
                  </a:cubicBezTo>
                  <a:cubicBezTo>
                    <a:pt x="64275" y="440"/>
                    <a:pt x="62742" y="1"/>
                    <a:pt x="61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8" name="Google Shape;26428;p72"/>
            <p:cNvSpPr/>
            <p:nvPr/>
          </p:nvSpPr>
          <p:spPr>
            <a:xfrm>
              <a:off x="1464325" y="1953350"/>
              <a:ext cx="514700" cy="369800"/>
            </a:xfrm>
            <a:custGeom>
              <a:avLst/>
              <a:gdLst/>
              <a:ahLst/>
              <a:cxnLst/>
              <a:rect l="l" t="t" r="r" b="b"/>
              <a:pathLst>
                <a:path w="20588" h="14792" extrusionOk="0">
                  <a:moveTo>
                    <a:pt x="12744" y="0"/>
                  </a:moveTo>
                  <a:cubicBezTo>
                    <a:pt x="12235" y="0"/>
                    <a:pt x="11726" y="48"/>
                    <a:pt x="11223" y="139"/>
                  </a:cubicBezTo>
                  <a:cubicBezTo>
                    <a:pt x="10936" y="191"/>
                    <a:pt x="10651" y="260"/>
                    <a:pt x="10371" y="344"/>
                  </a:cubicBezTo>
                  <a:cubicBezTo>
                    <a:pt x="10310" y="356"/>
                    <a:pt x="10249" y="369"/>
                    <a:pt x="10189" y="381"/>
                  </a:cubicBezTo>
                  <a:cubicBezTo>
                    <a:pt x="9441" y="543"/>
                    <a:pt x="8708" y="773"/>
                    <a:pt x="8001" y="1069"/>
                  </a:cubicBezTo>
                  <a:cubicBezTo>
                    <a:pt x="6608" y="1648"/>
                    <a:pt x="5326" y="2467"/>
                    <a:pt x="4214" y="3486"/>
                  </a:cubicBezTo>
                  <a:cubicBezTo>
                    <a:pt x="3901" y="3772"/>
                    <a:pt x="4156" y="4278"/>
                    <a:pt x="4546" y="4290"/>
                  </a:cubicBezTo>
                  <a:lnTo>
                    <a:pt x="6341" y="4344"/>
                  </a:lnTo>
                  <a:cubicBezTo>
                    <a:pt x="6102" y="4531"/>
                    <a:pt x="5874" y="4723"/>
                    <a:pt x="5666" y="4902"/>
                  </a:cubicBezTo>
                  <a:cubicBezTo>
                    <a:pt x="4811" y="5637"/>
                    <a:pt x="4063" y="6487"/>
                    <a:pt x="3401" y="7397"/>
                  </a:cubicBezTo>
                  <a:cubicBezTo>
                    <a:pt x="1934" y="9408"/>
                    <a:pt x="954" y="11726"/>
                    <a:pt x="112" y="14053"/>
                  </a:cubicBezTo>
                  <a:cubicBezTo>
                    <a:pt x="0" y="14360"/>
                    <a:pt x="287" y="14685"/>
                    <a:pt x="590" y="14685"/>
                  </a:cubicBezTo>
                  <a:cubicBezTo>
                    <a:pt x="591" y="14685"/>
                    <a:pt x="592" y="14685"/>
                    <a:pt x="593" y="14685"/>
                  </a:cubicBezTo>
                  <a:cubicBezTo>
                    <a:pt x="2826" y="14671"/>
                    <a:pt x="5082" y="14595"/>
                    <a:pt x="7262" y="14071"/>
                  </a:cubicBezTo>
                  <a:cubicBezTo>
                    <a:pt x="8124" y="13863"/>
                    <a:pt x="8964" y="13578"/>
                    <a:pt x="9773" y="13216"/>
                  </a:cubicBezTo>
                  <a:lnTo>
                    <a:pt x="9773" y="13216"/>
                  </a:lnTo>
                  <a:cubicBezTo>
                    <a:pt x="9665" y="13578"/>
                    <a:pt x="9600" y="13950"/>
                    <a:pt x="9577" y="14326"/>
                  </a:cubicBezTo>
                  <a:cubicBezTo>
                    <a:pt x="9561" y="14572"/>
                    <a:pt x="9797" y="14792"/>
                    <a:pt x="10033" y="14792"/>
                  </a:cubicBezTo>
                  <a:cubicBezTo>
                    <a:pt x="10036" y="14792"/>
                    <a:pt x="10039" y="14792"/>
                    <a:pt x="10042" y="14792"/>
                  </a:cubicBezTo>
                  <a:cubicBezTo>
                    <a:pt x="13770" y="14720"/>
                    <a:pt x="17593" y="11971"/>
                    <a:pt x="19063" y="8579"/>
                  </a:cubicBezTo>
                  <a:cubicBezTo>
                    <a:pt x="20588" y="5067"/>
                    <a:pt x="18110" y="1067"/>
                    <a:pt x="14536" y="209"/>
                  </a:cubicBezTo>
                  <a:cubicBezTo>
                    <a:pt x="13946" y="67"/>
                    <a:pt x="13345" y="0"/>
                    <a:pt x="127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9" name="Google Shape;26429;p72"/>
            <p:cNvSpPr/>
            <p:nvPr/>
          </p:nvSpPr>
          <p:spPr>
            <a:xfrm>
              <a:off x="1553250" y="1980250"/>
              <a:ext cx="358650" cy="281950"/>
            </a:xfrm>
            <a:custGeom>
              <a:avLst/>
              <a:gdLst/>
              <a:ahLst/>
              <a:cxnLst/>
              <a:rect l="l" t="t" r="r" b="b"/>
              <a:pathLst>
                <a:path w="14346" h="11278" extrusionOk="0">
                  <a:moveTo>
                    <a:pt x="9172" y="0"/>
                  </a:moveTo>
                  <a:cubicBezTo>
                    <a:pt x="9042" y="0"/>
                    <a:pt x="8912" y="4"/>
                    <a:pt x="8781" y="12"/>
                  </a:cubicBezTo>
                  <a:cubicBezTo>
                    <a:pt x="8556" y="24"/>
                    <a:pt x="8335" y="84"/>
                    <a:pt x="8134" y="187"/>
                  </a:cubicBezTo>
                  <a:cubicBezTo>
                    <a:pt x="7756" y="214"/>
                    <a:pt x="7375" y="259"/>
                    <a:pt x="7005" y="337"/>
                  </a:cubicBezTo>
                  <a:cubicBezTo>
                    <a:pt x="6094" y="531"/>
                    <a:pt x="5217" y="915"/>
                    <a:pt x="4435" y="1418"/>
                  </a:cubicBezTo>
                  <a:cubicBezTo>
                    <a:pt x="4113" y="1624"/>
                    <a:pt x="4119" y="2214"/>
                    <a:pt x="4550" y="2297"/>
                  </a:cubicBezTo>
                  <a:lnTo>
                    <a:pt x="6507" y="2671"/>
                  </a:lnTo>
                  <a:cubicBezTo>
                    <a:pt x="4375" y="3761"/>
                    <a:pt x="2765" y="5614"/>
                    <a:pt x="1387" y="7611"/>
                  </a:cubicBezTo>
                  <a:cubicBezTo>
                    <a:pt x="1177" y="7914"/>
                    <a:pt x="974" y="8219"/>
                    <a:pt x="771" y="8526"/>
                  </a:cubicBezTo>
                  <a:cubicBezTo>
                    <a:pt x="556" y="8852"/>
                    <a:pt x="292" y="9180"/>
                    <a:pt x="140" y="9540"/>
                  </a:cubicBezTo>
                  <a:cubicBezTo>
                    <a:pt x="12" y="9845"/>
                    <a:pt x="0" y="10185"/>
                    <a:pt x="222" y="10452"/>
                  </a:cubicBezTo>
                  <a:cubicBezTo>
                    <a:pt x="464" y="10744"/>
                    <a:pt x="841" y="10758"/>
                    <a:pt x="1192" y="10793"/>
                  </a:cubicBezTo>
                  <a:cubicBezTo>
                    <a:pt x="1498" y="10823"/>
                    <a:pt x="1804" y="10837"/>
                    <a:pt x="2110" y="10837"/>
                  </a:cubicBezTo>
                  <a:cubicBezTo>
                    <a:pt x="3394" y="10837"/>
                    <a:pt x="4679" y="10587"/>
                    <a:pt x="5903" y="10218"/>
                  </a:cubicBezTo>
                  <a:cubicBezTo>
                    <a:pt x="6994" y="9889"/>
                    <a:pt x="8049" y="9456"/>
                    <a:pt x="9085" y="8984"/>
                  </a:cubicBezTo>
                  <a:lnTo>
                    <a:pt x="9085" y="8984"/>
                  </a:lnTo>
                  <a:cubicBezTo>
                    <a:pt x="8849" y="9460"/>
                    <a:pt x="8647" y="9952"/>
                    <a:pt x="8478" y="10456"/>
                  </a:cubicBezTo>
                  <a:cubicBezTo>
                    <a:pt x="8343" y="10866"/>
                    <a:pt x="8707" y="11278"/>
                    <a:pt x="9107" y="11278"/>
                  </a:cubicBezTo>
                  <a:cubicBezTo>
                    <a:pt x="9163" y="11278"/>
                    <a:pt x="9219" y="11270"/>
                    <a:pt x="9275" y="11253"/>
                  </a:cubicBezTo>
                  <a:cubicBezTo>
                    <a:pt x="11498" y="10577"/>
                    <a:pt x="13726" y="9196"/>
                    <a:pt x="14135" y="6725"/>
                  </a:cubicBezTo>
                  <a:cubicBezTo>
                    <a:pt x="14346" y="5445"/>
                    <a:pt x="14240" y="3927"/>
                    <a:pt x="13770" y="2713"/>
                  </a:cubicBezTo>
                  <a:cubicBezTo>
                    <a:pt x="13345" y="1618"/>
                    <a:pt x="12511" y="844"/>
                    <a:pt x="11433" y="407"/>
                  </a:cubicBezTo>
                  <a:cubicBezTo>
                    <a:pt x="10861" y="175"/>
                    <a:pt x="10248" y="61"/>
                    <a:pt x="9635" y="17"/>
                  </a:cubicBezTo>
                  <a:cubicBezTo>
                    <a:pt x="9480" y="6"/>
                    <a:pt x="9326" y="0"/>
                    <a:pt x="9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0" name="Google Shape;26430;p72"/>
            <p:cNvSpPr/>
            <p:nvPr/>
          </p:nvSpPr>
          <p:spPr>
            <a:xfrm>
              <a:off x="1951625" y="1930800"/>
              <a:ext cx="679050" cy="686000"/>
            </a:xfrm>
            <a:custGeom>
              <a:avLst/>
              <a:gdLst/>
              <a:ahLst/>
              <a:cxnLst/>
              <a:rect l="l" t="t" r="r" b="b"/>
              <a:pathLst>
                <a:path w="27162" h="27440" extrusionOk="0">
                  <a:moveTo>
                    <a:pt x="26904" y="0"/>
                  </a:moveTo>
                  <a:lnTo>
                    <a:pt x="20266" y="305"/>
                  </a:lnTo>
                  <a:lnTo>
                    <a:pt x="4034" y="10918"/>
                  </a:lnTo>
                  <a:cubicBezTo>
                    <a:pt x="4034" y="10918"/>
                    <a:pt x="1" y="27440"/>
                    <a:pt x="4920" y="27440"/>
                  </a:cubicBezTo>
                  <a:cubicBezTo>
                    <a:pt x="5200" y="27440"/>
                    <a:pt x="5509" y="27386"/>
                    <a:pt x="5850" y="27273"/>
                  </a:cubicBezTo>
                  <a:cubicBezTo>
                    <a:pt x="15719" y="23993"/>
                    <a:pt x="27162" y="5569"/>
                    <a:pt x="26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1" name="Google Shape;26431;p72"/>
            <p:cNvSpPr/>
            <p:nvPr/>
          </p:nvSpPr>
          <p:spPr>
            <a:xfrm>
              <a:off x="1354100" y="1351375"/>
              <a:ext cx="919575" cy="462200"/>
            </a:xfrm>
            <a:custGeom>
              <a:avLst/>
              <a:gdLst/>
              <a:ahLst/>
              <a:cxnLst/>
              <a:rect l="l" t="t" r="r" b="b"/>
              <a:pathLst>
                <a:path w="36783" h="18488" extrusionOk="0">
                  <a:moveTo>
                    <a:pt x="33198" y="1"/>
                  </a:moveTo>
                  <a:cubicBezTo>
                    <a:pt x="25217" y="1"/>
                    <a:pt x="9422" y="4420"/>
                    <a:pt x="4077" y="11330"/>
                  </a:cubicBezTo>
                  <a:cubicBezTo>
                    <a:pt x="1" y="16599"/>
                    <a:pt x="18690" y="18488"/>
                    <a:pt x="18690" y="18488"/>
                  </a:cubicBezTo>
                  <a:lnTo>
                    <a:pt x="34297" y="6657"/>
                  </a:lnTo>
                  <a:lnTo>
                    <a:pt x="36782" y="495"/>
                  </a:lnTo>
                  <a:cubicBezTo>
                    <a:pt x="35955" y="161"/>
                    <a:pt x="34718" y="1"/>
                    <a:pt x="33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2" name="Google Shape;26432;p72"/>
            <p:cNvSpPr/>
            <p:nvPr/>
          </p:nvSpPr>
          <p:spPr>
            <a:xfrm>
              <a:off x="1746025" y="1811075"/>
              <a:ext cx="393450" cy="394200"/>
            </a:xfrm>
            <a:custGeom>
              <a:avLst/>
              <a:gdLst/>
              <a:ahLst/>
              <a:cxnLst/>
              <a:rect l="l" t="t" r="r" b="b"/>
              <a:pathLst>
                <a:path w="15738" h="15768" extrusionOk="0">
                  <a:moveTo>
                    <a:pt x="4404" y="1"/>
                  </a:moveTo>
                  <a:cubicBezTo>
                    <a:pt x="4404" y="1"/>
                    <a:pt x="1124" y="3082"/>
                    <a:pt x="428" y="5170"/>
                  </a:cubicBezTo>
                  <a:cubicBezTo>
                    <a:pt x="0" y="6453"/>
                    <a:pt x="4963" y="15023"/>
                    <a:pt x="7188" y="15707"/>
                  </a:cubicBezTo>
                  <a:cubicBezTo>
                    <a:pt x="7324" y="15749"/>
                    <a:pt x="7526" y="15768"/>
                    <a:pt x="7778" y="15768"/>
                  </a:cubicBezTo>
                  <a:cubicBezTo>
                    <a:pt x="9926" y="15768"/>
                    <a:pt x="15737" y="14414"/>
                    <a:pt x="15737" y="14414"/>
                  </a:cubicBezTo>
                  <a:lnTo>
                    <a:pt x="4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3" name="Google Shape;26433;p72"/>
            <p:cNvSpPr/>
            <p:nvPr/>
          </p:nvSpPr>
          <p:spPr>
            <a:xfrm>
              <a:off x="1821325" y="1186125"/>
              <a:ext cx="1466325" cy="1018325"/>
            </a:xfrm>
            <a:custGeom>
              <a:avLst/>
              <a:gdLst/>
              <a:ahLst/>
              <a:cxnLst/>
              <a:rect l="l" t="t" r="r" b="b"/>
              <a:pathLst>
                <a:path w="58653" h="40733" extrusionOk="0">
                  <a:moveTo>
                    <a:pt x="42226" y="0"/>
                  </a:moveTo>
                  <a:cubicBezTo>
                    <a:pt x="28874" y="0"/>
                    <a:pt x="9328" y="6913"/>
                    <a:pt x="1" y="25098"/>
                  </a:cubicBezTo>
                  <a:cubicBezTo>
                    <a:pt x="1" y="25098"/>
                    <a:pt x="3380" y="33945"/>
                    <a:pt x="9246" y="40705"/>
                  </a:cubicBezTo>
                  <a:cubicBezTo>
                    <a:pt x="9246" y="40705"/>
                    <a:pt x="9715" y="40732"/>
                    <a:pt x="10557" y="40732"/>
                  </a:cubicBezTo>
                  <a:cubicBezTo>
                    <a:pt x="15076" y="40732"/>
                    <a:pt x="30342" y="39956"/>
                    <a:pt x="41654" y="30069"/>
                  </a:cubicBezTo>
                  <a:cubicBezTo>
                    <a:pt x="55074" y="18338"/>
                    <a:pt x="58652" y="9490"/>
                    <a:pt x="55372" y="4321"/>
                  </a:cubicBezTo>
                  <a:cubicBezTo>
                    <a:pt x="53647" y="1603"/>
                    <a:pt x="48654" y="0"/>
                    <a:pt x="422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4" name="Google Shape;26434;p72"/>
            <p:cNvSpPr/>
            <p:nvPr/>
          </p:nvSpPr>
          <p:spPr>
            <a:xfrm>
              <a:off x="2798275" y="1186150"/>
              <a:ext cx="466675" cy="525100"/>
            </a:xfrm>
            <a:custGeom>
              <a:avLst/>
              <a:gdLst/>
              <a:ahLst/>
              <a:cxnLst/>
              <a:rect l="l" t="t" r="r" b="b"/>
              <a:pathLst>
                <a:path w="18667" h="21004" extrusionOk="0">
                  <a:moveTo>
                    <a:pt x="3152" y="1"/>
                  </a:moveTo>
                  <a:cubicBezTo>
                    <a:pt x="2135" y="1"/>
                    <a:pt x="1082" y="41"/>
                    <a:pt x="1" y="123"/>
                  </a:cubicBezTo>
                  <a:cubicBezTo>
                    <a:pt x="3399" y="2458"/>
                    <a:pt x="6382" y="5344"/>
                    <a:pt x="8305" y="9073"/>
                  </a:cubicBezTo>
                  <a:cubicBezTo>
                    <a:pt x="8772" y="9981"/>
                    <a:pt x="9182" y="10915"/>
                    <a:pt x="9537" y="11872"/>
                  </a:cubicBezTo>
                  <a:cubicBezTo>
                    <a:pt x="9661" y="12208"/>
                    <a:pt x="9778" y="12548"/>
                    <a:pt x="9891" y="12890"/>
                  </a:cubicBezTo>
                  <a:cubicBezTo>
                    <a:pt x="9911" y="12953"/>
                    <a:pt x="9932" y="13014"/>
                    <a:pt x="9952" y="13077"/>
                  </a:cubicBezTo>
                  <a:cubicBezTo>
                    <a:pt x="10169" y="13754"/>
                    <a:pt x="10363" y="14438"/>
                    <a:pt x="10534" y="15129"/>
                  </a:cubicBezTo>
                  <a:cubicBezTo>
                    <a:pt x="10551" y="15197"/>
                    <a:pt x="10567" y="15265"/>
                    <a:pt x="10583" y="15333"/>
                  </a:cubicBezTo>
                  <a:cubicBezTo>
                    <a:pt x="10749" y="16019"/>
                    <a:pt x="10895" y="16711"/>
                    <a:pt x="11020" y="17408"/>
                  </a:cubicBezTo>
                  <a:cubicBezTo>
                    <a:pt x="11035" y="17484"/>
                    <a:pt x="11047" y="17560"/>
                    <a:pt x="11061" y="17636"/>
                  </a:cubicBezTo>
                  <a:cubicBezTo>
                    <a:pt x="11122" y="17980"/>
                    <a:pt x="11179" y="18324"/>
                    <a:pt x="11231" y="18669"/>
                  </a:cubicBezTo>
                  <a:cubicBezTo>
                    <a:pt x="11231" y="18670"/>
                    <a:pt x="11231" y="18672"/>
                    <a:pt x="11232" y="18674"/>
                  </a:cubicBezTo>
                  <a:cubicBezTo>
                    <a:pt x="11285" y="19020"/>
                    <a:pt x="11331" y="19367"/>
                    <a:pt x="11375" y="19715"/>
                  </a:cubicBezTo>
                  <a:cubicBezTo>
                    <a:pt x="11385" y="19800"/>
                    <a:pt x="11395" y="19884"/>
                    <a:pt x="11406" y="19968"/>
                  </a:cubicBezTo>
                  <a:cubicBezTo>
                    <a:pt x="11447" y="20313"/>
                    <a:pt x="11486" y="20658"/>
                    <a:pt x="11521" y="21003"/>
                  </a:cubicBezTo>
                  <a:cubicBezTo>
                    <a:pt x="17449" y="13720"/>
                    <a:pt x="18666" y="8058"/>
                    <a:pt x="16294" y="4320"/>
                  </a:cubicBezTo>
                  <a:cubicBezTo>
                    <a:pt x="14570" y="1602"/>
                    <a:pt x="9578" y="1"/>
                    <a:pt x="3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5" name="Google Shape;26435;p72"/>
            <p:cNvSpPr/>
            <p:nvPr/>
          </p:nvSpPr>
          <p:spPr>
            <a:xfrm>
              <a:off x="2313425" y="1425850"/>
              <a:ext cx="452325" cy="452350"/>
            </a:xfrm>
            <a:custGeom>
              <a:avLst/>
              <a:gdLst/>
              <a:ahLst/>
              <a:cxnLst/>
              <a:rect l="l" t="t" r="r" b="b"/>
              <a:pathLst>
                <a:path w="18093" h="18094" extrusionOk="0">
                  <a:moveTo>
                    <a:pt x="9046" y="1"/>
                  </a:moveTo>
                  <a:cubicBezTo>
                    <a:pt x="6647" y="1"/>
                    <a:pt x="4346" y="954"/>
                    <a:pt x="2649" y="2650"/>
                  </a:cubicBezTo>
                  <a:cubicBezTo>
                    <a:pt x="952" y="4346"/>
                    <a:pt x="0" y="6647"/>
                    <a:pt x="0" y="9047"/>
                  </a:cubicBezTo>
                  <a:cubicBezTo>
                    <a:pt x="0" y="11447"/>
                    <a:pt x="952" y="13747"/>
                    <a:pt x="2649" y="15444"/>
                  </a:cubicBezTo>
                  <a:cubicBezTo>
                    <a:pt x="4346" y="17140"/>
                    <a:pt x="6647" y="18093"/>
                    <a:pt x="9046" y="18093"/>
                  </a:cubicBezTo>
                  <a:cubicBezTo>
                    <a:pt x="11445" y="18093"/>
                    <a:pt x="13746" y="17140"/>
                    <a:pt x="15442" y="15444"/>
                  </a:cubicBezTo>
                  <a:cubicBezTo>
                    <a:pt x="17139" y="13747"/>
                    <a:pt x="18092" y="11447"/>
                    <a:pt x="18092" y="9047"/>
                  </a:cubicBezTo>
                  <a:cubicBezTo>
                    <a:pt x="18092" y="6647"/>
                    <a:pt x="17139" y="4346"/>
                    <a:pt x="15442" y="2650"/>
                  </a:cubicBezTo>
                  <a:cubicBezTo>
                    <a:pt x="13746" y="954"/>
                    <a:pt x="11445" y="1"/>
                    <a:pt x="90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6" name="Google Shape;26436;p72"/>
            <p:cNvSpPr/>
            <p:nvPr/>
          </p:nvSpPr>
          <p:spPr>
            <a:xfrm>
              <a:off x="2405350" y="1517800"/>
              <a:ext cx="268425" cy="268450"/>
            </a:xfrm>
            <a:custGeom>
              <a:avLst/>
              <a:gdLst/>
              <a:ahLst/>
              <a:cxnLst/>
              <a:rect l="l" t="t" r="r" b="b"/>
              <a:pathLst>
                <a:path w="10737" h="10738" extrusionOk="0">
                  <a:moveTo>
                    <a:pt x="5369" y="0"/>
                  </a:moveTo>
                  <a:cubicBezTo>
                    <a:pt x="3945" y="0"/>
                    <a:pt x="2580" y="566"/>
                    <a:pt x="1573" y="1573"/>
                  </a:cubicBezTo>
                  <a:cubicBezTo>
                    <a:pt x="566" y="2579"/>
                    <a:pt x="1" y="3946"/>
                    <a:pt x="1" y="5369"/>
                  </a:cubicBezTo>
                  <a:cubicBezTo>
                    <a:pt x="1" y="6792"/>
                    <a:pt x="566" y="8158"/>
                    <a:pt x="1573" y="9165"/>
                  </a:cubicBezTo>
                  <a:cubicBezTo>
                    <a:pt x="2580" y="10172"/>
                    <a:pt x="3945" y="10737"/>
                    <a:pt x="5369" y="10737"/>
                  </a:cubicBezTo>
                  <a:cubicBezTo>
                    <a:pt x="6793" y="10737"/>
                    <a:pt x="8158" y="10172"/>
                    <a:pt x="9164" y="9165"/>
                  </a:cubicBezTo>
                  <a:cubicBezTo>
                    <a:pt x="10171" y="8158"/>
                    <a:pt x="10737" y="6792"/>
                    <a:pt x="10737" y="5369"/>
                  </a:cubicBezTo>
                  <a:cubicBezTo>
                    <a:pt x="10737" y="3946"/>
                    <a:pt x="10171" y="2579"/>
                    <a:pt x="9164" y="1573"/>
                  </a:cubicBezTo>
                  <a:cubicBezTo>
                    <a:pt x="8158" y="566"/>
                    <a:pt x="6793" y="0"/>
                    <a:pt x="53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7" name="Google Shape;26437;p72"/>
            <p:cNvSpPr/>
            <p:nvPr/>
          </p:nvSpPr>
          <p:spPr>
            <a:xfrm>
              <a:off x="2429975" y="1548475"/>
              <a:ext cx="98775" cy="122675"/>
            </a:xfrm>
            <a:custGeom>
              <a:avLst/>
              <a:gdLst/>
              <a:ahLst/>
              <a:cxnLst/>
              <a:rect l="l" t="t" r="r" b="b"/>
              <a:pathLst>
                <a:path w="3951" h="4907" extrusionOk="0">
                  <a:moveTo>
                    <a:pt x="2795" y="1"/>
                  </a:moveTo>
                  <a:cubicBezTo>
                    <a:pt x="2676" y="1"/>
                    <a:pt x="2555" y="23"/>
                    <a:pt x="2432" y="74"/>
                  </a:cubicBezTo>
                  <a:cubicBezTo>
                    <a:pt x="2245" y="151"/>
                    <a:pt x="2106" y="204"/>
                    <a:pt x="1949" y="319"/>
                  </a:cubicBezTo>
                  <a:cubicBezTo>
                    <a:pt x="1721" y="485"/>
                    <a:pt x="1496" y="659"/>
                    <a:pt x="1294" y="856"/>
                  </a:cubicBezTo>
                  <a:cubicBezTo>
                    <a:pt x="943" y="1194"/>
                    <a:pt x="622" y="1598"/>
                    <a:pt x="389" y="2027"/>
                  </a:cubicBezTo>
                  <a:cubicBezTo>
                    <a:pt x="259" y="2266"/>
                    <a:pt x="137" y="2536"/>
                    <a:pt x="67" y="2801"/>
                  </a:cubicBezTo>
                  <a:cubicBezTo>
                    <a:pt x="0" y="3054"/>
                    <a:pt x="7" y="3350"/>
                    <a:pt x="25" y="3611"/>
                  </a:cubicBezTo>
                  <a:cubicBezTo>
                    <a:pt x="43" y="3882"/>
                    <a:pt x="69" y="4147"/>
                    <a:pt x="176" y="4399"/>
                  </a:cubicBezTo>
                  <a:cubicBezTo>
                    <a:pt x="234" y="4535"/>
                    <a:pt x="321" y="4689"/>
                    <a:pt x="438" y="4780"/>
                  </a:cubicBezTo>
                  <a:cubicBezTo>
                    <a:pt x="491" y="4829"/>
                    <a:pt x="556" y="4863"/>
                    <a:pt x="627" y="4880"/>
                  </a:cubicBezTo>
                  <a:lnTo>
                    <a:pt x="627" y="4880"/>
                  </a:lnTo>
                  <a:cubicBezTo>
                    <a:pt x="670" y="4898"/>
                    <a:pt x="717" y="4907"/>
                    <a:pt x="765" y="4907"/>
                  </a:cubicBezTo>
                  <a:cubicBezTo>
                    <a:pt x="767" y="4907"/>
                    <a:pt x="770" y="4907"/>
                    <a:pt x="772" y="4907"/>
                  </a:cubicBezTo>
                  <a:cubicBezTo>
                    <a:pt x="824" y="4907"/>
                    <a:pt x="876" y="4898"/>
                    <a:pt x="925" y="4880"/>
                  </a:cubicBezTo>
                  <a:lnTo>
                    <a:pt x="925" y="4880"/>
                  </a:lnTo>
                  <a:cubicBezTo>
                    <a:pt x="925" y="4881"/>
                    <a:pt x="924" y="4881"/>
                    <a:pt x="925" y="4881"/>
                  </a:cubicBezTo>
                  <a:cubicBezTo>
                    <a:pt x="925" y="4881"/>
                    <a:pt x="932" y="4878"/>
                    <a:pt x="943" y="4874"/>
                  </a:cubicBezTo>
                  <a:lnTo>
                    <a:pt x="943" y="4874"/>
                  </a:lnTo>
                  <a:cubicBezTo>
                    <a:pt x="948" y="4872"/>
                    <a:pt x="953" y="4870"/>
                    <a:pt x="958" y="4868"/>
                  </a:cubicBezTo>
                  <a:lnTo>
                    <a:pt x="958" y="4868"/>
                  </a:lnTo>
                  <a:cubicBezTo>
                    <a:pt x="980" y="4858"/>
                    <a:pt x="1014" y="4844"/>
                    <a:pt x="1059" y="4824"/>
                  </a:cubicBezTo>
                  <a:lnTo>
                    <a:pt x="1173" y="4736"/>
                  </a:lnTo>
                  <a:cubicBezTo>
                    <a:pt x="1196" y="4707"/>
                    <a:pt x="1213" y="4685"/>
                    <a:pt x="1227" y="4667"/>
                  </a:cubicBezTo>
                  <a:cubicBezTo>
                    <a:pt x="1239" y="4655"/>
                    <a:pt x="1251" y="4643"/>
                    <a:pt x="1263" y="4632"/>
                  </a:cubicBezTo>
                  <a:cubicBezTo>
                    <a:pt x="1355" y="4531"/>
                    <a:pt x="1437" y="4422"/>
                    <a:pt x="1504" y="4302"/>
                  </a:cubicBezTo>
                  <a:cubicBezTo>
                    <a:pt x="1557" y="4211"/>
                    <a:pt x="1608" y="4119"/>
                    <a:pt x="1668" y="4032"/>
                  </a:cubicBezTo>
                  <a:cubicBezTo>
                    <a:pt x="1702" y="3981"/>
                    <a:pt x="1817" y="3842"/>
                    <a:pt x="1815" y="3842"/>
                  </a:cubicBezTo>
                  <a:lnTo>
                    <a:pt x="1815" y="3842"/>
                  </a:lnTo>
                  <a:cubicBezTo>
                    <a:pt x="1814" y="3842"/>
                    <a:pt x="1789" y="3871"/>
                    <a:pt x="1720" y="3951"/>
                  </a:cubicBezTo>
                  <a:cubicBezTo>
                    <a:pt x="2007" y="3617"/>
                    <a:pt x="2205" y="3224"/>
                    <a:pt x="2457" y="2865"/>
                  </a:cubicBezTo>
                  <a:cubicBezTo>
                    <a:pt x="2626" y="2662"/>
                    <a:pt x="2813" y="2475"/>
                    <a:pt x="3015" y="2306"/>
                  </a:cubicBezTo>
                  <a:cubicBezTo>
                    <a:pt x="3086" y="2257"/>
                    <a:pt x="3158" y="2205"/>
                    <a:pt x="3229" y="2156"/>
                  </a:cubicBezTo>
                  <a:cubicBezTo>
                    <a:pt x="3349" y="2074"/>
                    <a:pt x="3464" y="1984"/>
                    <a:pt x="3573" y="1886"/>
                  </a:cubicBezTo>
                  <a:cubicBezTo>
                    <a:pt x="3810" y="1671"/>
                    <a:pt x="3886" y="1375"/>
                    <a:pt x="3916" y="1069"/>
                  </a:cubicBezTo>
                  <a:cubicBezTo>
                    <a:pt x="3951" y="733"/>
                    <a:pt x="3698" y="302"/>
                    <a:pt x="3394" y="157"/>
                  </a:cubicBezTo>
                  <a:cubicBezTo>
                    <a:pt x="3198" y="65"/>
                    <a:pt x="2999" y="1"/>
                    <a:pt x="2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38" name="Google Shape;26438;p72"/>
          <p:cNvSpPr/>
          <p:nvPr/>
        </p:nvSpPr>
        <p:spPr>
          <a:xfrm flipH="1">
            <a:off x="5303194" y="4040517"/>
            <a:ext cx="60065" cy="60281"/>
          </a:xfrm>
          <a:custGeom>
            <a:avLst/>
            <a:gdLst/>
            <a:ahLst/>
            <a:cxnLst/>
            <a:rect l="l" t="t" r="r" b="b"/>
            <a:pathLst>
              <a:path w="4737" h="4754" extrusionOk="0">
                <a:moveTo>
                  <a:pt x="4174" y="0"/>
                </a:moveTo>
                <a:cubicBezTo>
                  <a:pt x="4123" y="0"/>
                  <a:pt x="4056" y="11"/>
                  <a:pt x="3968" y="36"/>
                </a:cubicBezTo>
                <a:cubicBezTo>
                  <a:pt x="3687" y="108"/>
                  <a:pt x="3438" y="253"/>
                  <a:pt x="3168" y="347"/>
                </a:cubicBezTo>
                <a:cubicBezTo>
                  <a:pt x="2797" y="475"/>
                  <a:pt x="2453" y="560"/>
                  <a:pt x="2099" y="560"/>
                </a:cubicBezTo>
                <a:cubicBezTo>
                  <a:pt x="1878" y="560"/>
                  <a:pt x="1652" y="527"/>
                  <a:pt x="1413" y="451"/>
                </a:cubicBezTo>
                <a:cubicBezTo>
                  <a:pt x="1039" y="336"/>
                  <a:pt x="686" y="170"/>
                  <a:pt x="301" y="77"/>
                </a:cubicBezTo>
                <a:cubicBezTo>
                  <a:pt x="270" y="66"/>
                  <a:pt x="229" y="66"/>
                  <a:pt x="197" y="66"/>
                </a:cubicBezTo>
                <a:cubicBezTo>
                  <a:pt x="104" y="87"/>
                  <a:pt x="62" y="202"/>
                  <a:pt x="62" y="295"/>
                </a:cubicBezTo>
                <a:cubicBezTo>
                  <a:pt x="114" y="918"/>
                  <a:pt x="426" y="1552"/>
                  <a:pt x="602" y="2155"/>
                </a:cubicBezTo>
                <a:cubicBezTo>
                  <a:pt x="623" y="2248"/>
                  <a:pt x="654" y="2342"/>
                  <a:pt x="654" y="2435"/>
                </a:cubicBezTo>
                <a:cubicBezTo>
                  <a:pt x="665" y="2632"/>
                  <a:pt x="561" y="2808"/>
                  <a:pt x="519" y="2995"/>
                </a:cubicBezTo>
                <a:cubicBezTo>
                  <a:pt x="405" y="3494"/>
                  <a:pt x="291" y="3930"/>
                  <a:pt x="72" y="4398"/>
                </a:cubicBezTo>
                <a:cubicBezTo>
                  <a:pt x="42" y="4481"/>
                  <a:pt x="0" y="4585"/>
                  <a:pt x="52" y="4657"/>
                </a:cubicBezTo>
                <a:cubicBezTo>
                  <a:pt x="97" y="4726"/>
                  <a:pt x="160" y="4753"/>
                  <a:pt x="232" y="4753"/>
                </a:cubicBezTo>
                <a:cubicBezTo>
                  <a:pt x="442" y="4753"/>
                  <a:pt x="725" y="4522"/>
                  <a:pt x="841" y="4429"/>
                </a:cubicBezTo>
                <a:cubicBezTo>
                  <a:pt x="1153" y="4211"/>
                  <a:pt x="1537" y="4096"/>
                  <a:pt x="1900" y="3983"/>
                </a:cubicBezTo>
                <a:cubicBezTo>
                  <a:pt x="2111" y="3916"/>
                  <a:pt x="2326" y="3888"/>
                  <a:pt x="2543" y="3888"/>
                </a:cubicBezTo>
                <a:cubicBezTo>
                  <a:pt x="3201" y="3888"/>
                  <a:pt x="3872" y="4148"/>
                  <a:pt x="4466" y="4366"/>
                </a:cubicBezTo>
                <a:cubicBezTo>
                  <a:pt x="4510" y="4377"/>
                  <a:pt x="4560" y="4391"/>
                  <a:pt x="4605" y="4391"/>
                </a:cubicBezTo>
                <a:cubicBezTo>
                  <a:pt x="4644" y="4391"/>
                  <a:pt x="4680" y="4380"/>
                  <a:pt x="4705" y="4346"/>
                </a:cubicBezTo>
                <a:cubicBezTo>
                  <a:pt x="4726" y="4315"/>
                  <a:pt x="4736" y="4263"/>
                  <a:pt x="4726" y="4221"/>
                </a:cubicBezTo>
                <a:cubicBezTo>
                  <a:pt x="4705" y="3713"/>
                  <a:pt x="4300" y="3307"/>
                  <a:pt x="4082" y="2829"/>
                </a:cubicBezTo>
                <a:cubicBezTo>
                  <a:pt x="3760" y="2102"/>
                  <a:pt x="4051" y="1250"/>
                  <a:pt x="4227" y="523"/>
                </a:cubicBezTo>
                <a:cubicBezTo>
                  <a:pt x="4289" y="295"/>
                  <a:pt x="4362" y="108"/>
                  <a:pt x="4289" y="36"/>
                </a:cubicBezTo>
                <a:cubicBezTo>
                  <a:pt x="4267" y="14"/>
                  <a:pt x="4231" y="0"/>
                  <a:pt x="41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9" name="Google Shape;26439;p72"/>
          <p:cNvSpPr/>
          <p:nvPr/>
        </p:nvSpPr>
        <p:spPr>
          <a:xfrm flipH="1">
            <a:off x="5243125" y="2261834"/>
            <a:ext cx="60065" cy="60230"/>
          </a:xfrm>
          <a:custGeom>
            <a:avLst/>
            <a:gdLst/>
            <a:ahLst/>
            <a:cxnLst/>
            <a:rect l="l" t="t" r="r" b="b"/>
            <a:pathLst>
              <a:path w="4737" h="4750" extrusionOk="0">
                <a:moveTo>
                  <a:pt x="4194" y="1"/>
                </a:moveTo>
                <a:cubicBezTo>
                  <a:pt x="4142" y="1"/>
                  <a:pt x="4072" y="11"/>
                  <a:pt x="3979" y="32"/>
                </a:cubicBezTo>
                <a:cubicBezTo>
                  <a:pt x="3698" y="104"/>
                  <a:pt x="3449" y="260"/>
                  <a:pt x="3169" y="354"/>
                </a:cubicBezTo>
                <a:cubicBezTo>
                  <a:pt x="2801" y="476"/>
                  <a:pt x="2453" y="559"/>
                  <a:pt x="2095" y="559"/>
                </a:cubicBezTo>
                <a:cubicBezTo>
                  <a:pt x="1877" y="559"/>
                  <a:pt x="1656" y="528"/>
                  <a:pt x="1424" y="457"/>
                </a:cubicBezTo>
                <a:cubicBezTo>
                  <a:pt x="1050" y="344"/>
                  <a:pt x="686" y="177"/>
                  <a:pt x="312" y="83"/>
                </a:cubicBezTo>
                <a:cubicBezTo>
                  <a:pt x="290" y="76"/>
                  <a:pt x="263" y="69"/>
                  <a:pt x="238" y="69"/>
                </a:cubicBezTo>
                <a:cubicBezTo>
                  <a:pt x="228" y="69"/>
                  <a:pt x="217" y="70"/>
                  <a:pt x="208" y="74"/>
                </a:cubicBezTo>
                <a:cubicBezTo>
                  <a:pt x="115" y="94"/>
                  <a:pt x="63" y="198"/>
                  <a:pt x="74" y="302"/>
                </a:cubicBezTo>
                <a:cubicBezTo>
                  <a:pt x="115" y="925"/>
                  <a:pt x="437" y="1558"/>
                  <a:pt x="603" y="2151"/>
                </a:cubicBezTo>
                <a:cubicBezTo>
                  <a:pt x="634" y="2244"/>
                  <a:pt x="665" y="2338"/>
                  <a:pt x="665" y="2431"/>
                </a:cubicBezTo>
                <a:cubicBezTo>
                  <a:pt x="676" y="2639"/>
                  <a:pt x="572" y="2805"/>
                  <a:pt x="531" y="2992"/>
                </a:cubicBezTo>
                <a:cubicBezTo>
                  <a:pt x="416" y="3490"/>
                  <a:pt x="302" y="3937"/>
                  <a:pt x="84" y="4394"/>
                </a:cubicBezTo>
                <a:cubicBezTo>
                  <a:pt x="42" y="4477"/>
                  <a:pt x="0" y="4581"/>
                  <a:pt x="53" y="4654"/>
                </a:cubicBezTo>
                <a:cubicBezTo>
                  <a:pt x="98" y="4723"/>
                  <a:pt x="162" y="4750"/>
                  <a:pt x="235" y="4750"/>
                </a:cubicBezTo>
                <a:cubicBezTo>
                  <a:pt x="448" y="4750"/>
                  <a:pt x="736" y="4521"/>
                  <a:pt x="852" y="4436"/>
                </a:cubicBezTo>
                <a:cubicBezTo>
                  <a:pt x="1154" y="4207"/>
                  <a:pt x="1538" y="4093"/>
                  <a:pt x="1902" y="3979"/>
                </a:cubicBezTo>
                <a:cubicBezTo>
                  <a:pt x="2115" y="3912"/>
                  <a:pt x="2332" y="3884"/>
                  <a:pt x="2550" y="3884"/>
                </a:cubicBezTo>
                <a:cubicBezTo>
                  <a:pt x="3212" y="3884"/>
                  <a:pt x="3883" y="4144"/>
                  <a:pt x="4477" y="4363"/>
                </a:cubicBezTo>
                <a:cubicBezTo>
                  <a:pt x="4516" y="4379"/>
                  <a:pt x="4563" y="4393"/>
                  <a:pt x="4606" y="4393"/>
                </a:cubicBezTo>
                <a:cubicBezTo>
                  <a:pt x="4645" y="4393"/>
                  <a:pt x="4681" y="4382"/>
                  <a:pt x="4706" y="4353"/>
                </a:cubicBezTo>
                <a:cubicBezTo>
                  <a:pt x="4737" y="4311"/>
                  <a:pt x="4737" y="4270"/>
                  <a:pt x="4737" y="4228"/>
                </a:cubicBezTo>
                <a:cubicBezTo>
                  <a:pt x="4716" y="3709"/>
                  <a:pt x="4301" y="3303"/>
                  <a:pt x="4093" y="2826"/>
                </a:cubicBezTo>
                <a:cubicBezTo>
                  <a:pt x="3771" y="2109"/>
                  <a:pt x="4062" y="1247"/>
                  <a:pt x="4238" y="520"/>
                </a:cubicBezTo>
                <a:cubicBezTo>
                  <a:pt x="4301" y="291"/>
                  <a:pt x="4374" y="104"/>
                  <a:pt x="4301" y="32"/>
                </a:cubicBezTo>
                <a:cubicBezTo>
                  <a:pt x="4280" y="11"/>
                  <a:pt x="4246" y="1"/>
                  <a:pt x="419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40" name="Google Shape;26440;p72"/>
          <p:cNvGrpSpPr/>
          <p:nvPr/>
        </p:nvGrpSpPr>
        <p:grpSpPr>
          <a:xfrm>
            <a:off x="2208354" y="604239"/>
            <a:ext cx="813775" cy="661687"/>
            <a:chOff x="6994168" y="3517029"/>
            <a:chExt cx="1155931" cy="939896"/>
          </a:xfrm>
        </p:grpSpPr>
        <p:sp>
          <p:nvSpPr>
            <p:cNvPr id="26441" name="Google Shape;26441;p72"/>
            <p:cNvSpPr/>
            <p:nvPr/>
          </p:nvSpPr>
          <p:spPr>
            <a:xfrm flipH="1">
              <a:off x="7250544" y="3609219"/>
              <a:ext cx="813718" cy="813790"/>
            </a:xfrm>
            <a:custGeom>
              <a:avLst/>
              <a:gdLst/>
              <a:ahLst/>
              <a:cxnLst/>
              <a:rect l="l" t="t" r="r" b="b"/>
              <a:pathLst>
                <a:path w="28794" h="28794" extrusionOk="0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3">
                <a:alpha val="245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2" name="Google Shape;26442;p72"/>
            <p:cNvSpPr/>
            <p:nvPr/>
          </p:nvSpPr>
          <p:spPr>
            <a:xfrm flipH="1">
              <a:off x="6994168" y="4308459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3" name="Google Shape;26443;p72"/>
            <p:cNvSpPr/>
            <p:nvPr/>
          </p:nvSpPr>
          <p:spPr>
            <a:xfrm flipH="1">
              <a:off x="7054096" y="4057329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4" name="Google Shape;26444;p72"/>
            <p:cNvSpPr/>
            <p:nvPr/>
          </p:nvSpPr>
          <p:spPr>
            <a:xfrm flipH="1">
              <a:off x="7336719" y="3695417"/>
              <a:ext cx="641386" cy="641386"/>
            </a:xfrm>
            <a:custGeom>
              <a:avLst/>
              <a:gdLst/>
              <a:ahLst/>
              <a:cxnLst/>
              <a:rect l="l" t="t" r="r" b="b"/>
              <a:pathLst>
                <a:path w="28794" h="28794" extrusionOk="0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5" name="Google Shape;26445;p72"/>
            <p:cNvSpPr/>
            <p:nvPr/>
          </p:nvSpPr>
          <p:spPr>
            <a:xfrm flipH="1">
              <a:off x="7924713" y="3843389"/>
              <a:ext cx="5279" cy="1247"/>
            </a:xfrm>
            <a:custGeom>
              <a:avLst/>
              <a:gdLst/>
              <a:ahLst/>
              <a:cxnLst/>
              <a:rect l="l" t="t" r="r" b="b"/>
              <a:pathLst>
                <a:path w="237" h="56" extrusionOk="0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6" name="Google Shape;26446;p72"/>
            <p:cNvSpPr/>
            <p:nvPr/>
          </p:nvSpPr>
          <p:spPr>
            <a:xfrm flipH="1">
              <a:off x="8074533" y="3855640"/>
              <a:ext cx="35395" cy="27465"/>
            </a:xfrm>
            <a:custGeom>
              <a:avLst/>
              <a:gdLst/>
              <a:ahLst/>
              <a:cxnLst/>
              <a:rect l="l" t="t" r="r" b="b"/>
              <a:pathLst>
                <a:path w="1589" h="1233" extrusionOk="0">
                  <a:moveTo>
                    <a:pt x="794" y="0"/>
                  </a:moveTo>
                  <a:cubicBezTo>
                    <a:pt x="1" y="0"/>
                    <a:pt x="0" y="1233"/>
                    <a:pt x="794" y="1233"/>
                  </a:cubicBezTo>
                  <a:cubicBezTo>
                    <a:pt x="1589" y="1233"/>
                    <a:pt x="1589" y="0"/>
                    <a:pt x="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7" name="Google Shape;26447;p72"/>
            <p:cNvSpPr/>
            <p:nvPr/>
          </p:nvSpPr>
          <p:spPr>
            <a:xfrm flipH="1">
              <a:off x="8124171" y="4199034"/>
              <a:ext cx="25928" cy="25950"/>
            </a:xfrm>
            <a:custGeom>
              <a:avLst/>
              <a:gdLst/>
              <a:ahLst/>
              <a:cxnLst/>
              <a:rect l="l" t="t" r="r" b="b"/>
              <a:pathLst>
                <a:path w="1164" h="1165" extrusionOk="0">
                  <a:moveTo>
                    <a:pt x="582" y="0"/>
                  </a:moveTo>
                  <a:cubicBezTo>
                    <a:pt x="265" y="9"/>
                    <a:pt x="9" y="265"/>
                    <a:pt x="0" y="583"/>
                  </a:cubicBezTo>
                  <a:lnTo>
                    <a:pt x="21" y="737"/>
                  </a:lnTo>
                  <a:cubicBezTo>
                    <a:pt x="48" y="835"/>
                    <a:pt x="100" y="923"/>
                    <a:pt x="171" y="995"/>
                  </a:cubicBezTo>
                  <a:lnTo>
                    <a:pt x="289" y="1085"/>
                  </a:lnTo>
                  <a:cubicBezTo>
                    <a:pt x="378" y="1138"/>
                    <a:pt x="479" y="1165"/>
                    <a:pt x="581" y="1165"/>
                  </a:cubicBezTo>
                  <a:cubicBezTo>
                    <a:pt x="735" y="1159"/>
                    <a:pt x="880" y="1098"/>
                    <a:pt x="993" y="995"/>
                  </a:cubicBezTo>
                  <a:cubicBezTo>
                    <a:pt x="1097" y="882"/>
                    <a:pt x="1157" y="736"/>
                    <a:pt x="1164" y="584"/>
                  </a:cubicBezTo>
                  <a:lnTo>
                    <a:pt x="1144" y="429"/>
                  </a:lnTo>
                  <a:cubicBezTo>
                    <a:pt x="1117" y="332"/>
                    <a:pt x="1064" y="243"/>
                    <a:pt x="993" y="172"/>
                  </a:cubicBezTo>
                  <a:lnTo>
                    <a:pt x="876" y="80"/>
                  </a:lnTo>
                  <a:cubicBezTo>
                    <a:pt x="787" y="29"/>
                    <a:pt x="686" y="0"/>
                    <a:pt x="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8" name="Google Shape;26448;p72"/>
            <p:cNvSpPr/>
            <p:nvPr/>
          </p:nvSpPr>
          <p:spPr>
            <a:xfrm flipH="1">
              <a:off x="7831426" y="4414937"/>
              <a:ext cx="46711" cy="41988"/>
            </a:xfrm>
            <a:custGeom>
              <a:avLst/>
              <a:gdLst/>
              <a:ahLst/>
              <a:cxnLst/>
              <a:rect l="l" t="t" r="r" b="b"/>
              <a:pathLst>
                <a:path w="2097" h="1885" extrusionOk="0">
                  <a:moveTo>
                    <a:pt x="1022" y="0"/>
                  </a:moveTo>
                  <a:cubicBezTo>
                    <a:pt x="948" y="0"/>
                    <a:pt x="874" y="12"/>
                    <a:pt x="804" y="34"/>
                  </a:cubicBezTo>
                  <a:lnTo>
                    <a:pt x="717" y="71"/>
                  </a:lnTo>
                  <a:cubicBezTo>
                    <a:pt x="701" y="77"/>
                    <a:pt x="685" y="81"/>
                    <a:pt x="670" y="85"/>
                  </a:cubicBezTo>
                  <a:lnTo>
                    <a:pt x="657" y="87"/>
                  </a:lnTo>
                  <a:cubicBezTo>
                    <a:pt x="543" y="113"/>
                    <a:pt x="439" y="167"/>
                    <a:pt x="353" y="247"/>
                  </a:cubicBezTo>
                  <a:cubicBezTo>
                    <a:pt x="286" y="285"/>
                    <a:pt x="232" y="341"/>
                    <a:pt x="192" y="407"/>
                  </a:cubicBezTo>
                  <a:cubicBezTo>
                    <a:pt x="114" y="492"/>
                    <a:pt x="58" y="597"/>
                    <a:pt x="32" y="711"/>
                  </a:cubicBezTo>
                  <a:cubicBezTo>
                    <a:pt x="22" y="790"/>
                    <a:pt x="11" y="869"/>
                    <a:pt x="1" y="948"/>
                  </a:cubicBezTo>
                  <a:cubicBezTo>
                    <a:pt x="11" y="1028"/>
                    <a:pt x="22" y="1107"/>
                    <a:pt x="32" y="1186"/>
                  </a:cubicBezTo>
                  <a:cubicBezTo>
                    <a:pt x="103" y="1406"/>
                    <a:pt x="248" y="1595"/>
                    <a:pt x="443" y="1721"/>
                  </a:cubicBezTo>
                  <a:cubicBezTo>
                    <a:pt x="532" y="1768"/>
                    <a:pt x="625" y="1807"/>
                    <a:pt x="721" y="1837"/>
                  </a:cubicBezTo>
                  <a:cubicBezTo>
                    <a:pt x="821" y="1867"/>
                    <a:pt x="932" y="1873"/>
                    <a:pt x="1035" y="1883"/>
                  </a:cubicBezTo>
                  <a:cubicBezTo>
                    <a:pt x="1041" y="1884"/>
                    <a:pt x="1048" y="1884"/>
                    <a:pt x="1054" y="1885"/>
                  </a:cubicBezTo>
                  <a:lnTo>
                    <a:pt x="1305" y="1851"/>
                  </a:lnTo>
                  <a:cubicBezTo>
                    <a:pt x="1382" y="1821"/>
                    <a:pt x="1458" y="1790"/>
                    <a:pt x="1533" y="1754"/>
                  </a:cubicBezTo>
                  <a:cubicBezTo>
                    <a:pt x="1605" y="1712"/>
                    <a:pt x="1679" y="1650"/>
                    <a:pt x="1744" y="1591"/>
                  </a:cubicBezTo>
                  <a:cubicBezTo>
                    <a:pt x="1814" y="1528"/>
                    <a:pt x="1903" y="1415"/>
                    <a:pt x="1933" y="1356"/>
                  </a:cubicBezTo>
                  <a:cubicBezTo>
                    <a:pt x="2097" y="1076"/>
                    <a:pt x="2097" y="730"/>
                    <a:pt x="1933" y="449"/>
                  </a:cubicBezTo>
                  <a:cubicBezTo>
                    <a:pt x="1771" y="173"/>
                    <a:pt x="1476" y="4"/>
                    <a:pt x="1156" y="4"/>
                  </a:cubicBezTo>
                  <a:cubicBezTo>
                    <a:pt x="1145" y="3"/>
                    <a:pt x="1134" y="3"/>
                    <a:pt x="1123" y="3"/>
                  </a:cubicBezTo>
                  <a:cubicBezTo>
                    <a:pt x="1114" y="3"/>
                    <a:pt x="1105" y="3"/>
                    <a:pt x="1096" y="3"/>
                  </a:cubicBezTo>
                  <a:cubicBezTo>
                    <a:pt x="1087" y="3"/>
                    <a:pt x="1079" y="3"/>
                    <a:pt x="1070" y="2"/>
                  </a:cubicBezTo>
                  <a:cubicBezTo>
                    <a:pt x="1054" y="1"/>
                    <a:pt x="1038" y="0"/>
                    <a:pt x="10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9" name="Google Shape;26449;p72"/>
            <p:cNvSpPr/>
            <p:nvPr/>
          </p:nvSpPr>
          <p:spPr>
            <a:xfrm flipH="1">
              <a:off x="7438045" y="4430470"/>
              <a:ext cx="19491" cy="20003"/>
            </a:xfrm>
            <a:custGeom>
              <a:avLst/>
              <a:gdLst/>
              <a:ahLst/>
              <a:cxnLst/>
              <a:rect l="l" t="t" r="r" b="b"/>
              <a:pathLst>
                <a:path w="875" h="898" extrusionOk="0">
                  <a:moveTo>
                    <a:pt x="409" y="1"/>
                  </a:moveTo>
                  <a:cubicBezTo>
                    <a:pt x="358" y="1"/>
                    <a:pt x="308" y="13"/>
                    <a:pt x="262" y="38"/>
                  </a:cubicBezTo>
                  <a:cubicBezTo>
                    <a:pt x="162" y="80"/>
                    <a:pt x="82" y="160"/>
                    <a:pt x="39" y="260"/>
                  </a:cubicBezTo>
                  <a:cubicBezTo>
                    <a:pt x="13" y="311"/>
                    <a:pt x="0" y="367"/>
                    <a:pt x="3" y="424"/>
                  </a:cubicBezTo>
                  <a:cubicBezTo>
                    <a:pt x="6" y="464"/>
                    <a:pt x="12" y="505"/>
                    <a:pt x="20" y="545"/>
                  </a:cubicBezTo>
                  <a:cubicBezTo>
                    <a:pt x="20" y="548"/>
                    <a:pt x="21" y="552"/>
                    <a:pt x="22" y="555"/>
                  </a:cubicBezTo>
                  <a:cubicBezTo>
                    <a:pt x="35" y="592"/>
                    <a:pt x="49" y="628"/>
                    <a:pt x="67" y="663"/>
                  </a:cubicBezTo>
                  <a:cubicBezTo>
                    <a:pt x="69" y="666"/>
                    <a:pt x="71" y="669"/>
                    <a:pt x="72" y="672"/>
                  </a:cubicBezTo>
                  <a:cubicBezTo>
                    <a:pt x="94" y="708"/>
                    <a:pt x="119" y="739"/>
                    <a:pt x="149" y="768"/>
                  </a:cubicBezTo>
                  <a:cubicBezTo>
                    <a:pt x="150" y="770"/>
                    <a:pt x="151" y="771"/>
                    <a:pt x="152" y="772"/>
                  </a:cubicBezTo>
                  <a:cubicBezTo>
                    <a:pt x="165" y="783"/>
                    <a:pt x="180" y="794"/>
                    <a:pt x="195" y="804"/>
                  </a:cubicBezTo>
                  <a:cubicBezTo>
                    <a:pt x="208" y="816"/>
                    <a:pt x="222" y="826"/>
                    <a:pt x="236" y="837"/>
                  </a:cubicBezTo>
                  <a:cubicBezTo>
                    <a:pt x="239" y="839"/>
                    <a:pt x="242" y="841"/>
                    <a:pt x="245" y="843"/>
                  </a:cubicBezTo>
                  <a:lnTo>
                    <a:pt x="341" y="883"/>
                  </a:lnTo>
                  <a:cubicBezTo>
                    <a:pt x="371" y="893"/>
                    <a:pt x="402" y="898"/>
                    <a:pt x="433" y="898"/>
                  </a:cubicBezTo>
                  <a:cubicBezTo>
                    <a:pt x="456" y="898"/>
                    <a:pt x="479" y="895"/>
                    <a:pt x="502" y="890"/>
                  </a:cubicBezTo>
                  <a:cubicBezTo>
                    <a:pt x="537" y="890"/>
                    <a:pt x="572" y="880"/>
                    <a:pt x="603" y="863"/>
                  </a:cubicBezTo>
                  <a:cubicBezTo>
                    <a:pt x="630" y="854"/>
                    <a:pt x="652" y="839"/>
                    <a:pt x="673" y="822"/>
                  </a:cubicBezTo>
                  <a:lnTo>
                    <a:pt x="673" y="822"/>
                  </a:lnTo>
                  <a:cubicBezTo>
                    <a:pt x="692" y="811"/>
                    <a:pt x="710" y="798"/>
                    <a:pt x="727" y="783"/>
                  </a:cubicBezTo>
                  <a:cubicBezTo>
                    <a:pt x="728" y="782"/>
                    <a:pt x="731" y="781"/>
                    <a:pt x="732" y="780"/>
                  </a:cubicBezTo>
                  <a:lnTo>
                    <a:pt x="735" y="777"/>
                  </a:lnTo>
                  <a:lnTo>
                    <a:pt x="753" y="762"/>
                  </a:lnTo>
                  <a:cubicBezTo>
                    <a:pt x="757" y="758"/>
                    <a:pt x="761" y="754"/>
                    <a:pt x="765" y="750"/>
                  </a:cubicBezTo>
                  <a:cubicBezTo>
                    <a:pt x="810" y="697"/>
                    <a:pt x="843" y="655"/>
                    <a:pt x="860" y="586"/>
                  </a:cubicBezTo>
                  <a:cubicBezTo>
                    <a:pt x="872" y="548"/>
                    <a:pt x="874" y="508"/>
                    <a:pt x="866" y="470"/>
                  </a:cubicBezTo>
                  <a:cubicBezTo>
                    <a:pt x="864" y="450"/>
                    <a:pt x="853" y="432"/>
                    <a:pt x="847" y="413"/>
                  </a:cubicBezTo>
                  <a:cubicBezTo>
                    <a:pt x="846" y="395"/>
                    <a:pt x="843" y="378"/>
                    <a:pt x="840" y="360"/>
                  </a:cubicBezTo>
                  <a:cubicBezTo>
                    <a:pt x="840" y="358"/>
                    <a:pt x="841" y="357"/>
                    <a:pt x="841" y="355"/>
                  </a:cubicBezTo>
                  <a:cubicBezTo>
                    <a:pt x="841" y="349"/>
                    <a:pt x="837" y="345"/>
                    <a:pt x="836" y="340"/>
                  </a:cubicBezTo>
                  <a:cubicBezTo>
                    <a:pt x="833" y="322"/>
                    <a:pt x="829" y="304"/>
                    <a:pt x="823" y="288"/>
                  </a:cubicBezTo>
                  <a:cubicBezTo>
                    <a:pt x="817" y="265"/>
                    <a:pt x="817" y="241"/>
                    <a:pt x="804" y="219"/>
                  </a:cubicBezTo>
                  <a:cubicBezTo>
                    <a:pt x="802" y="214"/>
                    <a:pt x="800" y="210"/>
                    <a:pt x="797" y="207"/>
                  </a:cubicBezTo>
                  <a:cubicBezTo>
                    <a:pt x="785" y="189"/>
                    <a:pt x="765" y="163"/>
                    <a:pt x="751" y="148"/>
                  </a:cubicBezTo>
                  <a:cubicBezTo>
                    <a:pt x="750" y="145"/>
                    <a:pt x="748" y="143"/>
                    <a:pt x="746" y="142"/>
                  </a:cubicBezTo>
                  <a:cubicBezTo>
                    <a:pt x="740" y="136"/>
                    <a:pt x="732" y="132"/>
                    <a:pt x="726" y="127"/>
                  </a:cubicBezTo>
                  <a:lnTo>
                    <a:pt x="725" y="125"/>
                  </a:lnTo>
                  <a:lnTo>
                    <a:pt x="639" y="59"/>
                  </a:lnTo>
                  <a:lnTo>
                    <a:pt x="537" y="16"/>
                  </a:lnTo>
                  <a:lnTo>
                    <a:pt x="426" y="1"/>
                  </a:lnTo>
                  <a:cubicBezTo>
                    <a:pt x="420" y="1"/>
                    <a:pt x="414" y="1"/>
                    <a:pt x="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0" name="Google Shape;26450;p72"/>
            <p:cNvSpPr/>
            <p:nvPr/>
          </p:nvSpPr>
          <p:spPr>
            <a:xfrm flipH="1">
              <a:off x="7225620" y="4322835"/>
              <a:ext cx="36553" cy="31475"/>
            </a:xfrm>
            <a:custGeom>
              <a:avLst/>
              <a:gdLst/>
              <a:ahLst/>
              <a:cxnLst/>
              <a:rect l="l" t="t" r="r" b="b"/>
              <a:pathLst>
                <a:path w="1641" h="1413" extrusionOk="0">
                  <a:moveTo>
                    <a:pt x="912" y="1"/>
                  </a:moveTo>
                  <a:cubicBezTo>
                    <a:pt x="908" y="1"/>
                    <a:pt x="904" y="1"/>
                    <a:pt x="899" y="1"/>
                  </a:cubicBezTo>
                  <a:lnTo>
                    <a:pt x="854" y="2"/>
                  </a:lnTo>
                  <a:cubicBezTo>
                    <a:pt x="329" y="2"/>
                    <a:pt x="0" y="573"/>
                    <a:pt x="266" y="1027"/>
                  </a:cubicBezTo>
                  <a:lnTo>
                    <a:pt x="291" y="1063"/>
                  </a:lnTo>
                  <a:cubicBezTo>
                    <a:pt x="417" y="1279"/>
                    <a:pt x="650" y="1412"/>
                    <a:pt x="900" y="1412"/>
                  </a:cubicBezTo>
                  <a:lnTo>
                    <a:pt x="906" y="1412"/>
                  </a:lnTo>
                  <a:cubicBezTo>
                    <a:pt x="1156" y="1412"/>
                    <a:pt x="1387" y="1280"/>
                    <a:pt x="1512" y="1064"/>
                  </a:cubicBezTo>
                  <a:cubicBezTo>
                    <a:pt x="1637" y="850"/>
                    <a:pt x="1641" y="570"/>
                    <a:pt x="1512" y="355"/>
                  </a:cubicBezTo>
                  <a:lnTo>
                    <a:pt x="1509" y="350"/>
                  </a:lnTo>
                  <a:cubicBezTo>
                    <a:pt x="1385" y="145"/>
                    <a:pt x="1157" y="1"/>
                    <a:pt x="9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1" name="Google Shape;26451;p72"/>
            <p:cNvSpPr/>
            <p:nvPr/>
          </p:nvSpPr>
          <p:spPr>
            <a:xfrm flipH="1">
              <a:off x="7219985" y="3699072"/>
              <a:ext cx="47847" cy="42946"/>
            </a:xfrm>
            <a:custGeom>
              <a:avLst/>
              <a:gdLst/>
              <a:ahLst/>
              <a:cxnLst/>
              <a:rect l="l" t="t" r="r" b="b"/>
              <a:pathLst>
                <a:path w="2148" h="1928" extrusionOk="0">
                  <a:moveTo>
                    <a:pt x="468" y="1793"/>
                  </a:moveTo>
                  <a:lnTo>
                    <a:pt x="468" y="1793"/>
                  </a:lnTo>
                  <a:cubicBezTo>
                    <a:pt x="468" y="1793"/>
                    <a:pt x="468" y="1793"/>
                    <a:pt x="469" y="1793"/>
                  </a:cubicBezTo>
                  <a:lnTo>
                    <a:pt x="468" y="1793"/>
                  </a:lnTo>
                  <a:lnTo>
                    <a:pt x="468" y="1793"/>
                  </a:lnTo>
                  <a:cubicBezTo>
                    <a:pt x="468" y="1793"/>
                    <a:pt x="468" y="1793"/>
                    <a:pt x="468" y="1793"/>
                  </a:cubicBezTo>
                  <a:close/>
                  <a:moveTo>
                    <a:pt x="1273" y="1"/>
                  </a:moveTo>
                  <a:cubicBezTo>
                    <a:pt x="1224" y="1"/>
                    <a:pt x="1174" y="6"/>
                    <a:pt x="1125" y="17"/>
                  </a:cubicBezTo>
                  <a:cubicBezTo>
                    <a:pt x="1056" y="21"/>
                    <a:pt x="988" y="36"/>
                    <a:pt x="923" y="62"/>
                  </a:cubicBezTo>
                  <a:cubicBezTo>
                    <a:pt x="881" y="62"/>
                    <a:pt x="838" y="67"/>
                    <a:pt x="796" y="77"/>
                  </a:cubicBezTo>
                  <a:cubicBezTo>
                    <a:pt x="736" y="90"/>
                    <a:pt x="680" y="113"/>
                    <a:pt x="628" y="144"/>
                  </a:cubicBezTo>
                  <a:cubicBezTo>
                    <a:pt x="617" y="149"/>
                    <a:pt x="609" y="158"/>
                    <a:pt x="598" y="165"/>
                  </a:cubicBezTo>
                  <a:cubicBezTo>
                    <a:pt x="580" y="172"/>
                    <a:pt x="561" y="179"/>
                    <a:pt x="544" y="188"/>
                  </a:cubicBezTo>
                  <a:cubicBezTo>
                    <a:pt x="521" y="196"/>
                    <a:pt x="498" y="204"/>
                    <a:pt x="475" y="216"/>
                  </a:cubicBezTo>
                  <a:cubicBezTo>
                    <a:pt x="465" y="220"/>
                    <a:pt x="455" y="225"/>
                    <a:pt x="446" y="231"/>
                  </a:cubicBezTo>
                  <a:cubicBezTo>
                    <a:pt x="426" y="245"/>
                    <a:pt x="406" y="260"/>
                    <a:pt x="387" y="275"/>
                  </a:cubicBezTo>
                  <a:cubicBezTo>
                    <a:pt x="329" y="320"/>
                    <a:pt x="335" y="313"/>
                    <a:pt x="307" y="350"/>
                  </a:cubicBezTo>
                  <a:lnTo>
                    <a:pt x="266" y="382"/>
                  </a:lnTo>
                  <a:cubicBezTo>
                    <a:pt x="159" y="489"/>
                    <a:pt x="82" y="620"/>
                    <a:pt x="42" y="766"/>
                  </a:cubicBezTo>
                  <a:cubicBezTo>
                    <a:pt x="0" y="917"/>
                    <a:pt x="0" y="1077"/>
                    <a:pt x="42" y="1229"/>
                  </a:cubicBezTo>
                  <a:cubicBezTo>
                    <a:pt x="43" y="1233"/>
                    <a:pt x="45" y="1238"/>
                    <a:pt x="47" y="1242"/>
                  </a:cubicBezTo>
                  <a:cubicBezTo>
                    <a:pt x="61" y="1281"/>
                    <a:pt x="120" y="1425"/>
                    <a:pt x="138" y="1460"/>
                  </a:cubicBezTo>
                  <a:lnTo>
                    <a:pt x="143" y="1468"/>
                  </a:lnTo>
                  <a:lnTo>
                    <a:pt x="285" y="1651"/>
                  </a:lnTo>
                  <a:lnTo>
                    <a:pt x="468" y="1793"/>
                  </a:lnTo>
                  <a:lnTo>
                    <a:pt x="468" y="1793"/>
                  </a:lnTo>
                  <a:cubicBezTo>
                    <a:pt x="472" y="1794"/>
                    <a:pt x="622" y="1871"/>
                    <a:pt x="696" y="1887"/>
                  </a:cubicBezTo>
                  <a:cubicBezTo>
                    <a:pt x="742" y="1898"/>
                    <a:pt x="794" y="1902"/>
                    <a:pt x="839" y="1908"/>
                  </a:cubicBezTo>
                  <a:cubicBezTo>
                    <a:pt x="888" y="1914"/>
                    <a:pt x="946" y="1927"/>
                    <a:pt x="999" y="1927"/>
                  </a:cubicBezTo>
                  <a:cubicBezTo>
                    <a:pt x="1003" y="1927"/>
                    <a:pt x="1007" y="1927"/>
                    <a:pt x="1010" y="1927"/>
                  </a:cubicBezTo>
                  <a:cubicBezTo>
                    <a:pt x="1020" y="1927"/>
                    <a:pt x="1029" y="1926"/>
                    <a:pt x="1037" y="1925"/>
                  </a:cubicBezTo>
                  <a:cubicBezTo>
                    <a:pt x="1126" y="1916"/>
                    <a:pt x="1218" y="1905"/>
                    <a:pt x="1305" y="1888"/>
                  </a:cubicBezTo>
                  <a:cubicBezTo>
                    <a:pt x="1314" y="1886"/>
                    <a:pt x="1324" y="1884"/>
                    <a:pt x="1332" y="1882"/>
                  </a:cubicBezTo>
                  <a:lnTo>
                    <a:pt x="1340" y="1880"/>
                  </a:lnTo>
                  <a:lnTo>
                    <a:pt x="1559" y="1787"/>
                  </a:lnTo>
                  <a:cubicBezTo>
                    <a:pt x="1563" y="1785"/>
                    <a:pt x="1567" y="1783"/>
                    <a:pt x="1572" y="1781"/>
                  </a:cubicBezTo>
                  <a:cubicBezTo>
                    <a:pt x="1580" y="1776"/>
                    <a:pt x="1587" y="1770"/>
                    <a:pt x="1595" y="1765"/>
                  </a:cubicBezTo>
                  <a:cubicBezTo>
                    <a:pt x="1663" y="1716"/>
                    <a:pt x="1732" y="1663"/>
                    <a:pt x="1796" y="1609"/>
                  </a:cubicBezTo>
                  <a:cubicBezTo>
                    <a:pt x="1812" y="1597"/>
                    <a:pt x="1827" y="1583"/>
                    <a:pt x="1840" y="1569"/>
                  </a:cubicBezTo>
                  <a:cubicBezTo>
                    <a:pt x="1904" y="1500"/>
                    <a:pt x="1958" y="1420"/>
                    <a:pt x="2015" y="1346"/>
                  </a:cubicBezTo>
                  <a:lnTo>
                    <a:pt x="2105" y="1133"/>
                  </a:lnTo>
                  <a:cubicBezTo>
                    <a:pt x="2142" y="1018"/>
                    <a:pt x="2148" y="894"/>
                    <a:pt x="2121" y="776"/>
                  </a:cubicBezTo>
                  <a:cubicBezTo>
                    <a:pt x="2121" y="697"/>
                    <a:pt x="2101" y="619"/>
                    <a:pt x="2061" y="550"/>
                  </a:cubicBezTo>
                  <a:cubicBezTo>
                    <a:pt x="2025" y="441"/>
                    <a:pt x="1962" y="341"/>
                    <a:pt x="1876" y="263"/>
                  </a:cubicBezTo>
                  <a:lnTo>
                    <a:pt x="1695" y="124"/>
                  </a:lnTo>
                  <a:lnTo>
                    <a:pt x="1482" y="34"/>
                  </a:lnTo>
                  <a:cubicBezTo>
                    <a:pt x="1414" y="12"/>
                    <a:pt x="1344" y="1"/>
                    <a:pt x="1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2" name="Google Shape;26452;p72"/>
            <p:cNvSpPr/>
            <p:nvPr/>
          </p:nvSpPr>
          <p:spPr>
            <a:xfrm flipH="1">
              <a:off x="7469817" y="3558875"/>
              <a:ext cx="23946" cy="23701"/>
            </a:xfrm>
            <a:custGeom>
              <a:avLst/>
              <a:gdLst/>
              <a:ahLst/>
              <a:cxnLst/>
              <a:rect l="l" t="t" r="r" b="b"/>
              <a:pathLst>
                <a:path w="1075" h="1064" extrusionOk="0">
                  <a:moveTo>
                    <a:pt x="513" y="0"/>
                  </a:moveTo>
                  <a:cubicBezTo>
                    <a:pt x="510" y="0"/>
                    <a:pt x="382" y="17"/>
                    <a:pt x="379" y="18"/>
                  </a:cubicBezTo>
                  <a:lnTo>
                    <a:pt x="378" y="18"/>
                  </a:lnTo>
                  <a:lnTo>
                    <a:pt x="375" y="19"/>
                  </a:lnTo>
                  <a:cubicBezTo>
                    <a:pt x="374" y="19"/>
                    <a:pt x="257" y="68"/>
                    <a:pt x="255" y="69"/>
                  </a:cubicBezTo>
                  <a:lnTo>
                    <a:pt x="254" y="69"/>
                  </a:lnTo>
                  <a:lnTo>
                    <a:pt x="152" y="148"/>
                  </a:lnTo>
                  <a:cubicBezTo>
                    <a:pt x="105" y="192"/>
                    <a:pt x="70" y="247"/>
                    <a:pt x="50" y="309"/>
                  </a:cubicBezTo>
                  <a:cubicBezTo>
                    <a:pt x="27" y="347"/>
                    <a:pt x="15" y="390"/>
                    <a:pt x="15" y="434"/>
                  </a:cubicBezTo>
                  <a:cubicBezTo>
                    <a:pt x="1" y="501"/>
                    <a:pt x="4" y="569"/>
                    <a:pt x="25" y="634"/>
                  </a:cubicBezTo>
                  <a:cubicBezTo>
                    <a:pt x="32" y="652"/>
                    <a:pt x="39" y="669"/>
                    <a:pt x="47" y="688"/>
                  </a:cubicBezTo>
                  <a:cubicBezTo>
                    <a:pt x="56" y="731"/>
                    <a:pt x="72" y="773"/>
                    <a:pt x="96" y="810"/>
                  </a:cubicBezTo>
                  <a:lnTo>
                    <a:pt x="174" y="912"/>
                  </a:lnTo>
                  <a:cubicBezTo>
                    <a:pt x="235" y="972"/>
                    <a:pt x="311" y="1017"/>
                    <a:pt x="394" y="1040"/>
                  </a:cubicBezTo>
                  <a:lnTo>
                    <a:pt x="408" y="1044"/>
                  </a:lnTo>
                  <a:lnTo>
                    <a:pt x="415" y="1045"/>
                  </a:lnTo>
                  <a:cubicBezTo>
                    <a:pt x="454" y="1057"/>
                    <a:pt x="495" y="1063"/>
                    <a:pt x="536" y="1063"/>
                  </a:cubicBezTo>
                  <a:cubicBezTo>
                    <a:pt x="564" y="1063"/>
                    <a:pt x="593" y="1060"/>
                    <a:pt x="622" y="1054"/>
                  </a:cubicBezTo>
                  <a:cubicBezTo>
                    <a:pt x="646" y="1054"/>
                    <a:pt x="670" y="1051"/>
                    <a:pt x="693" y="1044"/>
                  </a:cubicBezTo>
                  <a:lnTo>
                    <a:pt x="816" y="991"/>
                  </a:lnTo>
                  <a:cubicBezTo>
                    <a:pt x="856" y="969"/>
                    <a:pt x="891" y="942"/>
                    <a:pt x="923" y="909"/>
                  </a:cubicBezTo>
                  <a:cubicBezTo>
                    <a:pt x="1016" y="808"/>
                    <a:pt x="1069" y="679"/>
                    <a:pt x="1074" y="542"/>
                  </a:cubicBezTo>
                  <a:lnTo>
                    <a:pt x="1055" y="404"/>
                  </a:lnTo>
                  <a:cubicBezTo>
                    <a:pt x="1032" y="318"/>
                    <a:pt x="986" y="239"/>
                    <a:pt x="923" y="175"/>
                  </a:cubicBezTo>
                  <a:cubicBezTo>
                    <a:pt x="883" y="141"/>
                    <a:pt x="842" y="109"/>
                    <a:pt x="800" y="81"/>
                  </a:cubicBezTo>
                  <a:cubicBezTo>
                    <a:pt x="797" y="79"/>
                    <a:pt x="794" y="77"/>
                    <a:pt x="791" y="74"/>
                  </a:cubicBezTo>
                  <a:cubicBezTo>
                    <a:pt x="749" y="55"/>
                    <a:pt x="706" y="36"/>
                    <a:pt x="663" y="20"/>
                  </a:cubicBezTo>
                  <a:cubicBezTo>
                    <a:pt x="660" y="19"/>
                    <a:pt x="658" y="19"/>
                    <a:pt x="656" y="18"/>
                  </a:cubicBezTo>
                  <a:lnTo>
                    <a:pt x="653" y="18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3" name="Google Shape;26453;p72"/>
            <p:cNvSpPr/>
            <p:nvPr/>
          </p:nvSpPr>
          <p:spPr>
            <a:xfrm flipH="1">
              <a:off x="7733096" y="3517029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54" name="Google Shape;26454;p72"/>
          <p:cNvGrpSpPr/>
          <p:nvPr/>
        </p:nvGrpSpPr>
        <p:grpSpPr>
          <a:xfrm>
            <a:off x="167050" y="3517034"/>
            <a:ext cx="2918991" cy="1561315"/>
            <a:chOff x="167050" y="3517034"/>
            <a:chExt cx="2918991" cy="1561315"/>
          </a:xfrm>
        </p:grpSpPr>
        <p:sp>
          <p:nvSpPr>
            <p:cNvPr id="26455" name="Google Shape;26455;p72"/>
            <p:cNvSpPr/>
            <p:nvPr/>
          </p:nvSpPr>
          <p:spPr>
            <a:xfrm flipH="1">
              <a:off x="1054388" y="4224983"/>
              <a:ext cx="137971" cy="83485"/>
            </a:xfrm>
            <a:custGeom>
              <a:avLst/>
              <a:gdLst/>
              <a:ahLst/>
              <a:cxnLst/>
              <a:rect l="l" t="t" r="r" b="b"/>
              <a:pathLst>
                <a:path w="10881" h="6584" extrusionOk="0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6" name="Google Shape;26456;p72"/>
            <p:cNvSpPr/>
            <p:nvPr/>
          </p:nvSpPr>
          <p:spPr>
            <a:xfrm flipH="1">
              <a:off x="1192343" y="4456922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7" name="Google Shape;26457;p72"/>
            <p:cNvSpPr/>
            <p:nvPr/>
          </p:nvSpPr>
          <p:spPr>
            <a:xfrm flipH="1">
              <a:off x="1093338" y="402117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8" name="Google Shape;26458;p72"/>
            <p:cNvSpPr/>
            <p:nvPr/>
          </p:nvSpPr>
          <p:spPr>
            <a:xfrm flipH="1">
              <a:off x="881533" y="4368667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9" name="Google Shape;26459;p72"/>
            <p:cNvSpPr/>
            <p:nvPr/>
          </p:nvSpPr>
          <p:spPr>
            <a:xfrm flipH="1">
              <a:off x="713217" y="4081373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0" name="Google Shape;26460;p72"/>
            <p:cNvSpPr/>
            <p:nvPr/>
          </p:nvSpPr>
          <p:spPr>
            <a:xfrm flipH="1">
              <a:off x="1419988" y="423660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1" name="Google Shape;26461;p72"/>
            <p:cNvSpPr/>
            <p:nvPr/>
          </p:nvSpPr>
          <p:spPr>
            <a:xfrm flipH="1">
              <a:off x="1690104" y="4466105"/>
              <a:ext cx="69284" cy="41831"/>
            </a:xfrm>
            <a:custGeom>
              <a:avLst/>
              <a:gdLst/>
              <a:ahLst/>
              <a:cxnLst/>
              <a:rect l="l" t="t" r="r" b="b"/>
              <a:pathLst>
                <a:path w="5464" h="3299" extrusionOk="0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2" name="Google Shape;26462;p72"/>
            <p:cNvSpPr/>
            <p:nvPr/>
          </p:nvSpPr>
          <p:spPr>
            <a:xfrm flipH="1">
              <a:off x="505677" y="3672491"/>
              <a:ext cx="69309" cy="4197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3" name="Google Shape;26463;p72"/>
            <p:cNvSpPr/>
            <p:nvPr/>
          </p:nvSpPr>
          <p:spPr>
            <a:xfrm flipH="1">
              <a:off x="388694" y="3923842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4" name="Google Shape;26464;p72"/>
            <p:cNvSpPr/>
            <p:nvPr/>
          </p:nvSpPr>
          <p:spPr>
            <a:xfrm flipH="1">
              <a:off x="167050" y="3517034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5" name="Google Shape;26465;p72"/>
            <p:cNvSpPr/>
            <p:nvPr/>
          </p:nvSpPr>
          <p:spPr>
            <a:xfrm flipH="1">
              <a:off x="505679" y="4410492"/>
              <a:ext cx="69284" cy="41831"/>
            </a:xfrm>
            <a:custGeom>
              <a:avLst/>
              <a:gdLst/>
              <a:ahLst/>
              <a:cxnLst/>
              <a:rect l="l" t="t" r="r" b="b"/>
              <a:pathLst>
                <a:path w="5464" h="3299" extrusionOk="0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6" name="Google Shape;26466;p72"/>
            <p:cNvSpPr/>
            <p:nvPr/>
          </p:nvSpPr>
          <p:spPr>
            <a:xfrm flipH="1">
              <a:off x="167051" y="408137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7" name="Google Shape;26467;p72"/>
            <p:cNvSpPr/>
            <p:nvPr/>
          </p:nvSpPr>
          <p:spPr>
            <a:xfrm flipH="1">
              <a:off x="1478563" y="4672533"/>
              <a:ext cx="137971" cy="83485"/>
            </a:xfrm>
            <a:custGeom>
              <a:avLst/>
              <a:gdLst/>
              <a:ahLst/>
              <a:cxnLst/>
              <a:rect l="l" t="t" r="r" b="b"/>
              <a:pathLst>
                <a:path w="10881" h="6584" extrusionOk="0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8" name="Google Shape;26468;p72"/>
            <p:cNvSpPr/>
            <p:nvPr/>
          </p:nvSpPr>
          <p:spPr>
            <a:xfrm flipH="1">
              <a:off x="1894351" y="468416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9" name="Google Shape;26469;p72"/>
            <p:cNvSpPr/>
            <p:nvPr/>
          </p:nvSpPr>
          <p:spPr>
            <a:xfrm flipH="1">
              <a:off x="886144" y="4684130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0" name="Google Shape;26470;p72"/>
            <p:cNvSpPr/>
            <p:nvPr/>
          </p:nvSpPr>
          <p:spPr>
            <a:xfrm flipH="1">
              <a:off x="1140683" y="4756017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1" name="Google Shape;26471;p72"/>
            <p:cNvSpPr/>
            <p:nvPr/>
          </p:nvSpPr>
          <p:spPr>
            <a:xfrm flipH="1">
              <a:off x="1252268" y="3792672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2" name="Google Shape;26472;p72"/>
            <p:cNvSpPr/>
            <p:nvPr/>
          </p:nvSpPr>
          <p:spPr>
            <a:xfrm flipH="1">
              <a:off x="388692" y="4797060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3" name="Google Shape;26473;p72"/>
            <p:cNvSpPr/>
            <p:nvPr/>
          </p:nvSpPr>
          <p:spPr>
            <a:xfrm flipH="1">
              <a:off x="1894351" y="4081378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4" name="Google Shape;26474;p72"/>
            <p:cNvSpPr/>
            <p:nvPr/>
          </p:nvSpPr>
          <p:spPr>
            <a:xfrm flipH="1">
              <a:off x="1512889" y="5036378"/>
              <a:ext cx="69309" cy="4197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5" name="Google Shape;26475;p72"/>
            <p:cNvSpPr/>
            <p:nvPr/>
          </p:nvSpPr>
          <p:spPr>
            <a:xfrm flipH="1">
              <a:off x="2486801" y="457846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6" name="Google Shape;26476;p72"/>
            <p:cNvSpPr/>
            <p:nvPr/>
          </p:nvSpPr>
          <p:spPr>
            <a:xfrm flipH="1">
              <a:off x="3016758" y="4940642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77" name="Google Shape;26477;p72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478" name="Google Shape;26478;p72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479" name="Google Shape;26479;p72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80" name="Google Shape;26480;p72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481" name="Google Shape;26481;p72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482" name="Google Shape;26482;p72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83" name="Google Shape;26483;p72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84" name="Google Shape;26484;p72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85" name="Google Shape;26485;p72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486" name="Google Shape;26486;p72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487" name="Google Shape;26487;p72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8" name="Google Shape;26488;p72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9" name="Google Shape;26489;p72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0" name="Google Shape;26490;p72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1" name="Google Shape;26491;p72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492" name="Google Shape;26492;p72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493" name="Google Shape;26493;p72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400"/>
                                        <p:tgtEl>
                                          <p:spTgt spid="26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4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6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6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4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4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00"/>
                                        <p:tgtEl>
                                          <p:spTgt spid="26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6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6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8" name="Google Shape;26498;p73"/>
          <p:cNvSpPr txBox="1">
            <a:spLocks noGrp="1"/>
          </p:cNvSpPr>
          <p:nvPr>
            <p:ph type="subTitle" idx="2"/>
          </p:nvPr>
        </p:nvSpPr>
        <p:spPr>
          <a:xfrm>
            <a:off x="817075" y="1176799"/>
            <a:ext cx="7770900" cy="32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</a:rPr>
              <a:t>Statistical analysis of exoplanets using Linked Open Data (LoD) reveals strong dependencies between exoplanet properties (size, mass, orbital distance) and host star attributes (temperature, metallicity).</a:t>
            </a:r>
            <a:endParaRPr sz="1200">
              <a:solidFill>
                <a:schemeClr val="lt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</a:rPr>
              <a:t>SPARQL queries demonstrate LoD's effectiveness in structuring and analyzing astronomical datasets for efficient retrieval and interpretation of exoplanet data.</a:t>
            </a:r>
            <a:endParaRPr sz="12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chemeClr val="lt1"/>
                </a:solidFill>
              </a:rPr>
              <a:t>Advancements in LoD &amp; AI</a:t>
            </a:r>
            <a:r>
              <a:rPr lang="en" sz="1200">
                <a:solidFill>
                  <a:schemeClr val="lt1"/>
                </a:solidFill>
              </a:rPr>
              <a:t>:</a:t>
            </a:r>
            <a:endParaRPr sz="1200">
              <a:solidFill>
                <a:schemeClr val="lt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</a:rPr>
              <a:t>Integrating LoD with AI and machine learning can enhance exoplanet research.</a:t>
            </a:r>
            <a:endParaRPr sz="1200">
              <a:solidFill>
                <a:schemeClr val="lt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</a:rPr>
              <a:t>AI-driven exploration can refine predictive models and lead to new planetary classification schemes, improving habitable exoplanet detection.</a:t>
            </a:r>
            <a:endParaRPr sz="1200"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12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6499" name="Google Shape;26499;p73"/>
          <p:cNvSpPr txBox="1">
            <a:spLocks noGrp="1"/>
          </p:cNvSpPr>
          <p:nvPr>
            <p:ph type="title"/>
          </p:nvPr>
        </p:nvSpPr>
        <p:spPr>
          <a:xfrm>
            <a:off x="556075" y="9375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grpSp>
        <p:nvGrpSpPr>
          <p:cNvPr id="26500" name="Google Shape;26500;p73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501" name="Google Shape;26501;p73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502" name="Google Shape;26502;p73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03" name="Google Shape;26503;p73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504" name="Google Shape;26504;p73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505" name="Google Shape;26505;p73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06" name="Google Shape;26506;p73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7" name="Google Shape;26507;p73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08" name="Google Shape;26508;p73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509" name="Google Shape;26509;p73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510" name="Google Shape;26510;p73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1" name="Google Shape;26511;p73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2" name="Google Shape;26512;p73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3" name="Google Shape;26513;p73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4" name="Google Shape;26514;p73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515" name="Google Shape;26515;p73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516" name="Google Shape;26516;p73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1" name="Google Shape;26521;p74"/>
          <p:cNvSpPr txBox="1">
            <a:spLocks noGrp="1"/>
          </p:cNvSpPr>
          <p:nvPr>
            <p:ph type="subTitle" idx="2"/>
          </p:nvPr>
        </p:nvSpPr>
        <p:spPr>
          <a:xfrm>
            <a:off x="965631" y="1692475"/>
            <a:ext cx="28161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6522" name="Google Shape;26522;p7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0"/>
              <a:t>Thanks!</a:t>
            </a:r>
            <a:endParaRPr/>
          </a:p>
        </p:txBody>
      </p:sp>
      <p:sp>
        <p:nvSpPr>
          <p:cNvPr id="26523" name="Google Shape;26523;p74"/>
          <p:cNvSpPr txBox="1"/>
          <p:nvPr/>
        </p:nvSpPr>
        <p:spPr>
          <a:xfrm>
            <a:off x="2618900" y="2597950"/>
            <a:ext cx="6013200" cy="22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524" name="Google Shape;26524;p74"/>
          <p:cNvGrpSpPr/>
          <p:nvPr/>
        </p:nvGrpSpPr>
        <p:grpSpPr>
          <a:xfrm rot="727086">
            <a:off x="440215" y="2268807"/>
            <a:ext cx="10233532" cy="5739700"/>
            <a:chOff x="631945" y="2033412"/>
            <a:chExt cx="10469287" cy="5871929"/>
          </a:xfrm>
        </p:grpSpPr>
        <p:grpSp>
          <p:nvGrpSpPr>
            <p:cNvPr id="26525" name="Google Shape;26525;p74"/>
            <p:cNvGrpSpPr/>
            <p:nvPr/>
          </p:nvGrpSpPr>
          <p:grpSpPr>
            <a:xfrm rot="-369367">
              <a:off x="862079" y="2556147"/>
              <a:ext cx="10009019" cy="4826460"/>
              <a:chOff x="-1565187" y="1087515"/>
              <a:chExt cx="11286493" cy="6271018"/>
            </a:xfrm>
          </p:grpSpPr>
          <p:sp>
            <p:nvSpPr>
              <p:cNvPr id="26526" name="Google Shape;26526;p74"/>
              <p:cNvSpPr/>
              <p:nvPr/>
            </p:nvSpPr>
            <p:spPr>
              <a:xfrm>
                <a:off x="-1565187" y="1087515"/>
                <a:ext cx="11286493" cy="6271018"/>
              </a:xfrm>
              <a:custGeom>
                <a:avLst/>
                <a:gdLst/>
                <a:ahLst/>
                <a:cxnLst/>
                <a:rect l="l" t="t" r="r" b="b"/>
                <a:pathLst>
                  <a:path w="344810" h="206114" extrusionOk="0">
                    <a:moveTo>
                      <a:pt x="91917" y="34621"/>
                    </a:moveTo>
                    <a:cubicBezTo>
                      <a:pt x="82282" y="48603"/>
                      <a:pt x="78482" y="64470"/>
                      <a:pt x="79029" y="80093"/>
                    </a:cubicBezTo>
                    <a:cubicBezTo>
                      <a:pt x="79273" y="87084"/>
                      <a:pt x="80397" y="94105"/>
                      <a:pt x="83832" y="100610"/>
                    </a:cubicBezTo>
                    <a:cubicBezTo>
                      <a:pt x="89790" y="111948"/>
                      <a:pt x="102920" y="122161"/>
                      <a:pt x="117602" y="127936"/>
                    </a:cubicBezTo>
                    <a:cubicBezTo>
                      <a:pt x="132283" y="133680"/>
                      <a:pt x="147116" y="138392"/>
                      <a:pt x="163681" y="139972"/>
                    </a:cubicBezTo>
                    <a:cubicBezTo>
                      <a:pt x="189791" y="142434"/>
                      <a:pt x="220065" y="138240"/>
                      <a:pt x="240431" y="126021"/>
                    </a:cubicBezTo>
                    <a:cubicBezTo>
                      <a:pt x="248698" y="121066"/>
                      <a:pt x="255081" y="114440"/>
                      <a:pt x="258668" y="107115"/>
                    </a:cubicBezTo>
                    <a:cubicBezTo>
                      <a:pt x="262468" y="99303"/>
                      <a:pt x="263045" y="90428"/>
                      <a:pt x="258273" y="82920"/>
                    </a:cubicBezTo>
                    <a:cubicBezTo>
                      <a:pt x="253501" y="75443"/>
                      <a:pt x="242832" y="69759"/>
                      <a:pt x="231464" y="70032"/>
                    </a:cubicBezTo>
                    <a:cubicBezTo>
                      <a:pt x="220065" y="70306"/>
                      <a:pt x="209275" y="77540"/>
                      <a:pt x="209579" y="85807"/>
                    </a:cubicBezTo>
                    <a:cubicBezTo>
                      <a:pt x="204868" y="80093"/>
                      <a:pt x="208941" y="71613"/>
                      <a:pt x="217512" y="69242"/>
                    </a:cubicBezTo>
                    <a:cubicBezTo>
                      <a:pt x="220765" y="68360"/>
                      <a:pt x="224412" y="68239"/>
                      <a:pt x="227482" y="67023"/>
                    </a:cubicBezTo>
                    <a:cubicBezTo>
                      <a:pt x="229944" y="66050"/>
                      <a:pt x="231798" y="64439"/>
                      <a:pt x="234139" y="63284"/>
                    </a:cubicBezTo>
                    <a:cubicBezTo>
                      <a:pt x="242498" y="59272"/>
                      <a:pt x="255720" y="64075"/>
                      <a:pt x="256236" y="71339"/>
                    </a:cubicBezTo>
                    <a:cubicBezTo>
                      <a:pt x="256328" y="72433"/>
                      <a:pt x="256176" y="73619"/>
                      <a:pt x="256905" y="74591"/>
                    </a:cubicBezTo>
                    <a:cubicBezTo>
                      <a:pt x="259367" y="77965"/>
                      <a:pt x="266480" y="74774"/>
                      <a:pt x="271708" y="75351"/>
                    </a:cubicBezTo>
                    <a:cubicBezTo>
                      <a:pt x="277118" y="75929"/>
                      <a:pt x="279519" y="80549"/>
                      <a:pt x="280279" y="84470"/>
                    </a:cubicBezTo>
                    <a:cubicBezTo>
                      <a:pt x="281860" y="92677"/>
                      <a:pt x="280918" y="101157"/>
                      <a:pt x="277574" y="108817"/>
                    </a:cubicBezTo>
                    <a:cubicBezTo>
                      <a:pt x="283927" y="105899"/>
                      <a:pt x="288547" y="100185"/>
                      <a:pt x="290097" y="93346"/>
                    </a:cubicBezTo>
                    <a:cubicBezTo>
                      <a:pt x="291435" y="87266"/>
                      <a:pt x="290432" y="81066"/>
                      <a:pt x="289428" y="74956"/>
                    </a:cubicBezTo>
                    <a:cubicBezTo>
                      <a:pt x="296085" y="81370"/>
                      <a:pt x="298942" y="89789"/>
                      <a:pt x="297058" y="97722"/>
                    </a:cubicBezTo>
                    <a:cubicBezTo>
                      <a:pt x="306298" y="76719"/>
                      <a:pt x="302347" y="53983"/>
                      <a:pt x="296176" y="32463"/>
                    </a:cubicBezTo>
                    <a:cubicBezTo>
                      <a:pt x="295021" y="28542"/>
                      <a:pt x="293866" y="24560"/>
                      <a:pt x="294565" y="20579"/>
                    </a:cubicBezTo>
                    <a:cubicBezTo>
                      <a:pt x="295264" y="16627"/>
                      <a:pt x="298274" y="12615"/>
                      <a:pt x="303380" y="11095"/>
                    </a:cubicBezTo>
                    <a:cubicBezTo>
                      <a:pt x="313168" y="8177"/>
                      <a:pt x="322833" y="15533"/>
                      <a:pt x="327180" y="22493"/>
                    </a:cubicBezTo>
                    <a:cubicBezTo>
                      <a:pt x="332925" y="31642"/>
                      <a:pt x="335782" y="41582"/>
                      <a:pt x="338031" y="51521"/>
                    </a:cubicBezTo>
                    <a:cubicBezTo>
                      <a:pt x="342013" y="69151"/>
                      <a:pt x="344202" y="87175"/>
                      <a:pt x="344536" y="105261"/>
                    </a:cubicBezTo>
                    <a:cubicBezTo>
                      <a:pt x="344809" y="119182"/>
                      <a:pt x="343928" y="133316"/>
                      <a:pt x="338426" y="146659"/>
                    </a:cubicBezTo>
                    <a:cubicBezTo>
                      <a:pt x="332894" y="160003"/>
                      <a:pt x="322347" y="172648"/>
                      <a:pt x="306450" y="180459"/>
                    </a:cubicBezTo>
                    <a:cubicBezTo>
                      <a:pt x="294140" y="186508"/>
                      <a:pt x="279459" y="189365"/>
                      <a:pt x="265142" y="192101"/>
                    </a:cubicBezTo>
                    <a:cubicBezTo>
                      <a:pt x="239184" y="197025"/>
                      <a:pt x="213105" y="202040"/>
                      <a:pt x="186448" y="204077"/>
                    </a:cubicBezTo>
                    <a:cubicBezTo>
                      <a:pt x="159791" y="206113"/>
                      <a:pt x="132283" y="205110"/>
                      <a:pt x="107145" y="198393"/>
                    </a:cubicBezTo>
                    <a:cubicBezTo>
                      <a:pt x="96385" y="195505"/>
                      <a:pt x="83224" y="191888"/>
                      <a:pt x="74531" y="197359"/>
                    </a:cubicBezTo>
                    <a:cubicBezTo>
                      <a:pt x="72008" y="198970"/>
                      <a:pt x="70123" y="201250"/>
                      <a:pt x="66962" y="202010"/>
                    </a:cubicBezTo>
                    <a:cubicBezTo>
                      <a:pt x="63528" y="202830"/>
                      <a:pt x="59941" y="201584"/>
                      <a:pt x="56780" y="200368"/>
                    </a:cubicBezTo>
                    <a:lnTo>
                      <a:pt x="27813" y="189183"/>
                    </a:lnTo>
                    <a:cubicBezTo>
                      <a:pt x="23010" y="187359"/>
                      <a:pt x="17995" y="185353"/>
                      <a:pt x="15198" y="181949"/>
                    </a:cubicBezTo>
                    <a:cubicBezTo>
                      <a:pt x="10548" y="176234"/>
                      <a:pt x="13071" y="167693"/>
                      <a:pt x="5867" y="163650"/>
                    </a:cubicBezTo>
                    <a:cubicBezTo>
                      <a:pt x="7934" y="160672"/>
                      <a:pt x="1" y="161036"/>
                      <a:pt x="4560" y="160884"/>
                    </a:cubicBezTo>
                    <a:cubicBezTo>
                      <a:pt x="7204" y="132495"/>
                      <a:pt x="3131" y="107267"/>
                      <a:pt x="18816" y="73649"/>
                    </a:cubicBezTo>
                    <a:cubicBezTo>
                      <a:pt x="24530" y="61369"/>
                      <a:pt x="34925" y="50488"/>
                      <a:pt x="46688" y="40700"/>
                    </a:cubicBezTo>
                    <a:cubicBezTo>
                      <a:pt x="71370" y="20183"/>
                      <a:pt x="104531" y="2524"/>
                      <a:pt x="142860" y="1"/>
                    </a:cubicBezTo>
                    <a:cubicBezTo>
                      <a:pt x="120854" y="5259"/>
                      <a:pt x="102069" y="19910"/>
                      <a:pt x="91917" y="3462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7" name="Google Shape;26527;p74"/>
              <p:cNvSpPr/>
              <p:nvPr/>
            </p:nvSpPr>
            <p:spPr>
              <a:xfrm>
                <a:off x="-158454" y="1585956"/>
                <a:ext cx="5860132" cy="5066006"/>
              </a:xfrm>
              <a:custGeom>
                <a:avLst/>
                <a:gdLst/>
                <a:ahLst/>
                <a:cxnLst/>
                <a:rect l="l" t="t" r="r" b="b"/>
                <a:pathLst>
                  <a:path w="179031" h="166508" extrusionOk="0">
                    <a:moveTo>
                      <a:pt x="26505" y="22767"/>
                    </a:moveTo>
                    <a:cubicBezTo>
                      <a:pt x="28420" y="20670"/>
                      <a:pt x="30913" y="18907"/>
                      <a:pt x="33405" y="17174"/>
                    </a:cubicBezTo>
                    <a:cubicBezTo>
                      <a:pt x="43648" y="10031"/>
                      <a:pt x="51308" y="7144"/>
                      <a:pt x="61551" y="1"/>
                    </a:cubicBezTo>
                    <a:cubicBezTo>
                      <a:pt x="50579" y="9059"/>
                      <a:pt x="43800" y="14925"/>
                      <a:pt x="36749" y="25928"/>
                    </a:cubicBezTo>
                    <a:cubicBezTo>
                      <a:pt x="26505" y="41856"/>
                      <a:pt x="18481" y="60093"/>
                      <a:pt x="22432" y="77479"/>
                    </a:cubicBezTo>
                    <a:cubicBezTo>
                      <a:pt x="22706" y="78634"/>
                      <a:pt x="23040" y="79820"/>
                      <a:pt x="23891" y="80792"/>
                    </a:cubicBezTo>
                    <a:cubicBezTo>
                      <a:pt x="25077" y="82160"/>
                      <a:pt x="27174" y="82981"/>
                      <a:pt x="28207" y="84409"/>
                    </a:cubicBezTo>
                    <a:cubicBezTo>
                      <a:pt x="29180" y="85716"/>
                      <a:pt x="29089" y="87297"/>
                      <a:pt x="29150" y="88786"/>
                    </a:cubicBezTo>
                    <a:cubicBezTo>
                      <a:pt x="29666" y="101097"/>
                      <a:pt x="41855" y="111340"/>
                      <a:pt x="54560" y="119212"/>
                    </a:cubicBezTo>
                    <a:cubicBezTo>
                      <a:pt x="64287" y="125231"/>
                      <a:pt x="74470" y="130459"/>
                      <a:pt x="85017" y="134927"/>
                    </a:cubicBezTo>
                    <a:cubicBezTo>
                      <a:pt x="70792" y="127571"/>
                      <a:pt x="56232" y="119972"/>
                      <a:pt x="46445" y="109334"/>
                    </a:cubicBezTo>
                    <a:cubicBezTo>
                      <a:pt x="58664" y="118088"/>
                      <a:pt x="74318" y="124197"/>
                      <a:pt x="90944" y="126720"/>
                    </a:cubicBezTo>
                    <a:cubicBezTo>
                      <a:pt x="97266" y="127693"/>
                      <a:pt x="104622" y="128574"/>
                      <a:pt x="107966" y="132708"/>
                    </a:cubicBezTo>
                    <a:cubicBezTo>
                      <a:pt x="109030" y="134015"/>
                      <a:pt x="109546" y="135535"/>
                      <a:pt x="110640" y="136842"/>
                    </a:cubicBezTo>
                    <a:cubicBezTo>
                      <a:pt x="114014" y="140763"/>
                      <a:pt x="121522" y="141219"/>
                      <a:pt x="127662" y="140428"/>
                    </a:cubicBezTo>
                    <a:cubicBezTo>
                      <a:pt x="133832" y="139638"/>
                      <a:pt x="140185" y="137997"/>
                      <a:pt x="146203" y="139273"/>
                    </a:cubicBezTo>
                    <a:cubicBezTo>
                      <a:pt x="149395" y="139973"/>
                      <a:pt x="152191" y="141432"/>
                      <a:pt x="155109" y="142678"/>
                    </a:cubicBezTo>
                    <a:cubicBezTo>
                      <a:pt x="162678" y="145778"/>
                      <a:pt x="170824" y="147267"/>
                      <a:pt x="179031" y="147085"/>
                    </a:cubicBezTo>
                    <a:cubicBezTo>
                      <a:pt x="157055" y="150307"/>
                      <a:pt x="136538" y="157632"/>
                      <a:pt x="114683" y="161341"/>
                    </a:cubicBezTo>
                    <a:cubicBezTo>
                      <a:pt x="99364" y="163955"/>
                      <a:pt x="83558" y="164715"/>
                      <a:pt x="67874" y="165505"/>
                    </a:cubicBezTo>
                    <a:cubicBezTo>
                      <a:pt x="57600" y="165991"/>
                      <a:pt x="47235" y="166508"/>
                      <a:pt x="37052" y="165322"/>
                    </a:cubicBezTo>
                    <a:cubicBezTo>
                      <a:pt x="46779" y="163134"/>
                      <a:pt x="55837" y="159304"/>
                      <a:pt x="63375" y="154258"/>
                    </a:cubicBezTo>
                    <a:cubicBezTo>
                      <a:pt x="53649" y="148149"/>
                      <a:pt x="44378" y="141371"/>
                      <a:pt x="35624" y="133924"/>
                    </a:cubicBezTo>
                    <a:cubicBezTo>
                      <a:pt x="21125" y="121522"/>
                      <a:pt x="8389" y="106781"/>
                      <a:pt x="7265" y="90367"/>
                    </a:cubicBezTo>
                    <a:cubicBezTo>
                      <a:pt x="6231" y="88634"/>
                      <a:pt x="6414" y="86446"/>
                      <a:pt x="7751" y="84957"/>
                    </a:cubicBezTo>
                    <a:cubicBezTo>
                      <a:pt x="8481" y="90823"/>
                      <a:pt x="10517" y="96476"/>
                      <a:pt x="13709" y="101461"/>
                    </a:cubicBezTo>
                    <a:cubicBezTo>
                      <a:pt x="16687" y="98209"/>
                      <a:pt x="14377" y="93893"/>
                      <a:pt x="13283" y="90063"/>
                    </a:cubicBezTo>
                    <a:cubicBezTo>
                      <a:pt x="12432" y="87084"/>
                      <a:pt x="12341" y="84014"/>
                      <a:pt x="12280" y="80975"/>
                    </a:cubicBezTo>
                    <a:lnTo>
                      <a:pt x="11733" y="53406"/>
                    </a:lnTo>
                    <a:cubicBezTo>
                      <a:pt x="5836" y="62859"/>
                      <a:pt x="4407" y="73832"/>
                      <a:pt x="7751" y="83923"/>
                    </a:cubicBezTo>
                    <a:cubicBezTo>
                      <a:pt x="3921" y="77753"/>
                      <a:pt x="0" y="70792"/>
                      <a:pt x="2857" y="64318"/>
                    </a:cubicBezTo>
                    <a:cubicBezTo>
                      <a:pt x="3982" y="61734"/>
                      <a:pt x="6201" y="59363"/>
                      <a:pt x="6687" y="56689"/>
                    </a:cubicBezTo>
                    <a:cubicBezTo>
                      <a:pt x="7082" y="54379"/>
                      <a:pt x="6201" y="52038"/>
                      <a:pt x="6383" y="49698"/>
                    </a:cubicBezTo>
                    <a:cubicBezTo>
                      <a:pt x="6687" y="44804"/>
                      <a:pt x="10791" y="37843"/>
                      <a:pt x="14651" y="33801"/>
                    </a:cubicBezTo>
                    <a:cubicBezTo>
                      <a:pt x="16019" y="32403"/>
                      <a:pt x="17873" y="31308"/>
                      <a:pt x="19514" y="30062"/>
                    </a:cubicBezTo>
                    <a:cubicBezTo>
                      <a:pt x="21216" y="28755"/>
                      <a:pt x="26748" y="24713"/>
                      <a:pt x="26505" y="2276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8" name="Google Shape;26528;p74"/>
              <p:cNvSpPr/>
              <p:nvPr/>
            </p:nvSpPr>
            <p:spPr>
              <a:xfrm>
                <a:off x="-1473674" y="3228350"/>
                <a:ext cx="2139134" cy="3539188"/>
              </a:xfrm>
              <a:custGeom>
                <a:avLst/>
                <a:gdLst/>
                <a:ahLst/>
                <a:cxnLst/>
                <a:rect l="l" t="t" r="r" b="b"/>
                <a:pathLst>
                  <a:path w="65352" h="116325" extrusionOk="0">
                    <a:moveTo>
                      <a:pt x="11369" y="33223"/>
                    </a:moveTo>
                    <a:cubicBezTo>
                      <a:pt x="11460" y="29180"/>
                      <a:pt x="12676" y="25229"/>
                      <a:pt x="13861" y="21277"/>
                    </a:cubicBezTo>
                    <a:cubicBezTo>
                      <a:pt x="14895" y="17903"/>
                      <a:pt x="15928" y="14499"/>
                      <a:pt x="17479" y="11216"/>
                    </a:cubicBezTo>
                    <a:cubicBezTo>
                      <a:pt x="19424" y="6839"/>
                      <a:pt x="22403" y="3010"/>
                      <a:pt x="26141" y="0"/>
                    </a:cubicBezTo>
                    <a:cubicBezTo>
                      <a:pt x="19697" y="17721"/>
                      <a:pt x="21035" y="36445"/>
                      <a:pt x="22433" y="54773"/>
                    </a:cubicBezTo>
                    <a:cubicBezTo>
                      <a:pt x="22950" y="61703"/>
                      <a:pt x="23558" y="68816"/>
                      <a:pt x="27631" y="75078"/>
                    </a:cubicBezTo>
                    <a:cubicBezTo>
                      <a:pt x="28299" y="76081"/>
                      <a:pt x="29059" y="77084"/>
                      <a:pt x="29333" y="78208"/>
                    </a:cubicBezTo>
                    <a:cubicBezTo>
                      <a:pt x="29758" y="79910"/>
                      <a:pt x="28968" y="81643"/>
                      <a:pt x="28147" y="83284"/>
                    </a:cubicBezTo>
                    <a:cubicBezTo>
                      <a:pt x="27205" y="85230"/>
                      <a:pt x="26263" y="87175"/>
                      <a:pt x="25321" y="89090"/>
                    </a:cubicBezTo>
                    <a:cubicBezTo>
                      <a:pt x="24804" y="90154"/>
                      <a:pt x="24287" y="91278"/>
                      <a:pt x="24622" y="92373"/>
                    </a:cubicBezTo>
                    <a:cubicBezTo>
                      <a:pt x="25077" y="93862"/>
                      <a:pt x="26962" y="94804"/>
                      <a:pt x="28391" y="95868"/>
                    </a:cubicBezTo>
                    <a:cubicBezTo>
                      <a:pt x="31765" y="98300"/>
                      <a:pt x="33345" y="101917"/>
                      <a:pt x="36901" y="104196"/>
                    </a:cubicBezTo>
                    <a:cubicBezTo>
                      <a:pt x="42768" y="107905"/>
                      <a:pt x="51583" y="106811"/>
                      <a:pt x="58969" y="105230"/>
                    </a:cubicBezTo>
                    <a:cubicBezTo>
                      <a:pt x="54865" y="102342"/>
                      <a:pt x="50184" y="100306"/>
                      <a:pt x="45230" y="99303"/>
                    </a:cubicBezTo>
                    <a:cubicBezTo>
                      <a:pt x="42585" y="98756"/>
                      <a:pt x="39728" y="98391"/>
                      <a:pt x="37692" y="97023"/>
                    </a:cubicBezTo>
                    <a:lnTo>
                      <a:pt x="43254" y="93406"/>
                    </a:lnTo>
                    <a:cubicBezTo>
                      <a:pt x="43862" y="93011"/>
                      <a:pt x="44531" y="92555"/>
                      <a:pt x="44683" y="91917"/>
                    </a:cubicBezTo>
                    <a:cubicBezTo>
                      <a:pt x="44956" y="90944"/>
                      <a:pt x="43832" y="90123"/>
                      <a:pt x="42889" y="89424"/>
                    </a:cubicBezTo>
                    <a:cubicBezTo>
                      <a:pt x="36871" y="85017"/>
                      <a:pt x="33983" y="78786"/>
                      <a:pt x="32008" y="72676"/>
                    </a:cubicBezTo>
                    <a:cubicBezTo>
                      <a:pt x="28786" y="62889"/>
                      <a:pt x="27418" y="52615"/>
                      <a:pt x="27935" y="42372"/>
                    </a:cubicBezTo>
                    <a:cubicBezTo>
                      <a:pt x="27661" y="49606"/>
                      <a:pt x="30154" y="56749"/>
                      <a:pt x="32889" y="63710"/>
                    </a:cubicBezTo>
                    <a:cubicBezTo>
                      <a:pt x="37935" y="76628"/>
                      <a:pt x="44926" y="90306"/>
                      <a:pt x="60215" y="97509"/>
                    </a:cubicBezTo>
                    <a:cubicBezTo>
                      <a:pt x="61340" y="98026"/>
                      <a:pt x="62525" y="98573"/>
                      <a:pt x="63254" y="99424"/>
                    </a:cubicBezTo>
                    <a:cubicBezTo>
                      <a:pt x="64561" y="101005"/>
                      <a:pt x="63619" y="103072"/>
                      <a:pt x="63832" y="104926"/>
                    </a:cubicBezTo>
                    <a:cubicBezTo>
                      <a:pt x="64014" y="106719"/>
                      <a:pt x="65352" y="108452"/>
                      <a:pt x="64926" y="110184"/>
                    </a:cubicBezTo>
                    <a:cubicBezTo>
                      <a:pt x="64470" y="112039"/>
                      <a:pt x="62251" y="113376"/>
                      <a:pt x="59941" y="114136"/>
                    </a:cubicBezTo>
                    <a:cubicBezTo>
                      <a:pt x="53406" y="116324"/>
                      <a:pt x="45868" y="115412"/>
                      <a:pt x="38847" y="114470"/>
                    </a:cubicBezTo>
                    <a:cubicBezTo>
                      <a:pt x="33254" y="113710"/>
                      <a:pt x="27540" y="112950"/>
                      <a:pt x="22494" y="110975"/>
                    </a:cubicBezTo>
                    <a:cubicBezTo>
                      <a:pt x="15746" y="108391"/>
                      <a:pt x="10731" y="103923"/>
                      <a:pt x="5837" y="99576"/>
                    </a:cubicBezTo>
                    <a:cubicBezTo>
                      <a:pt x="4621" y="98513"/>
                      <a:pt x="3375" y="97418"/>
                      <a:pt x="3071" y="96050"/>
                    </a:cubicBezTo>
                    <a:cubicBezTo>
                      <a:pt x="2828" y="94956"/>
                      <a:pt x="3193" y="93862"/>
                      <a:pt x="3405" y="92768"/>
                    </a:cubicBezTo>
                    <a:cubicBezTo>
                      <a:pt x="3922" y="90154"/>
                      <a:pt x="3497" y="87449"/>
                      <a:pt x="3193" y="84835"/>
                    </a:cubicBezTo>
                    <a:cubicBezTo>
                      <a:pt x="2038" y="75442"/>
                      <a:pt x="1" y="62707"/>
                      <a:pt x="4834" y="53740"/>
                    </a:cubicBezTo>
                    <a:cubicBezTo>
                      <a:pt x="6323" y="51035"/>
                      <a:pt x="9758" y="49424"/>
                      <a:pt x="11247" y="46779"/>
                    </a:cubicBezTo>
                    <a:cubicBezTo>
                      <a:pt x="13466" y="42767"/>
                      <a:pt x="11247" y="37417"/>
                      <a:pt x="11369" y="332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529" name="Google Shape;26529;p74"/>
              <p:cNvGrpSpPr/>
              <p:nvPr/>
            </p:nvGrpSpPr>
            <p:grpSpPr>
              <a:xfrm>
                <a:off x="77300" y="1193696"/>
                <a:ext cx="2052449" cy="1692547"/>
                <a:chOff x="77300" y="1193696"/>
                <a:chExt cx="2052449" cy="1692547"/>
              </a:xfrm>
            </p:grpSpPr>
            <p:sp>
              <p:nvSpPr>
                <p:cNvPr id="26530" name="Google Shape;26530;p74"/>
                <p:cNvSpPr/>
                <p:nvPr/>
              </p:nvSpPr>
              <p:spPr>
                <a:xfrm>
                  <a:off x="1879967" y="1193696"/>
                  <a:ext cx="249782" cy="399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1" h="13122" extrusionOk="0">
                      <a:moveTo>
                        <a:pt x="4463" y="1"/>
                      </a:moveTo>
                      <a:cubicBezTo>
                        <a:pt x="4142" y="1"/>
                        <a:pt x="3817" y="214"/>
                        <a:pt x="3861" y="523"/>
                      </a:cubicBezTo>
                      <a:cubicBezTo>
                        <a:pt x="3478" y="276"/>
                        <a:pt x="3045" y="154"/>
                        <a:pt x="2614" y="154"/>
                      </a:cubicBezTo>
                      <a:cubicBezTo>
                        <a:pt x="1986" y="154"/>
                        <a:pt x="1364" y="413"/>
                        <a:pt x="913" y="918"/>
                      </a:cubicBezTo>
                      <a:cubicBezTo>
                        <a:pt x="457" y="1465"/>
                        <a:pt x="1" y="3562"/>
                        <a:pt x="1034" y="3866"/>
                      </a:cubicBezTo>
                      <a:cubicBezTo>
                        <a:pt x="1137" y="3900"/>
                        <a:pt x="1229" y="3915"/>
                        <a:pt x="1311" y="3915"/>
                      </a:cubicBezTo>
                      <a:cubicBezTo>
                        <a:pt x="2208" y="3915"/>
                        <a:pt x="2002" y="2095"/>
                        <a:pt x="2281" y="1678"/>
                      </a:cubicBezTo>
                      <a:cubicBezTo>
                        <a:pt x="2474" y="1372"/>
                        <a:pt x="2864" y="1194"/>
                        <a:pt x="3219" y="1194"/>
                      </a:cubicBezTo>
                      <a:cubicBezTo>
                        <a:pt x="3534" y="1194"/>
                        <a:pt x="3822" y="1333"/>
                        <a:pt x="3922" y="1648"/>
                      </a:cubicBezTo>
                      <a:cubicBezTo>
                        <a:pt x="4067" y="1586"/>
                        <a:pt x="4218" y="1555"/>
                        <a:pt x="4368" y="1555"/>
                      </a:cubicBezTo>
                      <a:cubicBezTo>
                        <a:pt x="4660" y="1555"/>
                        <a:pt x="4947" y="1670"/>
                        <a:pt x="5168" y="1891"/>
                      </a:cubicBezTo>
                      <a:cubicBezTo>
                        <a:pt x="5472" y="2225"/>
                        <a:pt x="5715" y="2620"/>
                        <a:pt x="5837" y="3076"/>
                      </a:cubicBezTo>
                      <a:cubicBezTo>
                        <a:pt x="6840" y="6025"/>
                        <a:pt x="6749" y="9246"/>
                        <a:pt x="5563" y="12134"/>
                      </a:cubicBezTo>
                      <a:cubicBezTo>
                        <a:pt x="5492" y="12101"/>
                        <a:pt x="5419" y="12086"/>
                        <a:pt x="5349" y="12086"/>
                      </a:cubicBezTo>
                      <a:cubicBezTo>
                        <a:pt x="5030" y="12086"/>
                        <a:pt x="4754" y="12394"/>
                        <a:pt x="4803" y="12742"/>
                      </a:cubicBezTo>
                      <a:cubicBezTo>
                        <a:pt x="4873" y="12987"/>
                        <a:pt x="5135" y="13121"/>
                        <a:pt x="5403" y="13121"/>
                      </a:cubicBezTo>
                      <a:cubicBezTo>
                        <a:pt x="5599" y="13121"/>
                        <a:pt x="5799" y="13049"/>
                        <a:pt x="5928" y="12894"/>
                      </a:cubicBezTo>
                      <a:cubicBezTo>
                        <a:pt x="6202" y="12529"/>
                        <a:pt x="6232" y="12012"/>
                        <a:pt x="5958" y="11617"/>
                      </a:cubicBezTo>
                      <a:cubicBezTo>
                        <a:pt x="6749" y="11496"/>
                        <a:pt x="7114" y="10553"/>
                        <a:pt x="7235" y="9763"/>
                      </a:cubicBezTo>
                      <a:cubicBezTo>
                        <a:pt x="7630" y="7028"/>
                        <a:pt x="7326" y="4231"/>
                        <a:pt x="6354" y="1648"/>
                      </a:cubicBezTo>
                      <a:cubicBezTo>
                        <a:pt x="6171" y="1222"/>
                        <a:pt x="5898" y="766"/>
                        <a:pt x="5442" y="766"/>
                      </a:cubicBezTo>
                      <a:cubicBezTo>
                        <a:pt x="5442" y="918"/>
                        <a:pt x="5442" y="1070"/>
                        <a:pt x="5442" y="1222"/>
                      </a:cubicBezTo>
                      <a:cubicBezTo>
                        <a:pt x="5381" y="796"/>
                        <a:pt x="5168" y="371"/>
                        <a:pt x="4803" y="97"/>
                      </a:cubicBezTo>
                      <a:cubicBezTo>
                        <a:pt x="4704" y="31"/>
                        <a:pt x="4584" y="1"/>
                        <a:pt x="44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31" name="Google Shape;26531;p74"/>
                <p:cNvSpPr/>
                <p:nvPr/>
              </p:nvSpPr>
              <p:spPr>
                <a:xfrm>
                  <a:off x="77300" y="1957224"/>
                  <a:ext cx="845742" cy="269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38" h="8863" extrusionOk="0">
                      <a:moveTo>
                        <a:pt x="4465" y="0"/>
                      </a:moveTo>
                      <a:cubicBezTo>
                        <a:pt x="4017" y="0"/>
                        <a:pt x="3570" y="40"/>
                        <a:pt x="3132" y="139"/>
                      </a:cubicBezTo>
                      <a:cubicBezTo>
                        <a:pt x="1885" y="412"/>
                        <a:pt x="730" y="1354"/>
                        <a:pt x="791" y="2418"/>
                      </a:cubicBezTo>
                      <a:cubicBezTo>
                        <a:pt x="822" y="2965"/>
                        <a:pt x="1186" y="3452"/>
                        <a:pt x="1156" y="4029"/>
                      </a:cubicBezTo>
                      <a:cubicBezTo>
                        <a:pt x="1095" y="4394"/>
                        <a:pt x="974" y="4759"/>
                        <a:pt x="791" y="5123"/>
                      </a:cubicBezTo>
                      <a:cubicBezTo>
                        <a:pt x="244" y="6461"/>
                        <a:pt x="1" y="7555"/>
                        <a:pt x="548" y="8862"/>
                      </a:cubicBezTo>
                      <a:cubicBezTo>
                        <a:pt x="1642" y="7981"/>
                        <a:pt x="3436" y="6613"/>
                        <a:pt x="3436" y="6613"/>
                      </a:cubicBezTo>
                      <a:cubicBezTo>
                        <a:pt x="3436" y="6613"/>
                        <a:pt x="2615" y="4090"/>
                        <a:pt x="3952" y="3178"/>
                      </a:cubicBezTo>
                      <a:cubicBezTo>
                        <a:pt x="4408" y="2844"/>
                        <a:pt x="4925" y="2661"/>
                        <a:pt x="5472" y="2570"/>
                      </a:cubicBezTo>
                      <a:cubicBezTo>
                        <a:pt x="6213" y="2389"/>
                        <a:pt x="6966" y="2305"/>
                        <a:pt x="7716" y="2305"/>
                      </a:cubicBezTo>
                      <a:cubicBezTo>
                        <a:pt x="8226" y="2305"/>
                        <a:pt x="8736" y="2344"/>
                        <a:pt x="9241" y="2418"/>
                      </a:cubicBezTo>
                      <a:cubicBezTo>
                        <a:pt x="9819" y="2540"/>
                        <a:pt x="10427" y="2631"/>
                        <a:pt x="11004" y="2661"/>
                      </a:cubicBezTo>
                      <a:cubicBezTo>
                        <a:pt x="11794" y="2631"/>
                        <a:pt x="12554" y="2540"/>
                        <a:pt x="13314" y="2418"/>
                      </a:cubicBezTo>
                      <a:cubicBezTo>
                        <a:pt x="13535" y="2404"/>
                        <a:pt x="13756" y="2398"/>
                        <a:pt x="13977" y="2398"/>
                      </a:cubicBezTo>
                      <a:cubicBezTo>
                        <a:pt x="15221" y="2398"/>
                        <a:pt x="16469" y="2613"/>
                        <a:pt x="17630" y="3026"/>
                      </a:cubicBezTo>
                      <a:cubicBezTo>
                        <a:pt x="20609" y="3938"/>
                        <a:pt x="23406" y="5427"/>
                        <a:pt x="25837" y="7373"/>
                      </a:cubicBezTo>
                      <a:cubicBezTo>
                        <a:pt x="24044" y="5579"/>
                        <a:pt x="22159" y="3756"/>
                        <a:pt x="19637" y="2753"/>
                      </a:cubicBezTo>
                      <a:cubicBezTo>
                        <a:pt x="18056" y="2084"/>
                        <a:pt x="16293" y="1810"/>
                        <a:pt x="14560" y="1506"/>
                      </a:cubicBezTo>
                      <a:lnTo>
                        <a:pt x="6840" y="260"/>
                      </a:lnTo>
                      <a:cubicBezTo>
                        <a:pt x="6063" y="124"/>
                        <a:pt x="5261" y="0"/>
                        <a:pt x="44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32" name="Google Shape;26532;p74"/>
                <p:cNvSpPr/>
                <p:nvPr/>
              </p:nvSpPr>
              <p:spPr>
                <a:xfrm>
                  <a:off x="1088066" y="2303574"/>
                  <a:ext cx="322415" cy="58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0" h="19151" extrusionOk="0">
                      <a:moveTo>
                        <a:pt x="366" y="1"/>
                      </a:moveTo>
                      <a:lnTo>
                        <a:pt x="366" y="1"/>
                      </a:lnTo>
                      <a:cubicBezTo>
                        <a:pt x="383" y="13"/>
                        <a:pt x="401" y="25"/>
                        <a:pt x="419" y="37"/>
                      </a:cubicBezTo>
                      <a:lnTo>
                        <a:pt x="419" y="37"/>
                      </a:lnTo>
                      <a:cubicBezTo>
                        <a:pt x="401" y="25"/>
                        <a:pt x="384" y="13"/>
                        <a:pt x="366" y="1"/>
                      </a:cubicBezTo>
                      <a:close/>
                      <a:moveTo>
                        <a:pt x="419" y="37"/>
                      </a:moveTo>
                      <a:lnTo>
                        <a:pt x="419" y="37"/>
                      </a:lnTo>
                      <a:cubicBezTo>
                        <a:pt x="1850" y="1020"/>
                        <a:pt x="2874" y="2872"/>
                        <a:pt x="4196" y="3983"/>
                      </a:cubicBezTo>
                      <a:cubicBezTo>
                        <a:pt x="5563" y="5107"/>
                        <a:pt x="6566" y="6597"/>
                        <a:pt x="7114" y="8268"/>
                      </a:cubicBezTo>
                      <a:cubicBezTo>
                        <a:pt x="7296" y="8633"/>
                        <a:pt x="7326" y="9028"/>
                        <a:pt x="7205" y="9424"/>
                      </a:cubicBezTo>
                      <a:cubicBezTo>
                        <a:pt x="7048" y="9714"/>
                        <a:pt x="6760" y="9890"/>
                        <a:pt x="6450" y="9890"/>
                      </a:cubicBezTo>
                      <a:cubicBezTo>
                        <a:pt x="6338" y="9890"/>
                        <a:pt x="6223" y="9867"/>
                        <a:pt x="6110" y="9819"/>
                      </a:cubicBezTo>
                      <a:lnTo>
                        <a:pt x="6110" y="9819"/>
                      </a:lnTo>
                      <a:cubicBezTo>
                        <a:pt x="7965" y="10943"/>
                        <a:pt x="7873" y="13740"/>
                        <a:pt x="5958" y="14925"/>
                      </a:cubicBezTo>
                      <a:cubicBezTo>
                        <a:pt x="5209" y="15396"/>
                        <a:pt x="4199" y="15537"/>
                        <a:pt x="3182" y="15537"/>
                      </a:cubicBezTo>
                      <a:cubicBezTo>
                        <a:pt x="2425" y="15537"/>
                        <a:pt x="1665" y="15459"/>
                        <a:pt x="1004" y="15381"/>
                      </a:cubicBezTo>
                      <a:cubicBezTo>
                        <a:pt x="518" y="16901"/>
                        <a:pt x="274" y="17965"/>
                        <a:pt x="1" y="19150"/>
                      </a:cubicBezTo>
                      <a:cubicBezTo>
                        <a:pt x="2767" y="18998"/>
                        <a:pt x="5381" y="17843"/>
                        <a:pt x="7326" y="15867"/>
                      </a:cubicBezTo>
                      <a:cubicBezTo>
                        <a:pt x="7630" y="15442"/>
                        <a:pt x="8025" y="15138"/>
                        <a:pt x="8481" y="14895"/>
                      </a:cubicBezTo>
                      <a:cubicBezTo>
                        <a:pt x="8755" y="14834"/>
                        <a:pt x="9028" y="14743"/>
                        <a:pt x="9302" y="14621"/>
                      </a:cubicBezTo>
                      <a:cubicBezTo>
                        <a:pt x="9667" y="14378"/>
                        <a:pt x="9849" y="13952"/>
                        <a:pt x="9849" y="13527"/>
                      </a:cubicBezTo>
                      <a:cubicBezTo>
                        <a:pt x="9819" y="12311"/>
                        <a:pt x="9120" y="11247"/>
                        <a:pt x="8025" y="10791"/>
                      </a:cubicBezTo>
                      <a:cubicBezTo>
                        <a:pt x="8664" y="9971"/>
                        <a:pt x="8481" y="8876"/>
                        <a:pt x="8117" y="7995"/>
                      </a:cubicBezTo>
                      <a:cubicBezTo>
                        <a:pt x="6817" y="4640"/>
                        <a:pt x="3593" y="2186"/>
                        <a:pt x="419" y="3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33" name="Google Shape;26533;p74"/>
                <p:cNvSpPr/>
                <p:nvPr/>
              </p:nvSpPr>
              <p:spPr>
                <a:xfrm>
                  <a:off x="1057235" y="2223132"/>
                  <a:ext cx="149293" cy="96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1" h="317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65" y="639"/>
                        <a:pt x="821" y="1186"/>
                        <a:pt x="1368" y="1703"/>
                      </a:cubicBezTo>
                      <a:cubicBezTo>
                        <a:pt x="1460" y="1794"/>
                        <a:pt x="1551" y="1885"/>
                        <a:pt x="1703" y="1946"/>
                      </a:cubicBezTo>
                      <a:cubicBezTo>
                        <a:pt x="1794" y="1976"/>
                        <a:pt x="1916" y="1976"/>
                        <a:pt x="2007" y="2007"/>
                      </a:cubicBezTo>
                      <a:cubicBezTo>
                        <a:pt x="2098" y="2037"/>
                        <a:pt x="2220" y="2098"/>
                        <a:pt x="2311" y="2159"/>
                      </a:cubicBezTo>
                      <a:cubicBezTo>
                        <a:pt x="2537" y="2300"/>
                        <a:pt x="3736" y="3177"/>
                        <a:pt x="4147" y="3177"/>
                      </a:cubicBezTo>
                      <a:cubicBezTo>
                        <a:pt x="4178" y="3177"/>
                        <a:pt x="4204" y="3172"/>
                        <a:pt x="4226" y="3162"/>
                      </a:cubicBezTo>
                      <a:cubicBezTo>
                        <a:pt x="4560" y="3040"/>
                        <a:pt x="4165" y="2584"/>
                        <a:pt x="4074" y="2402"/>
                      </a:cubicBezTo>
                      <a:cubicBezTo>
                        <a:pt x="3314" y="1307"/>
                        <a:pt x="2189" y="517"/>
                        <a:pt x="882" y="244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534" name="Google Shape;26534;p74"/>
              <p:cNvSpPr/>
              <p:nvPr/>
            </p:nvSpPr>
            <p:spPr>
              <a:xfrm>
                <a:off x="4510375" y="3618603"/>
                <a:ext cx="3459367" cy="1960557"/>
              </a:xfrm>
              <a:custGeom>
                <a:avLst/>
                <a:gdLst/>
                <a:ahLst/>
                <a:cxnLst/>
                <a:rect l="l" t="t" r="r" b="b"/>
                <a:pathLst>
                  <a:path w="105686" h="64439" extrusionOk="0">
                    <a:moveTo>
                      <a:pt x="78026" y="15988"/>
                    </a:moveTo>
                    <a:cubicBezTo>
                      <a:pt x="79303" y="10608"/>
                      <a:pt x="79485" y="4742"/>
                      <a:pt x="75837" y="0"/>
                    </a:cubicBezTo>
                    <a:cubicBezTo>
                      <a:pt x="78907" y="912"/>
                      <a:pt x="81886" y="2098"/>
                      <a:pt x="84743" y="3587"/>
                    </a:cubicBezTo>
                    <a:cubicBezTo>
                      <a:pt x="86142" y="4317"/>
                      <a:pt x="87570" y="5168"/>
                      <a:pt x="88208" y="6383"/>
                    </a:cubicBezTo>
                    <a:cubicBezTo>
                      <a:pt x="89151" y="8177"/>
                      <a:pt x="88117" y="10183"/>
                      <a:pt x="86689" y="11794"/>
                    </a:cubicBezTo>
                    <a:cubicBezTo>
                      <a:pt x="85291" y="13405"/>
                      <a:pt x="83497" y="14864"/>
                      <a:pt x="82676" y="16688"/>
                    </a:cubicBezTo>
                    <a:cubicBezTo>
                      <a:pt x="82190" y="17751"/>
                      <a:pt x="82129" y="18998"/>
                      <a:pt x="82889" y="20001"/>
                    </a:cubicBezTo>
                    <a:cubicBezTo>
                      <a:pt x="83558" y="20913"/>
                      <a:pt x="84865" y="21520"/>
                      <a:pt x="85442" y="22463"/>
                    </a:cubicBezTo>
                    <a:cubicBezTo>
                      <a:pt x="86446" y="24134"/>
                      <a:pt x="84804" y="26019"/>
                      <a:pt x="82889" y="27174"/>
                    </a:cubicBezTo>
                    <a:cubicBezTo>
                      <a:pt x="81005" y="28299"/>
                      <a:pt x="78664" y="29150"/>
                      <a:pt x="77479" y="30730"/>
                    </a:cubicBezTo>
                    <a:cubicBezTo>
                      <a:pt x="77205" y="31095"/>
                      <a:pt x="77023" y="31551"/>
                      <a:pt x="77357" y="31885"/>
                    </a:cubicBezTo>
                    <a:cubicBezTo>
                      <a:pt x="77692" y="32220"/>
                      <a:pt x="78178" y="32159"/>
                      <a:pt x="78603" y="32159"/>
                    </a:cubicBezTo>
                    <a:cubicBezTo>
                      <a:pt x="80427" y="32098"/>
                      <a:pt x="82190" y="31855"/>
                      <a:pt x="83923" y="31399"/>
                    </a:cubicBezTo>
                    <a:lnTo>
                      <a:pt x="81765" y="33588"/>
                    </a:lnTo>
                    <a:cubicBezTo>
                      <a:pt x="90063" y="31460"/>
                      <a:pt x="98087" y="28420"/>
                      <a:pt x="105686" y="24469"/>
                    </a:cubicBezTo>
                    <a:cubicBezTo>
                      <a:pt x="98209" y="31338"/>
                      <a:pt x="90519" y="38086"/>
                      <a:pt x="82676" y="44712"/>
                    </a:cubicBezTo>
                    <a:cubicBezTo>
                      <a:pt x="81886" y="45472"/>
                      <a:pt x="80974" y="46050"/>
                      <a:pt x="79971" y="46445"/>
                    </a:cubicBezTo>
                    <a:cubicBezTo>
                      <a:pt x="78543" y="46931"/>
                      <a:pt x="76871" y="46840"/>
                      <a:pt x="75321" y="46870"/>
                    </a:cubicBezTo>
                    <a:cubicBezTo>
                      <a:pt x="70123" y="46992"/>
                      <a:pt x="65077" y="49150"/>
                      <a:pt x="62281" y="52372"/>
                    </a:cubicBezTo>
                    <a:cubicBezTo>
                      <a:pt x="61278" y="53557"/>
                      <a:pt x="60488" y="54895"/>
                      <a:pt x="58998" y="55776"/>
                    </a:cubicBezTo>
                    <a:cubicBezTo>
                      <a:pt x="57874" y="56445"/>
                      <a:pt x="56445" y="56749"/>
                      <a:pt x="55047" y="57053"/>
                    </a:cubicBezTo>
                    <a:lnTo>
                      <a:pt x="19788" y="64439"/>
                    </a:lnTo>
                    <a:cubicBezTo>
                      <a:pt x="31916" y="61825"/>
                      <a:pt x="43709" y="57904"/>
                      <a:pt x="55016" y="52767"/>
                    </a:cubicBezTo>
                    <a:lnTo>
                      <a:pt x="40670" y="54196"/>
                    </a:lnTo>
                    <a:cubicBezTo>
                      <a:pt x="38390" y="54348"/>
                      <a:pt x="36110" y="54712"/>
                      <a:pt x="33891" y="55229"/>
                    </a:cubicBezTo>
                    <a:cubicBezTo>
                      <a:pt x="31976" y="55746"/>
                      <a:pt x="30213" y="56536"/>
                      <a:pt x="28390" y="57174"/>
                    </a:cubicBezTo>
                    <a:cubicBezTo>
                      <a:pt x="19666" y="60336"/>
                      <a:pt x="9696" y="60761"/>
                      <a:pt x="0" y="61096"/>
                    </a:cubicBezTo>
                    <a:cubicBezTo>
                      <a:pt x="7356" y="60822"/>
                      <a:pt x="15928" y="58026"/>
                      <a:pt x="22858" y="56323"/>
                    </a:cubicBezTo>
                    <a:cubicBezTo>
                      <a:pt x="30183" y="54500"/>
                      <a:pt x="37265" y="52311"/>
                      <a:pt x="44499" y="50335"/>
                    </a:cubicBezTo>
                    <a:cubicBezTo>
                      <a:pt x="56171" y="47174"/>
                      <a:pt x="65229" y="39454"/>
                      <a:pt x="70913" y="31429"/>
                    </a:cubicBezTo>
                    <a:cubicBezTo>
                      <a:pt x="74257" y="26779"/>
                      <a:pt x="76658" y="21551"/>
                      <a:pt x="78026" y="159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5" name="Google Shape;26535;p74"/>
            <p:cNvGrpSpPr/>
            <p:nvPr/>
          </p:nvGrpSpPr>
          <p:grpSpPr>
            <a:xfrm rot="-254958">
              <a:off x="4001620" y="2473396"/>
              <a:ext cx="980024" cy="535772"/>
              <a:chOff x="2447046" y="857325"/>
              <a:chExt cx="979976" cy="535745"/>
            </a:xfrm>
          </p:grpSpPr>
          <p:sp>
            <p:nvSpPr>
              <p:cNvPr id="26536" name="Google Shape;26536;p74"/>
              <p:cNvSpPr/>
              <p:nvPr/>
            </p:nvSpPr>
            <p:spPr>
              <a:xfrm>
                <a:off x="2447046" y="952979"/>
                <a:ext cx="357210" cy="197458"/>
              </a:xfrm>
              <a:custGeom>
                <a:avLst/>
                <a:gdLst/>
                <a:ahLst/>
                <a:cxnLst/>
                <a:rect l="l" t="t" r="r" b="b"/>
                <a:pathLst>
                  <a:path w="10913" h="6490" extrusionOk="0">
                    <a:moveTo>
                      <a:pt x="7615" y="0"/>
                    </a:moveTo>
                    <a:cubicBezTo>
                      <a:pt x="7539" y="0"/>
                      <a:pt x="7463" y="15"/>
                      <a:pt x="7387" y="46"/>
                    </a:cubicBezTo>
                    <a:cubicBezTo>
                      <a:pt x="4438" y="593"/>
                      <a:pt x="1915" y="2569"/>
                      <a:pt x="152" y="5000"/>
                    </a:cubicBezTo>
                    <a:cubicBezTo>
                      <a:pt x="92" y="5091"/>
                      <a:pt x="31" y="5183"/>
                      <a:pt x="0" y="5304"/>
                    </a:cubicBezTo>
                    <a:cubicBezTo>
                      <a:pt x="0" y="5426"/>
                      <a:pt x="0" y="5547"/>
                      <a:pt x="61" y="5669"/>
                    </a:cubicBezTo>
                    <a:cubicBezTo>
                      <a:pt x="183" y="5942"/>
                      <a:pt x="335" y="6216"/>
                      <a:pt x="517" y="6490"/>
                    </a:cubicBezTo>
                    <a:cubicBezTo>
                      <a:pt x="1216" y="5395"/>
                      <a:pt x="2250" y="4575"/>
                      <a:pt x="3496" y="4210"/>
                    </a:cubicBezTo>
                    <a:cubicBezTo>
                      <a:pt x="3946" y="4048"/>
                      <a:pt x="4418" y="3960"/>
                      <a:pt x="4892" y="3960"/>
                    </a:cubicBezTo>
                    <a:cubicBezTo>
                      <a:pt x="5218" y="3960"/>
                      <a:pt x="5545" y="4002"/>
                      <a:pt x="5867" y="4088"/>
                    </a:cubicBezTo>
                    <a:cubicBezTo>
                      <a:pt x="6657" y="4271"/>
                      <a:pt x="7326" y="4848"/>
                      <a:pt x="7630" y="5608"/>
                    </a:cubicBezTo>
                    <a:cubicBezTo>
                      <a:pt x="8207" y="5061"/>
                      <a:pt x="8785" y="4514"/>
                      <a:pt x="9302" y="3967"/>
                    </a:cubicBezTo>
                    <a:cubicBezTo>
                      <a:pt x="9545" y="3693"/>
                      <a:pt x="9788" y="3420"/>
                      <a:pt x="10061" y="3146"/>
                    </a:cubicBezTo>
                    <a:cubicBezTo>
                      <a:pt x="10305" y="2903"/>
                      <a:pt x="10761" y="2569"/>
                      <a:pt x="10821" y="2295"/>
                    </a:cubicBezTo>
                    <a:cubicBezTo>
                      <a:pt x="10913" y="1869"/>
                      <a:pt x="9879" y="1717"/>
                      <a:pt x="9545" y="1535"/>
                    </a:cubicBezTo>
                    <a:cubicBezTo>
                      <a:pt x="9028" y="1201"/>
                      <a:pt x="8542" y="806"/>
                      <a:pt x="8177" y="319"/>
                    </a:cubicBezTo>
                    <a:cubicBezTo>
                      <a:pt x="8086" y="198"/>
                      <a:pt x="7964" y="107"/>
                      <a:pt x="7843" y="46"/>
                    </a:cubicBezTo>
                    <a:cubicBezTo>
                      <a:pt x="7767" y="15"/>
                      <a:pt x="7691" y="0"/>
                      <a:pt x="7615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7" name="Google Shape;26537;p74"/>
              <p:cNvSpPr/>
              <p:nvPr/>
            </p:nvSpPr>
            <p:spPr>
              <a:xfrm>
                <a:off x="2552502" y="1212377"/>
                <a:ext cx="346277" cy="180694"/>
              </a:xfrm>
              <a:custGeom>
                <a:avLst/>
                <a:gdLst/>
                <a:ahLst/>
                <a:cxnLst/>
                <a:rect l="l" t="t" r="r" b="b"/>
                <a:pathLst>
                  <a:path w="10579" h="5939" extrusionOk="0">
                    <a:moveTo>
                      <a:pt x="7964" y="0"/>
                    </a:moveTo>
                    <a:cubicBezTo>
                      <a:pt x="7204" y="0"/>
                      <a:pt x="6414" y="0"/>
                      <a:pt x="5624" y="30"/>
                    </a:cubicBezTo>
                    <a:cubicBezTo>
                      <a:pt x="5958" y="790"/>
                      <a:pt x="5897" y="1641"/>
                      <a:pt x="5472" y="2341"/>
                    </a:cubicBezTo>
                    <a:cubicBezTo>
                      <a:pt x="5046" y="3040"/>
                      <a:pt x="4438" y="3587"/>
                      <a:pt x="3709" y="3952"/>
                    </a:cubicBezTo>
                    <a:cubicBezTo>
                      <a:pt x="2922" y="4366"/>
                      <a:pt x="2065" y="4582"/>
                      <a:pt x="1204" y="4582"/>
                    </a:cubicBezTo>
                    <a:cubicBezTo>
                      <a:pt x="801" y="4582"/>
                      <a:pt x="398" y="4535"/>
                      <a:pt x="0" y="4438"/>
                    </a:cubicBezTo>
                    <a:lnTo>
                      <a:pt x="0" y="4438"/>
                    </a:lnTo>
                    <a:cubicBezTo>
                      <a:pt x="31" y="4772"/>
                      <a:pt x="122" y="5076"/>
                      <a:pt x="274" y="5350"/>
                    </a:cubicBezTo>
                    <a:cubicBezTo>
                      <a:pt x="304" y="5471"/>
                      <a:pt x="365" y="5562"/>
                      <a:pt x="456" y="5654"/>
                    </a:cubicBezTo>
                    <a:cubicBezTo>
                      <a:pt x="578" y="5684"/>
                      <a:pt x="669" y="5745"/>
                      <a:pt x="791" y="5745"/>
                    </a:cubicBezTo>
                    <a:cubicBezTo>
                      <a:pt x="1559" y="5872"/>
                      <a:pt x="2344" y="5938"/>
                      <a:pt x="3128" y="5938"/>
                    </a:cubicBezTo>
                    <a:cubicBezTo>
                      <a:pt x="5353" y="5938"/>
                      <a:pt x="7572" y="5400"/>
                      <a:pt x="9393" y="4164"/>
                    </a:cubicBezTo>
                    <a:cubicBezTo>
                      <a:pt x="9545" y="4073"/>
                      <a:pt x="9636" y="3952"/>
                      <a:pt x="9727" y="3830"/>
                    </a:cubicBezTo>
                    <a:cubicBezTo>
                      <a:pt x="9757" y="3678"/>
                      <a:pt x="9788" y="3526"/>
                      <a:pt x="9757" y="3404"/>
                    </a:cubicBezTo>
                    <a:cubicBezTo>
                      <a:pt x="9666" y="2766"/>
                      <a:pt x="9697" y="2158"/>
                      <a:pt x="9849" y="1550"/>
                    </a:cubicBezTo>
                    <a:cubicBezTo>
                      <a:pt x="9940" y="1186"/>
                      <a:pt x="10578" y="334"/>
                      <a:pt x="10213" y="122"/>
                    </a:cubicBezTo>
                    <a:cubicBezTo>
                      <a:pt x="10078" y="37"/>
                      <a:pt x="9821" y="18"/>
                      <a:pt x="9573" y="18"/>
                    </a:cubicBezTo>
                    <a:cubicBezTo>
                      <a:pt x="9374" y="18"/>
                      <a:pt x="9180" y="30"/>
                      <a:pt x="9058" y="30"/>
                    </a:cubicBezTo>
                    <a:cubicBezTo>
                      <a:pt x="8694" y="30"/>
                      <a:pt x="8329" y="0"/>
                      <a:pt x="7964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8" name="Google Shape;26538;p74"/>
              <p:cNvSpPr/>
              <p:nvPr/>
            </p:nvSpPr>
            <p:spPr>
              <a:xfrm>
                <a:off x="2631087" y="857325"/>
                <a:ext cx="794974" cy="389288"/>
              </a:xfrm>
              <a:custGeom>
                <a:avLst/>
                <a:gdLst/>
                <a:ahLst/>
                <a:cxnLst/>
                <a:rect l="l" t="t" r="r" b="b"/>
                <a:pathLst>
                  <a:path w="24287" h="12795" extrusionOk="0">
                    <a:moveTo>
                      <a:pt x="16571" y="0"/>
                    </a:moveTo>
                    <a:cubicBezTo>
                      <a:pt x="14872" y="0"/>
                      <a:pt x="13096" y="183"/>
                      <a:pt x="11490" y="697"/>
                    </a:cubicBezTo>
                    <a:cubicBezTo>
                      <a:pt x="7812" y="1913"/>
                      <a:pt x="4195" y="5196"/>
                      <a:pt x="1247" y="7992"/>
                    </a:cubicBezTo>
                    <a:lnTo>
                      <a:pt x="1" y="9178"/>
                    </a:lnTo>
                    <a:lnTo>
                      <a:pt x="761" y="11001"/>
                    </a:lnTo>
                    <a:lnTo>
                      <a:pt x="1520" y="12795"/>
                    </a:lnTo>
                    <a:lnTo>
                      <a:pt x="3223" y="12764"/>
                    </a:lnTo>
                    <a:cubicBezTo>
                      <a:pt x="7296" y="12643"/>
                      <a:pt x="12189" y="12430"/>
                      <a:pt x="15624" y="10606"/>
                    </a:cubicBezTo>
                    <a:cubicBezTo>
                      <a:pt x="18451" y="9147"/>
                      <a:pt x="20883" y="6412"/>
                      <a:pt x="22433" y="4284"/>
                    </a:cubicBezTo>
                    <a:cubicBezTo>
                      <a:pt x="23618" y="2643"/>
                      <a:pt x="24287" y="1336"/>
                      <a:pt x="24165" y="1244"/>
                    </a:cubicBezTo>
                    <a:cubicBezTo>
                      <a:pt x="24104" y="1092"/>
                      <a:pt x="22737" y="637"/>
                      <a:pt x="20761" y="333"/>
                    </a:cubicBezTo>
                    <a:cubicBezTo>
                      <a:pt x="19542" y="146"/>
                      <a:pt x="18087" y="0"/>
                      <a:pt x="165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9" name="Google Shape;26539;p74"/>
              <p:cNvSpPr/>
              <p:nvPr/>
            </p:nvSpPr>
            <p:spPr>
              <a:xfrm>
                <a:off x="2631087" y="1100476"/>
                <a:ext cx="105497" cy="146131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4803" extrusionOk="0">
                    <a:moveTo>
                      <a:pt x="1247" y="0"/>
                    </a:moveTo>
                    <a:lnTo>
                      <a:pt x="1" y="1186"/>
                    </a:lnTo>
                    <a:lnTo>
                      <a:pt x="761" y="3009"/>
                    </a:lnTo>
                    <a:lnTo>
                      <a:pt x="1520" y="4803"/>
                    </a:lnTo>
                    <a:lnTo>
                      <a:pt x="3223" y="4772"/>
                    </a:lnTo>
                    <a:lnTo>
                      <a:pt x="1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0" name="Google Shape;26540;p74"/>
              <p:cNvSpPr/>
              <p:nvPr/>
            </p:nvSpPr>
            <p:spPr>
              <a:xfrm>
                <a:off x="3311575" y="867462"/>
                <a:ext cx="115448" cy="121183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3983" extrusionOk="0">
                    <a:moveTo>
                      <a:pt x="0" y="1"/>
                    </a:moveTo>
                    <a:lnTo>
                      <a:pt x="1672" y="3983"/>
                    </a:lnTo>
                    <a:cubicBezTo>
                      <a:pt x="2858" y="2311"/>
                      <a:pt x="3526" y="1034"/>
                      <a:pt x="3405" y="913"/>
                    </a:cubicBezTo>
                    <a:cubicBezTo>
                      <a:pt x="3344" y="761"/>
                      <a:pt x="1976" y="305"/>
                      <a:pt x="0" y="1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1" name="Google Shape;26541;p74"/>
              <p:cNvSpPr/>
              <p:nvPr/>
            </p:nvSpPr>
            <p:spPr>
              <a:xfrm>
                <a:off x="3045055" y="912059"/>
                <a:ext cx="218817" cy="174061"/>
              </a:xfrm>
              <a:custGeom>
                <a:avLst/>
                <a:gdLst/>
                <a:ahLst/>
                <a:cxnLst/>
                <a:rect l="l" t="t" r="r" b="b"/>
                <a:pathLst>
                  <a:path w="6685" h="5721" extrusionOk="0">
                    <a:moveTo>
                      <a:pt x="3447" y="0"/>
                    </a:moveTo>
                    <a:cubicBezTo>
                      <a:pt x="2376" y="0"/>
                      <a:pt x="1304" y="585"/>
                      <a:pt x="818" y="1755"/>
                    </a:cubicBezTo>
                    <a:cubicBezTo>
                      <a:pt x="0" y="3748"/>
                      <a:pt x="1524" y="5720"/>
                      <a:pt x="3439" y="5720"/>
                    </a:cubicBezTo>
                    <a:cubicBezTo>
                      <a:pt x="3802" y="5720"/>
                      <a:pt x="4179" y="5649"/>
                      <a:pt x="4557" y="5494"/>
                    </a:cubicBezTo>
                    <a:cubicBezTo>
                      <a:pt x="5985" y="4886"/>
                      <a:pt x="6684" y="3214"/>
                      <a:pt x="6076" y="1755"/>
                    </a:cubicBezTo>
                    <a:cubicBezTo>
                      <a:pt x="5590" y="585"/>
                      <a:pt x="4519" y="0"/>
                      <a:pt x="3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2" name="Google Shape;26542;p74"/>
              <p:cNvSpPr/>
              <p:nvPr/>
            </p:nvSpPr>
            <p:spPr>
              <a:xfrm>
                <a:off x="3090714" y="936794"/>
                <a:ext cx="134334" cy="124864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4104" extrusionOk="0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cubicBezTo>
                      <a:pt x="3192" y="4104"/>
                      <a:pt x="4104" y="3192"/>
                      <a:pt x="4104" y="2037"/>
                    </a:cubicBezTo>
                    <a:cubicBezTo>
                      <a:pt x="4104" y="912"/>
                      <a:pt x="3192" y="0"/>
                      <a:pt x="20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3" name="Google Shape;26543;p74"/>
              <p:cNvSpPr/>
              <p:nvPr/>
            </p:nvSpPr>
            <p:spPr>
              <a:xfrm>
                <a:off x="2845043" y="1015623"/>
                <a:ext cx="176068" cy="139134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4573" extrusionOk="0">
                    <a:moveTo>
                      <a:pt x="2780" y="0"/>
                    </a:moveTo>
                    <a:cubicBezTo>
                      <a:pt x="1921" y="0"/>
                      <a:pt x="1063" y="464"/>
                      <a:pt x="667" y="1391"/>
                    </a:cubicBezTo>
                    <a:cubicBezTo>
                      <a:pt x="0" y="2982"/>
                      <a:pt x="1218" y="4573"/>
                      <a:pt x="2747" y="4573"/>
                    </a:cubicBezTo>
                    <a:cubicBezTo>
                      <a:pt x="3029" y="4573"/>
                      <a:pt x="3322" y="4519"/>
                      <a:pt x="3616" y="4400"/>
                    </a:cubicBezTo>
                    <a:cubicBezTo>
                      <a:pt x="4801" y="3914"/>
                      <a:pt x="5379" y="2576"/>
                      <a:pt x="4892" y="1391"/>
                    </a:cubicBezTo>
                    <a:cubicBezTo>
                      <a:pt x="4497" y="464"/>
                      <a:pt x="3639" y="0"/>
                      <a:pt x="27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4" name="Google Shape;26544;p74"/>
              <p:cNvSpPr/>
              <p:nvPr/>
            </p:nvSpPr>
            <p:spPr>
              <a:xfrm>
                <a:off x="2869754" y="1034821"/>
                <a:ext cx="126478" cy="100342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3298" extrusionOk="0">
                    <a:moveTo>
                      <a:pt x="1995" y="0"/>
                    </a:moveTo>
                    <a:cubicBezTo>
                      <a:pt x="1371" y="0"/>
                      <a:pt x="748" y="335"/>
                      <a:pt x="460" y="1003"/>
                    </a:cubicBezTo>
                    <a:cubicBezTo>
                      <a:pt x="1" y="2150"/>
                      <a:pt x="888" y="3297"/>
                      <a:pt x="1976" y="3297"/>
                    </a:cubicBezTo>
                    <a:cubicBezTo>
                      <a:pt x="2185" y="3297"/>
                      <a:pt x="2402" y="3255"/>
                      <a:pt x="2618" y="3161"/>
                    </a:cubicBezTo>
                    <a:cubicBezTo>
                      <a:pt x="3469" y="2827"/>
                      <a:pt x="3864" y="1854"/>
                      <a:pt x="3530" y="1003"/>
                    </a:cubicBezTo>
                    <a:cubicBezTo>
                      <a:pt x="3241" y="335"/>
                      <a:pt x="2618" y="0"/>
                      <a:pt x="19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7" name="Google Shape;25297;p59">
            <a:hlinkClick r:id="rId3" action="ppaction://hlinksldjump"/>
          </p:cNvPr>
          <p:cNvSpPr txBox="1">
            <a:spLocks noGrp="1"/>
          </p:cNvSpPr>
          <p:nvPr>
            <p:ph type="title"/>
          </p:nvPr>
        </p:nvSpPr>
        <p:spPr>
          <a:xfrm>
            <a:off x="447875" y="1877350"/>
            <a:ext cx="1877700" cy="9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/>
              <a:t>Introduction</a:t>
            </a:r>
            <a:endParaRPr sz="2200" u="sng"/>
          </a:p>
        </p:txBody>
      </p:sp>
      <p:sp>
        <p:nvSpPr>
          <p:cNvPr id="25298" name="Google Shape;25298;p59"/>
          <p:cNvSpPr txBox="1">
            <a:spLocks noGrp="1"/>
          </p:cNvSpPr>
          <p:nvPr>
            <p:ph type="title" idx="9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/>
              <a:t>Table of contents:</a:t>
            </a:r>
            <a:endParaRPr sz="3300"/>
          </a:p>
        </p:txBody>
      </p:sp>
      <p:sp>
        <p:nvSpPr>
          <p:cNvPr id="25299" name="Google Shape;25299;p59">
            <a:hlinkClick r:id="rId4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718607" y="3115425"/>
            <a:ext cx="4023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0" name="Google Shape;25300;p59">
            <a:hlinkClick r:id="rId4" action="ppaction://hlinksldjump"/>
          </p:cNvPr>
          <p:cNvSpPr txBox="1">
            <a:spLocks noGrp="1"/>
          </p:cNvSpPr>
          <p:nvPr>
            <p:ph type="subTitle" idx="3"/>
          </p:nvPr>
        </p:nvSpPr>
        <p:spPr>
          <a:xfrm>
            <a:off x="-93075" y="3006525"/>
            <a:ext cx="3991200" cy="9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 u="sng"/>
              <a:t>Big Data in Exoplanets Research &amp; LoD in Astronomy</a:t>
            </a:r>
            <a:endParaRPr sz="2200" u="sng"/>
          </a:p>
        </p:txBody>
      </p:sp>
      <p:sp>
        <p:nvSpPr>
          <p:cNvPr id="25301" name="Google Shape;25301;p59"/>
          <p:cNvSpPr txBox="1">
            <a:spLocks noGrp="1"/>
          </p:cNvSpPr>
          <p:nvPr>
            <p:ph type="subTitle" idx="4"/>
          </p:nvPr>
        </p:nvSpPr>
        <p:spPr>
          <a:xfrm>
            <a:off x="356175" y="3421000"/>
            <a:ext cx="27027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5302" name="Google Shape;25302;p59">
            <a:hlinkClick r:id="rId5" action="ppaction://hlinksldjump"/>
          </p:cNvPr>
          <p:cNvSpPr txBox="1">
            <a:spLocks noGrp="1"/>
          </p:cNvSpPr>
          <p:nvPr>
            <p:ph type="subTitle" idx="5"/>
          </p:nvPr>
        </p:nvSpPr>
        <p:spPr>
          <a:xfrm>
            <a:off x="5392593" y="3115425"/>
            <a:ext cx="35838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 u="sng"/>
              <a:t>Conclusion &amp; Future Scope</a:t>
            </a:r>
            <a:endParaRPr sz="2200" u="sng"/>
          </a:p>
        </p:txBody>
      </p:sp>
      <p:sp>
        <p:nvSpPr>
          <p:cNvPr id="25303" name="Google Shape;25303;p59"/>
          <p:cNvSpPr txBox="1">
            <a:spLocks noGrp="1"/>
          </p:cNvSpPr>
          <p:nvPr>
            <p:ph type="subTitle" idx="6"/>
          </p:nvPr>
        </p:nvSpPr>
        <p:spPr>
          <a:xfrm>
            <a:off x="6013750" y="4340550"/>
            <a:ext cx="26202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5304" name="Google Shape;25304;p59">
            <a:hlinkClick r:id="rId5" action="ppaction://hlinksldjump"/>
          </p:cNvPr>
          <p:cNvSpPr txBox="1">
            <a:spLocks noGrp="1"/>
          </p:cNvSpPr>
          <p:nvPr>
            <p:ph type="title" idx="8"/>
          </p:nvPr>
        </p:nvSpPr>
        <p:spPr>
          <a:xfrm>
            <a:off x="8029317" y="3082012"/>
            <a:ext cx="402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05" name="Google Shape;25305;p59"/>
          <p:cNvGrpSpPr/>
          <p:nvPr/>
        </p:nvGrpSpPr>
        <p:grpSpPr>
          <a:xfrm>
            <a:off x="3652675" y="1441374"/>
            <a:ext cx="1767266" cy="3209969"/>
            <a:chOff x="3687200" y="1398599"/>
            <a:chExt cx="1767266" cy="3209969"/>
          </a:xfrm>
        </p:grpSpPr>
        <p:sp>
          <p:nvSpPr>
            <p:cNvPr id="25306" name="Google Shape;25306;p59"/>
            <p:cNvSpPr/>
            <p:nvPr/>
          </p:nvSpPr>
          <p:spPr>
            <a:xfrm>
              <a:off x="4898622" y="2492157"/>
              <a:ext cx="517344" cy="1403789"/>
            </a:xfrm>
            <a:custGeom>
              <a:avLst/>
              <a:gdLst/>
              <a:ahLst/>
              <a:cxnLst/>
              <a:rect l="l" t="t" r="r" b="b"/>
              <a:pathLst>
                <a:path w="29831" h="80945" extrusionOk="0">
                  <a:moveTo>
                    <a:pt x="1" y="0"/>
                  </a:moveTo>
                  <a:lnTo>
                    <a:pt x="1480" y="45362"/>
                  </a:lnTo>
                  <a:lnTo>
                    <a:pt x="8876" y="47827"/>
                  </a:lnTo>
                  <a:lnTo>
                    <a:pt x="12492" y="49060"/>
                  </a:lnTo>
                  <a:lnTo>
                    <a:pt x="22024" y="66563"/>
                  </a:lnTo>
                  <a:lnTo>
                    <a:pt x="27941" y="77493"/>
                  </a:lnTo>
                  <a:lnTo>
                    <a:pt x="29831" y="80944"/>
                  </a:lnTo>
                  <a:lnTo>
                    <a:pt x="29831" y="35829"/>
                  </a:lnTo>
                  <a:lnTo>
                    <a:pt x="22024" y="26379"/>
                  </a:lnTo>
                  <a:lnTo>
                    <a:pt x="5178" y="61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7" name="Google Shape;25307;p59"/>
            <p:cNvSpPr/>
            <p:nvPr/>
          </p:nvSpPr>
          <p:spPr>
            <a:xfrm>
              <a:off x="4150402" y="3804760"/>
              <a:ext cx="836568" cy="803808"/>
            </a:xfrm>
            <a:custGeom>
              <a:avLst/>
              <a:gdLst/>
              <a:ahLst/>
              <a:cxnLst/>
              <a:rect l="l" t="t" r="r" b="b"/>
              <a:pathLst>
                <a:path w="48238" h="46349" extrusionOk="0">
                  <a:moveTo>
                    <a:pt x="8382" y="1"/>
                  </a:moveTo>
                  <a:cubicBezTo>
                    <a:pt x="6163" y="4521"/>
                    <a:pt x="0" y="20052"/>
                    <a:pt x="7642" y="33282"/>
                  </a:cubicBezTo>
                  <a:cubicBezTo>
                    <a:pt x="7642" y="33282"/>
                    <a:pt x="13066" y="29667"/>
                    <a:pt x="16435" y="21038"/>
                  </a:cubicBezTo>
                  <a:cubicBezTo>
                    <a:pt x="16682" y="30324"/>
                    <a:pt x="18408" y="40185"/>
                    <a:pt x="24078" y="46348"/>
                  </a:cubicBezTo>
                  <a:cubicBezTo>
                    <a:pt x="24078" y="46348"/>
                    <a:pt x="31885" y="38624"/>
                    <a:pt x="31802" y="21613"/>
                  </a:cubicBezTo>
                  <a:lnTo>
                    <a:pt x="31802" y="21613"/>
                  </a:lnTo>
                  <a:cubicBezTo>
                    <a:pt x="34925" y="28845"/>
                    <a:pt x="39856" y="31639"/>
                    <a:pt x="39856" y="31639"/>
                  </a:cubicBezTo>
                  <a:cubicBezTo>
                    <a:pt x="48238" y="18573"/>
                    <a:pt x="42239" y="4110"/>
                    <a:pt x="40184" y="83"/>
                  </a:cubicBezTo>
                  <a:lnTo>
                    <a:pt x="8382" y="83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8" name="Google Shape;25308;p59"/>
            <p:cNvSpPr/>
            <p:nvPr/>
          </p:nvSpPr>
          <p:spPr>
            <a:xfrm>
              <a:off x="4291489" y="3804760"/>
              <a:ext cx="558671" cy="436112"/>
            </a:xfrm>
            <a:custGeom>
              <a:avLst/>
              <a:gdLst/>
              <a:ahLst/>
              <a:cxnLst/>
              <a:rect l="l" t="t" r="r" b="b"/>
              <a:pathLst>
                <a:path w="32214" h="25147" extrusionOk="0">
                  <a:moveTo>
                    <a:pt x="3205" y="1"/>
                  </a:moveTo>
                  <a:cubicBezTo>
                    <a:pt x="2055" y="2713"/>
                    <a:pt x="1" y="9369"/>
                    <a:pt x="2877" y="17587"/>
                  </a:cubicBezTo>
                  <a:cubicBezTo>
                    <a:pt x="2877" y="17587"/>
                    <a:pt x="7807" y="17094"/>
                    <a:pt x="9533" y="11917"/>
                  </a:cubicBezTo>
                  <a:cubicBezTo>
                    <a:pt x="9697" y="11506"/>
                    <a:pt x="9780" y="11177"/>
                    <a:pt x="9862" y="10766"/>
                  </a:cubicBezTo>
                  <a:lnTo>
                    <a:pt x="11341" y="6082"/>
                  </a:lnTo>
                  <a:lnTo>
                    <a:pt x="11341" y="6082"/>
                  </a:lnTo>
                  <a:cubicBezTo>
                    <a:pt x="11012" y="8958"/>
                    <a:pt x="11012" y="12410"/>
                    <a:pt x="11670" y="15861"/>
                  </a:cubicBezTo>
                  <a:cubicBezTo>
                    <a:pt x="12327" y="19230"/>
                    <a:pt x="13724" y="22517"/>
                    <a:pt x="16107" y="25147"/>
                  </a:cubicBezTo>
                  <a:cubicBezTo>
                    <a:pt x="16107" y="25147"/>
                    <a:pt x="22270" y="20052"/>
                    <a:pt x="21366" y="6164"/>
                  </a:cubicBezTo>
                  <a:lnTo>
                    <a:pt x="21366" y="6164"/>
                  </a:lnTo>
                  <a:lnTo>
                    <a:pt x="22517" y="10684"/>
                  </a:lnTo>
                  <a:cubicBezTo>
                    <a:pt x="22517" y="10766"/>
                    <a:pt x="22599" y="11013"/>
                    <a:pt x="22599" y="11177"/>
                  </a:cubicBezTo>
                  <a:cubicBezTo>
                    <a:pt x="23421" y="14217"/>
                    <a:pt x="24818" y="16354"/>
                    <a:pt x="26215" y="17751"/>
                  </a:cubicBezTo>
                  <a:cubicBezTo>
                    <a:pt x="27530" y="19230"/>
                    <a:pt x="28516" y="19970"/>
                    <a:pt x="28516" y="19970"/>
                  </a:cubicBezTo>
                  <a:cubicBezTo>
                    <a:pt x="32214" y="11177"/>
                    <a:pt x="30159" y="2959"/>
                    <a:pt x="29173" y="83"/>
                  </a:cubicBezTo>
                  <a:lnTo>
                    <a:pt x="3205" y="83"/>
                  </a:lnTo>
                  <a:lnTo>
                    <a:pt x="32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9" name="Google Shape;25309;p59"/>
            <p:cNvSpPr/>
            <p:nvPr/>
          </p:nvSpPr>
          <p:spPr>
            <a:xfrm>
              <a:off x="3727107" y="2492157"/>
              <a:ext cx="515922" cy="1403789"/>
            </a:xfrm>
            <a:custGeom>
              <a:avLst/>
              <a:gdLst/>
              <a:ahLst/>
              <a:cxnLst/>
              <a:rect l="l" t="t" r="r" b="b"/>
              <a:pathLst>
                <a:path w="29749" h="80945" extrusionOk="0">
                  <a:moveTo>
                    <a:pt x="29749" y="0"/>
                  </a:moveTo>
                  <a:lnTo>
                    <a:pt x="24736" y="6164"/>
                  </a:lnTo>
                  <a:lnTo>
                    <a:pt x="7890" y="26379"/>
                  </a:lnTo>
                  <a:lnTo>
                    <a:pt x="1" y="35829"/>
                  </a:lnTo>
                  <a:lnTo>
                    <a:pt x="1" y="80944"/>
                  </a:lnTo>
                  <a:lnTo>
                    <a:pt x="1809" y="77493"/>
                  </a:lnTo>
                  <a:lnTo>
                    <a:pt x="7890" y="66563"/>
                  </a:lnTo>
                  <a:lnTo>
                    <a:pt x="15696" y="52265"/>
                  </a:lnTo>
                  <a:lnTo>
                    <a:pt x="17422" y="49060"/>
                  </a:lnTo>
                  <a:lnTo>
                    <a:pt x="18901" y="48649"/>
                  </a:lnTo>
                  <a:lnTo>
                    <a:pt x="21038" y="47827"/>
                  </a:lnTo>
                  <a:lnTo>
                    <a:pt x="28352" y="45362"/>
                  </a:lnTo>
                  <a:lnTo>
                    <a:pt x="297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0" name="Google Shape;25310;p59"/>
            <p:cNvSpPr/>
            <p:nvPr/>
          </p:nvSpPr>
          <p:spPr>
            <a:xfrm>
              <a:off x="4136146" y="1398599"/>
              <a:ext cx="872206" cy="2465947"/>
            </a:xfrm>
            <a:custGeom>
              <a:avLst/>
              <a:gdLst/>
              <a:ahLst/>
              <a:cxnLst/>
              <a:rect l="l" t="t" r="r" b="b"/>
              <a:pathLst>
                <a:path w="50293" h="142191" extrusionOk="0">
                  <a:moveTo>
                    <a:pt x="24991" y="1"/>
                  </a:moveTo>
                  <a:cubicBezTo>
                    <a:pt x="23705" y="1"/>
                    <a:pt x="22383" y="803"/>
                    <a:pt x="21613" y="2408"/>
                  </a:cubicBezTo>
                  <a:lnTo>
                    <a:pt x="14299" y="16378"/>
                  </a:lnTo>
                  <a:cubicBezTo>
                    <a:pt x="13477" y="17940"/>
                    <a:pt x="12738" y="19583"/>
                    <a:pt x="12080" y="21309"/>
                  </a:cubicBezTo>
                  <a:cubicBezTo>
                    <a:pt x="11505" y="22706"/>
                    <a:pt x="11012" y="24103"/>
                    <a:pt x="10601" y="25500"/>
                  </a:cubicBezTo>
                  <a:cubicBezTo>
                    <a:pt x="10437" y="26322"/>
                    <a:pt x="10190" y="27061"/>
                    <a:pt x="10026" y="27883"/>
                  </a:cubicBezTo>
                  <a:cubicBezTo>
                    <a:pt x="9779" y="29033"/>
                    <a:pt x="9451" y="30266"/>
                    <a:pt x="9286" y="31416"/>
                  </a:cubicBezTo>
                  <a:cubicBezTo>
                    <a:pt x="8875" y="33389"/>
                    <a:pt x="8629" y="35279"/>
                    <a:pt x="8464" y="37251"/>
                  </a:cubicBezTo>
                  <a:lnTo>
                    <a:pt x="740" y="128138"/>
                  </a:lnTo>
                  <a:lnTo>
                    <a:pt x="0" y="136767"/>
                  </a:lnTo>
                  <a:cubicBezTo>
                    <a:pt x="7150" y="139972"/>
                    <a:pt x="14628" y="141779"/>
                    <a:pt x="22188" y="142108"/>
                  </a:cubicBezTo>
                  <a:cubicBezTo>
                    <a:pt x="23216" y="142163"/>
                    <a:pt x="24246" y="142190"/>
                    <a:pt x="25279" y="142190"/>
                  </a:cubicBezTo>
                  <a:cubicBezTo>
                    <a:pt x="33581" y="142190"/>
                    <a:pt x="42034" y="140421"/>
                    <a:pt x="50292" y="136767"/>
                  </a:cubicBezTo>
                  <a:lnTo>
                    <a:pt x="49306" y="127974"/>
                  </a:lnTo>
                  <a:lnTo>
                    <a:pt x="41664" y="37333"/>
                  </a:lnTo>
                  <a:cubicBezTo>
                    <a:pt x="41417" y="35443"/>
                    <a:pt x="41089" y="33471"/>
                    <a:pt x="40842" y="31581"/>
                  </a:cubicBezTo>
                  <a:cubicBezTo>
                    <a:pt x="40595" y="30348"/>
                    <a:pt x="40431" y="29198"/>
                    <a:pt x="40102" y="28129"/>
                  </a:cubicBezTo>
                  <a:cubicBezTo>
                    <a:pt x="39856" y="27143"/>
                    <a:pt x="39692" y="26239"/>
                    <a:pt x="39363" y="25335"/>
                  </a:cubicBezTo>
                  <a:cubicBezTo>
                    <a:pt x="38952" y="23856"/>
                    <a:pt x="38459" y="22459"/>
                    <a:pt x="37966" y="21144"/>
                  </a:cubicBezTo>
                  <a:cubicBezTo>
                    <a:pt x="37308" y="19501"/>
                    <a:pt x="36569" y="17940"/>
                    <a:pt x="35747" y="16378"/>
                  </a:cubicBezTo>
                  <a:lnTo>
                    <a:pt x="28516" y="2408"/>
                  </a:lnTo>
                  <a:cubicBezTo>
                    <a:pt x="27858" y="1176"/>
                    <a:pt x="26954" y="436"/>
                    <a:pt x="26050" y="189"/>
                  </a:cubicBezTo>
                  <a:cubicBezTo>
                    <a:pt x="25709" y="64"/>
                    <a:pt x="25351" y="1"/>
                    <a:pt x="249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1" name="Google Shape;25311;p59"/>
            <p:cNvSpPr/>
            <p:nvPr/>
          </p:nvSpPr>
          <p:spPr>
            <a:xfrm>
              <a:off x="4298617" y="1882162"/>
              <a:ext cx="550121" cy="92661"/>
            </a:xfrm>
            <a:custGeom>
              <a:avLst/>
              <a:gdLst/>
              <a:ahLst/>
              <a:cxnLst/>
              <a:rect l="l" t="t" r="r" b="b"/>
              <a:pathLst>
                <a:path w="31721" h="5343" extrusionOk="0">
                  <a:moveTo>
                    <a:pt x="740" y="1"/>
                  </a:moveTo>
                  <a:cubicBezTo>
                    <a:pt x="493" y="1151"/>
                    <a:pt x="247" y="2384"/>
                    <a:pt x="0" y="3534"/>
                  </a:cubicBezTo>
                  <a:cubicBezTo>
                    <a:pt x="5013" y="4521"/>
                    <a:pt x="10601" y="5342"/>
                    <a:pt x="15860" y="5342"/>
                  </a:cubicBezTo>
                  <a:cubicBezTo>
                    <a:pt x="21202" y="5342"/>
                    <a:pt x="26790" y="4521"/>
                    <a:pt x="31721" y="3617"/>
                  </a:cubicBezTo>
                  <a:cubicBezTo>
                    <a:pt x="31474" y="2384"/>
                    <a:pt x="31227" y="1234"/>
                    <a:pt x="30899" y="1"/>
                  </a:cubicBezTo>
                  <a:cubicBezTo>
                    <a:pt x="26215" y="1069"/>
                    <a:pt x="20791" y="1809"/>
                    <a:pt x="15696" y="1809"/>
                  </a:cubicBezTo>
                  <a:cubicBezTo>
                    <a:pt x="10766" y="1809"/>
                    <a:pt x="5588" y="1069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2" name="Google Shape;25312;p59"/>
            <p:cNvSpPr/>
            <p:nvPr/>
          </p:nvSpPr>
          <p:spPr>
            <a:xfrm>
              <a:off x="4138990" y="3618061"/>
              <a:ext cx="869362" cy="247113"/>
            </a:xfrm>
            <a:custGeom>
              <a:avLst/>
              <a:gdLst/>
              <a:ahLst/>
              <a:cxnLst/>
              <a:rect l="l" t="t" r="r" b="b"/>
              <a:pathLst>
                <a:path w="50129" h="14249" extrusionOk="0">
                  <a:moveTo>
                    <a:pt x="49389" y="1"/>
                  </a:moveTo>
                  <a:cubicBezTo>
                    <a:pt x="44212" y="2220"/>
                    <a:pt x="34104" y="5918"/>
                    <a:pt x="25064" y="5918"/>
                  </a:cubicBezTo>
                  <a:cubicBezTo>
                    <a:pt x="14792" y="5918"/>
                    <a:pt x="4192" y="1809"/>
                    <a:pt x="658" y="247"/>
                  </a:cubicBezTo>
                  <a:lnTo>
                    <a:pt x="412" y="3863"/>
                  </a:lnTo>
                  <a:lnTo>
                    <a:pt x="1" y="8794"/>
                  </a:lnTo>
                  <a:cubicBezTo>
                    <a:pt x="7874" y="12399"/>
                    <a:pt x="16227" y="14249"/>
                    <a:pt x="24756" y="14249"/>
                  </a:cubicBezTo>
                  <a:cubicBezTo>
                    <a:pt x="33141" y="14249"/>
                    <a:pt x="41695" y="12460"/>
                    <a:pt x="50128" y="8794"/>
                  </a:cubicBezTo>
                  <a:lnTo>
                    <a:pt x="49717" y="4192"/>
                  </a:lnTo>
                  <a:lnTo>
                    <a:pt x="49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3" name="Google Shape;25313;p59"/>
            <p:cNvSpPr/>
            <p:nvPr/>
          </p:nvSpPr>
          <p:spPr>
            <a:xfrm>
              <a:off x="4138990" y="3685058"/>
              <a:ext cx="869362" cy="180119"/>
            </a:xfrm>
            <a:custGeom>
              <a:avLst/>
              <a:gdLst/>
              <a:ahLst/>
              <a:cxnLst/>
              <a:rect l="l" t="t" r="r" b="b"/>
              <a:pathLst>
                <a:path w="50129" h="10386" extrusionOk="0">
                  <a:moveTo>
                    <a:pt x="412" y="0"/>
                  </a:moveTo>
                  <a:lnTo>
                    <a:pt x="1" y="4931"/>
                  </a:lnTo>
                  <a:cubicBezTo>
                    <a:pt x="7874" y="8536"/>
                    <a:pt x="16227" y="10386"/>
                    <a:pt x="24756" y="10386"/>
                  </a:cubicBezTo>
                  <a:cubicBezTo>
                    <a:pt x="33141" y="10386"/>
                    <a:pt x="41695" y="8597"/>
                    <a:pt x="50128" y="4931"/>
                  </a:cubicBezTo>
                  <a:lnTo>
                    <a:pt x="49717" y="247"/>
                  </a:lnTo>
                  <a:cubicBezTo>
                    <a:pt x="43823" y="2477"/>
                    <a:pt x="35689" y="6175"/>
                    <a:pt x="25989" y="6175"/>
                  </a:cubicBezTo>
                  <a:cubicBezTo>
                    <a:pt x="25682" y="6175"/>
                    <a:pt x="25374" y="6171"/>
                    <a:pt x="25064" y="6163"/>
                  </a:cubicBezTo>
                  <a:cubicBezTo>
                    <a:pt x="12738" y="5835"/>
                    <a:pt x="3699" y="1479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4" name="Google Shape;25314;p59"/>
            <p:cNvSpPr/>
            <p:nvPr/>
          </p:nvSpPr>
          <p:spPr>
            <a:xfrm>
              <a:off x="4321423" y="1399171"/>
              <a:ext cx="501666" cy="468750"/>
            </a:xfrm>
            <a:custGeom>
              <a:avLst/>
              <a:gdLst/>
              <a:ahLst/>
              <a:cxnLst/>
              <a:rect l="l" t="t" r="r" b="b"/>
              <a:pathLst>
                <a:path w="28927" h="27029" extrusionOk="0">
                  <a:moveTo>
                    <a:pt x="14444" y="0"/>
                  </a:moveTo>
                  <a:cubicBezTo>
                    <a:pt x="13163" y="0"/>
                    <a:pt x="11856" y="751"/>
                    <a:pt x="11012" y="2375"/>
                  </a:cubicBezTo>
                  <a:lnTo>
                    <a:pt x="3698" y="16345"/>
                  </a:lnTo>
                  <a:cubicBezTo>
                    <a:pt x="2876" y="17907"/>
                    <a:pt x="2219" y="19550"/>
                    <a:pt x="1479" y="21276"/>
                  </a:cubicBezTo>
                  <a:cubicBezTo>
                    <a:pt x="986" y="22673"/>
                    <a:pt x="411" y="24070"/>
                    <a:pt x="0" y="25549"/>
                  </a:cubicBezTo>
                  <a:cubicBezTo>
                    <a:pt x="3452" y="26371"/>
                    <a:pt x="10026" y="27028"/>
                    <a:pt x="14956" y="27028"/>
                  </a:cubicBezTo>
                  <a:cubicBezTo>
                    <a:pt x="19887" y="27028"/>
                    <a:pt x="22845" y="26864"/>
                    <a:pt x="26872" y="25795"/>
                  </a:cubicBezTo>
                  <a:cubicBezTo>
                    <a:pt x="27447" y="25713"/>
                    <a:pt x="28187" y="25385"/>
                    <a:pt x="28926" y="25220"/>
                  </a:cubicBezTo>
                  <a:cubicBezTo>
                    <a:pt x="28433" y="23741"/>
                    <a:pt x="27940" y="22426"/>
                    <a:pt x="27365" y="21111"/>
                  </a:cubicBezTo>
                  <a:cubicBezTo>
                    <a:pt x="26708" y="19468"/>
                    <a:pt x="26050" y="17907"/>
                    <a:pt x="25228" y="16345"/>
                  </a:cubicBezTo>
                  <a:lnTo>
                    <a:pt x="17915" y="2375"/>
                  </a:lnTo>
                  <a:cubicBezTo>
                    <a:pt x="17257" y="1143"/>
                    <a:pt x="16353" y="485"/>
                    <a:pt x="15449" y="156"/>
                  </a:cubicBezTo>
                  <a:cubicBezTo>
                    <a:pt x="15122" y="53"/>
                    <a:pt x="14784" y="0"/>
                    <a:pt x="144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5" name="Google Shape;25315;p59"/>
            <p:cNvSpPr/>
            <p:nvPr/>
          </p:nvSpPr>
          <p:spPr>
            <a:xfrm>
              <a:off x="4321423" y="2373512"/>
              <a:ext cx="501666" cy="456767"/>
            </a:xfrm>
            <a:custGeom>
              <a:avLst/>
              <a:gdLst/>
              <a:ahLst/>
              <a:cxnLst/>
              <a:rect l="l" t="t" r="r" b="b"/>
              <a:pathLst>
                <a:path w="28927" h="26338" extrusionOk="0">
                  <a:moveTo>
                    <a:pt x="14463" y="0"/>
                  </a:moveTo>
                  <a:cubicBezTo>
                    <a:pt x="11094" y="0"/>
                    <a:pt x="7725" y="1295"/>
                    <a:pt x="5177" y="3883"/>
                  </a:cubicBezTo>
                  <a:cubicBezTo>
                    <a:pt x="0" y="8978"/>
                    <a:pt x="0" y="17360"/>
                    <a:pt x="5177" y="22455"/>
                  </a:cubicBezTo>
                  <a:cubicBezTo>
                    <a:pt x="7725" y="25044"/>
                    <a:pt x="11094" y="26338"/>
                    <a:pt x="14463" y="26338"/>
                  </a:cubicBezTo>
                  <a:cubicBezTo>
                    <a:pt x="17833" y="26338"/>
                    <a:pt x="21202" y="25044"/>
                    <a:pt x="23749" y="22455"/>
                  </a:cubicBezTo>
                  <a:cubicBezTo>
                    <a:pt x="28926" y="17360"/>
                    <a:pt x="28926" y="8978"/>
                    <a:pt x="23749" y="3883"/>
                  </a:cubicBezTo>
                  <a:cubicBezTo>
                    <a:pt x="21202" y="1295"/>
                    <a:pt x="17833" y="0"/>
                    <a:pt x="1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6" name="Google Shape;25316;p59"/>
            <p:cNvSpPr/>
            <p:nvPr/>
          </p:nvSpPr>
          <p:spPr>
            <a:xfrm>
              <a:off x="4391247" y="2420894"/>
              <a:ext cx="362007" cy="362007"/>
            </a:xfrm>
            <a:custGeom>
              <a:avLst/>
              <a:gdLst/>
              <a:ahLst/>
              <a:cxnLst/>
              <a:rect l="l" t="t" r="r" b="b"/>
              <a:pathLst>
                <a:path w="20874" h="20874" extrusionOk="0">
                  <a:moveTo>
                    <a:pt x="10355" y="1"/>
                  </a:moveTo>
                  <a:cubicBezTo>
                    <a:pt x="4603" y="1"/>
                    <a:pt x="1" y="4602"/>
                    <a:pt x="1" y="10355"/>
                  </a:cubicBezTo>
                  <a:cubicBezTo>
                    <a:pt x="1" y="11752"/>
                    <a:pt x="330" y="13231"/>
                    <a:pt x="823" y="14464"/>
                  </a:cubicBezTo>
                  <a:cubicBezTo>
                    <a:pt x="1480" y="15778"/>
                    <a:pt x="2302" y="17011"/>
                    <a:pt x="3288" y="17915"/>
                  </a:cubicBezTo>
                  <a:cubicBezTo>
                    <a:pt x="4521" y="19066"/>
                    <a:pt x="6000" y="19887"/>
                    <a:pt x="7643" y="20463"/>
                  </a:cubicBezTo>
                  <a:cubicBezTo>
                    <a:pt x="8547" y="20709"/>
                    <a:pt x="9451" y="20873"/>
                    <a:pt x="10519" y="20873"/>
                  </a:cubicBezTo>
                  <a:lnTo>
                    <a:pt x="10602" y="20873"/>
                  </a:lnTo>
                  <a:cubicBezTo>
                    <a:pt x="16190" y="20709"/>
                    <a:pt x="20792" y="16189"/>
                    <a:pt x="20874" y="10601"/>
                  </a:cubicBezTo>
                  <a:lnTo>
                    <a:pt x="20874" y="10437"/>
                  </a:lnTo>
                  <a:cubicBezTo>
                    <a:pt x="20874" y="9533"/>
                    <a:pt x="20792" y="8547"/>
                    <a:pt x="20463" y="7561"/>
                  </a:cubicBezTo>
                  <a:cubicBezTo>
                    <a:pt x="19970" y="5917"/>
                    <a:pt x="19148" y="4520"/>
                    <a:pt x="17998" y="3288"/>
                  </a:cubicBezTo>
                  <a:cubicBezTo>
                    <a:pt x="16929" y="2219"/>
                    <a:pt x="15861" y="1398"/>
                    <a:pt x="14464" y="822"/>
                  </a:cubicBezTo>
                  <a:cubicBezTo>
                    <a:pt x="13231" y="247"/>
                    <a:pt x="11834" y="1"/>
                    <a:pt x="10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7" name="Google Shape;25317;p59"/>
            <p:cNvSpPr/>
            <p:nvPr/>
          </p:nvSpPr>
          <p:spPr>
            <a:xfrm>
              <a:off x="4405503" y="2436572"/>
              <a:ext cx="297875" cy="297875"/>
            </a:xfrm>
            <a:custGeom>
              <a:avLst/>
              <a:gdLst/>
              <a:ahLst/>
              <a:cxnLst/>
              <a:rect l="l" t="t" r="r" b="b"/>
              <a:pathLst>
                <a:path w="17176" h="17176" extrusionOk="0">
                  <a:moveTo>
                    <a:pt x="13806" y="1"/>
                  </a:moveTo>
                  <a:lnTo>
                    <a:pt x="1" y="13642"/>
                  </a:lnTo>
                  <a:cubicBezTo>
                    <a:pt x="658" y="15039"/>
                    <a:pt x="1480" y="16271"/>
                    <a:pt x="2466" y="17175"/>
                  </a:cubicBezTo>
                  <a:lnTo>
                    <a:pt x="17176" y="2466"/>
                  </a:lnTo>
                  <a:cubicBezTo>
                    <a:pt x="16272" y="1480"/>
                    <a:pt x="15039" y="658"/>
                    <a:pt x="138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8" name="Google Shape;25318;p59"/>
            <p:cNvSpPr/>
            <p:nvPr/>
          </p:nvSpPr>
          <p:spPr>
            <a:xfrm>
              <a:off x="4523801" y="2552009"/>
              <a:ext cx="229459" cy="230898"/>
            </a:xfrm>
            <a:custGeom>
              <a:avLst/>
              <a:gdLst/>
              <a:ahLst/>
              <a:cxnLst/>
              <a:rect l="l" t="t" r="r" b="b"/>
              <a:pathLst>
                <a:path w="13231" h="13314" extrusionOk="0">
                  <a:moveTo>
                    <a:pt x="12820" y="1"/>
                  </a:moveTo>
                  <a:lnTo>
                    <a:pt x="0" y="12903"/>
                  </a:lnTo>
                  <a:cubicBezTo>
                    <a:pt x="904" y="13149"/>
                    <a:pt x="1808" y="13313"/>
                    <a:pt x="2876" y="13313"/>
                  </a:cubicBezTo>
                  <a:lnTo>
                    <a:pt x="2959" y="13313"/>
                  </a:lnTo>
                  <a:lnTo>
                    <a:pt x="13231" y="3041"/>
                  </a:lnTo>
                  <a:lnTo>
                    <a:pt x="13231" y="2877"/>
                  </a:lnTo>
                  <a:cubicBezTo>
                    <a:pt x="13231" y="1973"/>
                    <a:pt x="13149" y="987"/>
                    <a:pt x="12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9" name="Google Shape;25319;p59"/>
            <p:cNvSpPr/>
            <p:nvPr/>
          </p:nvSpPr>
          <p:spPr>
            <a:xfrm>
              <a:off x="4434015" y="3060806"/>
              <a:ext cx="277914" cy="1058898"/>
            </a:xfrm>
            <a:custGeom>
              <a:avLst/>
              <a:gdLst/>
              <a:ahLst/>
              <a:cxnLst/>
              <a:rect l="l" t="t" r="r" b="b"/>
              <a:pathLst>
                <a:path w="16025" h="61058" extrusionOk="0">
                  <a:moveTo>
                    <a:pt x="8053" y="1"/>
                  </a:moveTo>
                  <a:cubicBezTo>
                    <a:pt x="7478" y="1"/>
                    <a:pt x="6985" y="247"/>
                    <a:pt x="6903" y="905"/>
                  </a:cubicBezTo>
                  <a:cubicBezTo>
                    <a:pt x="4602" y="12820"/>
                    <a:pt x="0" y="42404"/>
                    <a:pt x="6985" y="60401"/>
                  </a:cubicBezTo>
                  <a:cubicBezTo>
                    <a:pt x="7232" y="60894"/>
                    <a:pt x="7560" y="61058"/>
                    <a:pt x="8053" y="61058"/>
                  </a:cubicBezTo>
                  <a:cubicBezTo>
                    <a:pt x="8464" y="61058"/>
                    <a:pt x="8875" y="60894"/>
                    <a:pt x="9040" y="60401"/>
                  </a:cubicBezTo>
                  <a:cubicBezTo>
                    <a:pt x="16025" y="42404"/>
                    <a:pt x="11423" y="12820"/>
                    <a:pt x="9122" y="905"/>
                  </a:cubicBezTo>
                  <a:cubicBezTo>
                    <a:pt x="9040" y="247"/>
                    <a:pt x="8547" y="1"/>
                    <a:pt x="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0" name="Google Shape;25320;p59"/>
            <p:cNvSpPr/>
            <p:nvPr/>
          </p:nvSpPr>
          <p:spPr>
            <a:xfrm>
              <a:off x="5300534" y="3943021"/>
              <a:ext cx="153932" cy="260814"/>
            </a:xfrm>
            <a:custGeom>
              <a:avLst/>
              <a:gdLst/>
              <a:ahLst/>
              <a:cxnLst/>
              <a:rect l="l" t="t" r="r" b="b"/>
              <a:pathLst>
                <a:path w="8876" h="15039" extrusionOk="0">
                  <a:moveTo>
                    <a:pt x="4356" y="0"/>
                  </a:moveTo>
                  <a:lnTo>
                    <a:pt x="1069" y="247"/>
                  </a:lnTo>
                  <a:cubicBezTo>
                    <a:pt x="1069" y="247"/>
                    <a:pt x="0" y="3205"/>
                    <a:pt x="1069" y="5670"/>
                  </a:cubicBezTo>
                  <a:cubicBezTo>
                    <a:pt x="2219" y="8136"/>
                    <a:pt x="3370" y="9615"/>
                    <a:pt x="4356" y="15038"/>
                  </a:cubicBezTo>
                  <a:cubicBezTo>
                    <a:pt x="5506" y="9450"/>
                    <a:pt x="6575" y="8053"/>
                    <a:pt x="7643" y="5670"/>
                  </a:cubicBezTo>
                  <a:cubicBezTo>
                    <a:pt x="8876" y="3205"/>
                    <a:pt x="7643" y="247"/>
                    <a:pt x="7643" y="247"/>
                  </a:cubicBezTo>
                  <a:lnTo>
                    <a:pt x="43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1" name="Google Shape;25321;p59"/>
            <p:cNvSpPr/>
            <p:nvPr/>
          </p:nvSpPr>
          <p:spPr>
            <a:xfrm>
              <a:off x="5331890" y="3952993"/>
              <a:ext cx="92644" cy="152510"/>
            </a:xfrm>
            <a:custGeom>
              <a:avLst/>
              <a:gdLst/>
              <a:ahLst/>
              <a:cxnLst/>
              <a:rect l="l" t="t" r="r" b="b"/>
              <a:pathLst>
                <a:path w="5342" h="8794" extrusionOk="0">
                  <a:moveTo>
                    <a:pt x="658" y="0"/>
                  </a:moveTo>
                  <a:cubicBezTo>
                    <a:pt x="411" y="822"/>
                    <a:pt x="0" y="3041"/>
                    <a:pt x="658" y="4273"/>
                  </a:cubicBezTo>
                  <a:cubicBezTo>
                    <a:pt x="822" y="4684"/>
                    <a:pt x="904" y="5013"/>
                    <a:pt x="1151" y="5342"/>
                  </a:cubicBezTo>
                  <a:cubicBezTo>
                    <a:pt x="1644" y="6328"/>
                    <a:pt x="2137" y="7314"/>
                    <a:pt x="2712" y="8793"/>
                  </a:cubicBezTo>
                  <a:cubicBezTo>
                    <a:pt x="3205" y="7396"/>
                    <a:pt x="3698" y="6328"/>
                    <a:pt x="4191" y="5342"/>
                  </a:cubicBezTo>
                  <a:cubicBezTo>
                    <a:pt x="4438" y="5013"/>
                    <a:pt x="4520" y="4602"/>
                    <a:pt x="4767" y="4273"/>
                  </a:cubicBezTo>
                  <a:cubicBezTo>
                    <a:pt x="5342" y="3041"/>
                    <a:pt x="5013" y="822"/>
                    <a:pt x="48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2" name="Google Shape;25322;p59"/>
            <p:cNvSpPr/>
            <p:nvPr/>
          </p:nvSpPr>
          <p:spPr>
            <a:xfrm>
              <a:off x="5337596" y="2865557"/>
              <a:ext cx="78388" cy="1093098"/>
            </a:xfrm>
            <a:custGeom>
              <a:avLst/>
              <a:gdLst/>
              <a:ahLst/>
              <a:cxnLst/>
              <a:rect l="l" t="t" r="r" b="b"/>
              <a:pathLst>
                <a:path w="4520" h="63030" extrusionOk="0">
                  <a:moveTo>
                    <a:pt x="2219" y="1"/>
                  </a:moveTo>
                  <a:cubicBezTo>
                    <a:pt x="1561" y="1"/>
                    <a:pt x="986" y="329"/>
                    <a:pt x="575" y="822"/>
                  </a:cubicBezTo>
                  <a:cubicBezTo>
                    <a:pt x="164" y="1398"/>
                    <a:pt x="0" y="1973"/>
                    <a:pt x="0" y="2712"/>
                  </a:cubicBezTo>
                  <a:lnTo>
                    <a:pt x="0" y="63030"/>
                  </a:lnTo>
                  <a:lnTo>
                    <a:pt x="4520" y="63030"/>
                  </a:lnTo>
                  <a:lnTo>
                    <a:pt x="4520" y="2712"/>
                  </a:lnTo>
                  <a:cubicBezTo>
                    <a:pt x="4520" y="1233"/>
                    <a:pt x="3451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3" name="Google Shape;25323;p59"/>
            <p:cNvSpPr/>
            <p:nvPr/>
          </p:nvSpPr>
          <p:spPr>
            <a:xfrm>
              <a:off x="5314790" y="3836117"/>
              <a:ext cx="122577" cy="132237"/>
            </a:xfrm>
            <a:custGeom>
              <a:avLst/>
              <a:gdLst/>
              <a:ahLst/>
              <a:cxnLst/>
              <a:rect l="l" t="t" r="r" b="b"/>
              <a:pathLst>
                <a:path w="7068" h="7625" extrusionOk="0">
                  <a:moveTo>
                    <a:pt x="1315" y="1"/>
                  </a:moveTo>
                  <a:lnTo>
                    <a:pt x="0" y="7068"/>
                  </a:lnTo>
                  <a:cubicBezTo>
                    <a:pt x="1282" y="7456"/>
                    <a:pt x="2471" y="7624"/>
                    <a:pt x="3586" y="7624"/>
                  </a:cubicBezTo>
                  <a:cubicBezTo>
                    <a:pt x="4831" y="7624"/>
                    <a:pt x="5984" y="7415"/>
                    <a:pt x="7067" y="7068"/>
                  </a:cubicBezTo>
                  <a:lnTo>
                    <a:pt x="57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4" name="Google Shape;25324;p59"/>
            <p:cNvSpPr/>
            <p:nvPr/>
          </p:nvSpPr>
          <p:spPr>
            <a:xfrm>
              <a:off x="5337596" y="2865557"/>
              <a:ext cx="78388" cy="135410"/>
            </a:xfrm>
            <a:custGeom>
              <a:avLst/>
              <a:gdLst/>
              <a:ahLst/>
              <a:cxnLst/>
              <a:rect l="l" t="t" r="r" b="b"/>
              <a:pathLst>
                <a:path w="4520" h="7808" extrusionOk="0">
                  <a:moveTo>
                    <a:pt x="2219" y="1"/>
                  </a:moveTo>
                  <a:cubicBezTo>
                    <a:pt x="1644" y="1"/>
                    <a:pt x="986" y="329"/>
                    <a:pt x="575" y="822"/>
                  </a:cubicBezTo>
                  <a:cubicBezTo>
                    <a:pt x="329" y="1233"/>
                    <a:pt x="0" y="1973"/>
                    <a:pt x="0" y="2712"/>
                  </a:cubicBezTo>
                  <a:lnTo>
                    <a:pt x="0" y="7397"/>
                  </a:lnTo>
                  <a:cubicBezTo>
                    <a:pt x="740" y="7725"/>
                    <a:pt x="1561" y="7807"/>
                    <a:pt x="2219" y="7807"/>
                  </a:cubicBezTo>
                  <a:cubicBezTo>
                    <a:pt x="2958" y="7807"/>
                    <a:pt x="3780" y="7643"/>
                    <a:pt x="4520" y="7397"/>
                  </a:cubicBezTo>
                  <a:lnTo>
                    <a:pt x="4520" y="2712"/>
                  </a:lnTo>
                  <a:cubicBezTo>
                    <a:pt x="4520" y="1233"/>
                    <a:pt x="3451" y="1"/>
                    <a:pt x="2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5" name="Google Shape;25325;p59"/>
            <p:cNvSpPr/>
            <p:nvPr/>
          </p:nvSpPr>
          <p:spPr>
            <a:xfrm>
              <a:off x="3687200" y="3943021"/>
              <a:ext cx="156794" cy="260814"/>
            </a:xfrm>
            <a:custGeom>
              <a:avLst/>
              <a:gdLst/>
              <a:ahLst/>
              <a:cxnLst/>
              <a:rect l="l" t="t" r="r" b="b"/>
              <a:pathLst>
                <a:path w="9041" h="15039" extrusionOk="0">
                  <a:moveTo>
                    <a:pt x="4520" y="0"/>
                  </a:moveTo>
                  <a:lnTo>
                    <a:pt x="1233" y="247"/>
                  </a:lnTo>
                  <a:cubicBezTo>
                    <a:pt x="1233" y="247"/>
                    <a:pt x="1" y="3205"/>
                    <a:pt x="1233" y="5670"/>
                  </a:cubicBezTo>
                  <a:cubicBezTo>
                    <a:pt x="2384" y="8053"/>
                    <a:pt x="3370" y="9450"/>
                    <a:pt x="4520" y="15038"/>
                  </a:cubicBezTo>
                  <a:cubicBezTo>
                    <a:pt x="5589" y="9615"/>
                    <a:pt x="6657" y="8136"/>
                    <a:pt x="7807" y="5670"/>
                  </a:cubicBezTo>
                  <a:cubicBezTo>
                    <a:pt x="9040" y="3205"/>
                    <a:pt x="7807" y="247"/>
                    <a:pt x="7807" y="247"/>
                  </a:cubicBezTo>
                  <a:lnTo>
                    <a:pt x="45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6" name="Google Shape;25326;p59"/>
            <p:cNvSpPr/>
            <p:nvPr/>
          </p:nvSpPr>
          <p:spPr>
            <a:xfrm>
              <a:off x="3719978" y="3952993"/>
              <a:ext cx="92661" cy="152510"/>
            </a:xfrm>
            <a:custGeom>
              <a:avLst/>
              <a:gdLst/>
              <a:ahLst/>
              <a:cxnLst/>
              <a:rect l="l" t="t" r="r" b="b"/>
              <a:pathLst>
                <a:path w="5343" h="8794" extrusionOk="0">
                  <a:moveTo>
                    <a:pt x="494" y="0"/>
                  </a:moveTo>
                  <a:cubicBezTo>
                    <a:pt x="247" y="822"/>
                    <a:pt x="1" y="3041"/>
                    <a:pt x="576" y="4273"/>
                  </a:cubicBezTo>
                  <a:cubicBezTo>
                    <a:pt x="823" y="4602"/>
                    <a:pt x="905" y="5013"/>
                    <a:pt x="1151" y="5342"/>
                  </a:cubicBezTo>
                  <a:cubicBezTo>
                    <a:pt x="1644" y="6328"/>
                    <a:pt x="2137" y="7396"/>
                    <a:pt x="2630" y="8793"/>
                  </a:cubicBezTo>
                  <a:cubicBezTo>
                    <a:pt x="3206" y="7314"/>
                    <a:pt x="3699" y="6328"/>
                    <a:pt x="4192" y="5342"/>
                  </a:cubicBezTo>
                  <a:cubicBezTo>
                    <a:pt x="4438" y="5013"/>
                    <a:pt x="4520" y="4684"/>
                    <a:pt x="4685" y="4273"/>
                  </a:cubicBezTo>
                  <a:cubicBezTo>
                    <a:pt x="5342" y="3041"/>
                    <a:pt x="4931" y="822"/>
                    <a:pt x="46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7" name="Google Shape;25327;p59"/>
            <p:cNvSpPr/>
            <p:nvPr/>
          </p:nvSpPr>
          <p:spPr>
            <a:xfrm>
              <a:off x="3727107" y="2865557"/>
              <a:ext cx="78405" cy="1093098"/>
            </a:xfrm>
            <a:custGeom>
              <a:avLst/>
              <a:gdLst/>
              <a:ahLst/>
              <a:cxnLst/>
              <a:rect l="l" t="t" r="r" b="b"/>
              <a:pathLst>
                <a:path w="4521" h="63030" extrusionOk="0">
                  <a:moveTo>
                    <a:pt x="2219" y="1"/>
                  </a:moveTo>
                  <a:cubicBezTo>
                    <a:pt x="987" y="1"/>
                    <a:pt x="1" y="1233"/>
                    <a:pt x="1" y="2712"/>
                  </a:cubicBezTo>
                  <a:lnTo>
                    <a:pt x="1" y="63030"/>
                  </a:lnTo>
                  <a:lnTo>
                    <a:pt x="4520" y="63030"/>
                  </a:lnTo>
                  <a:lnTo>
                    <a:pt x="4520" y="2712"/>
                  </a:lnTo>
                  <a:cubicBezTo>
                    <a:pt x="4520" y="1973"/>
                    <a:pt x="4274" y="1233"/>
                    <a:pt x="3863" y="822"/>
                  </a:cubicBezTo>
                  <a:cubicBezTo>
                    <a:pt x="3452" y="329"/>
                    <a:pt x="2877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8" name="Google Shape;25328;p59"/>
            <p:cNvSpPr/>
            <p:nvPr/>
          </p:nvSpPr>
          <p:spPr>
            <a:xfrm>
              <a:off x="3705740" y="3836117"/>
              <a:ext cx="122577" cy="132237"/>
            </a:xfrm>
            <a:custGeom>
              <a:avLst/>
              <a:gdLst/>
              <a:ahLst/>
              <a:cxnLst/>
              <a:rect l="l" t="t" r="r" b="b"/>
              <a:pathLst>
                <a:path w="7068" h="7625" extrusionOk="0">
                  <a:moveTo>
                    <a:pt x="1315" y="1"/>
                  </a:moveTo>
                  <a:lnTo>
                    <a:pt x="0" y="7068"/>
                  </a:lnTo>
                  <a:cubicBezTo>
                    <a:pt x="1084" y="7415"/>
                    <a:pt x="2213" y="7624"/>
                    <a:pt x="3449" y="7624"/>
                  </a:cubicBezTo>
                  <a:cubicBezTo>
                    <a:pt x="4555" y="7624"/>
                    <a:pt x="5747" y="7456"/>
                    <a:pt x="7067" y="7068"/>
                  </a:cubicBezTo>
                  <a:lnTo>
                    <a:pt x="57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9" name="Google Shape;25329;p59"/>
            <p:cNvSpPr/>
            <p:nvPr/>
          </p:nvSpPr>
          <p:spPr>
            <a:xfrm>
              <a:off x="3727107" y="2865557"/>
              <a:ext cx="78405" cy="135410"/>
            </a:xfrm>
            <a:custGeom>
              <a:avLst/>
              <a:gdLst/>
              <a:ahLst/>
              <a:cxnLst/>
              <a:rect l="l" t="t" r="r" b="b"/>
              <a:pathLst>
                <a:path w="4521" h="7808" extrusionOk="0">
                  <a:moveTo>
                    <a:pt x="2219" y="1"/>
                  </a:moveTo>
                  <a:cubicBezTo>
                    <a:pt x="987" y="1"/>
                    <a:pt x="1" y="1233"/>
                    <a:pt x="1" y="2712"/>
                  </a:cubicBezTo>
                  <a:lnTo>
                    <a:pt x="1" y="7397"/>
                  </a:lnTo>
                  <a:cubicBezTo>
                    <a:pt x="740" y="7643"/>
                    <a:pt x="1562" y="7807"/>
                    <a:pt x="2219" y="7807"/>
                  </a:cubicBezTo>
                  <a:cubicBezTo>
                    <a:pt x="2959" y="7807"/>
                    <a:pt x="3781" y="7725"/>
                    <a:pt x="4520" y="7397"/>
                  </a:cubicBezTo>
                  <a:lnTo>
                    <a:pt x="4520" y="2712"/>
                  </a:lnTo>
                  <a:cubicBezTo>
                    <a:pt x="4520" y="1973"/>
                    <a:pt x="4274" y="1233"/>
                    <a:pt x="3863" y="822"/>
                  </a:cubicBezTo>
                  <a:cubicBezTo>
                    <a:pt x="3452" y="329"/>
                    <a:pt x="2877" y="1"/>
                    <a:pt x="2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30" name="Google Shape;25330;p59">
            <a:hlinkClick r:id="rId6" action="ppaction://hlinksldjump"/>
          </p:cNvPr>
          <p:cNvSpPr txBox="1">
            <a:spLocks noGrp="1"/>
          </p:cNvSpPr>
          <p:nvPr>
            <p:ph type="subTitle" idx="13"/>
          </p:nvPr>
        </p:nvSpPr>
        <p:spPr>
          <a:xfrm>
            <a:off x="5194650" y="1877350"/>
            <a:ext cx="4125000" cy="7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 u="sng"/>
              <a:t>Statistical Analysis of Exoplanets</a:t>
            </a:r>
            <a:endParaRPr sz="2200" u="sng"/>
          </a:p>
        </p:txBody>
      </p:sp>
      <p:sp>
        <p:nvSpPr>
          <p:cNvPr id="25331" name="Google Shape;25331;p59"/>
          <p:cNvSpPr txBox="1">
            <a:spLocks noGrp="1"/>
          </p:cNvSpPr>
          <p:nvPr>
            <p:ph type="subTitle" idx="14"/>
          </p:nvPr>
        </p:nvSpPr>
        <p:spPr>
          <a:xfrm>
            <a:off x="6320950" y="4340550"/>
            <a:ext cx="1462500" cy="3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5332" name="Google Shape;25332;p59">
            <a:hlinkClick r:id="rId6" action="ppaction://hlinksldjump"/>
          </p:cNvPr>
          <p:cNvSpPr txBox="1">
            <a:spLocks noGrp="1"/>
          </p:cNvSpPr>
          <p:nvPr>
            <p:ph type="title" idx="15"/>
          </p:nvPr>
        </p:nvSpPr>
        <p:spPr>
          <a:xfrm>
            <a:off x="8029317" y="1823462"/>
            <a:ext cx="402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33" name="Google Shape;25333;p59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334" name="Google Shape;25334;p59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335" name="Google Shape;25335;p59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36" name="Google Shape;25336;p59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337" name="Google Shape;25337;p59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338" name="Google Shape;25338;p59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39" name="Google Shape;25339;p59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0" name="Google Shape;25340;p59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41" name="Google Shape;25341;p59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342" name="Google Shape;25342;p59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343" name="Google Shape;25343;p59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4" name="Google Shape;25344;p59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5" name="Google Shape;25345;p59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6" name="Google Shape;25346;p59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7" name="Google Shape;25347;p59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5348" name="Google Shape;25348;p59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349" name="Google Shape;25349;p59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5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54" name="Google Shape;25354;p60"/>
          <p:cNvSpPr txBox="1">
            <a:spLocks noGrp="1"/>
          </p:cNvSpPr>
          <p:nvPr>
            <p:ph type="title"/>
          </p:nvPr>
        </p:nvSpPr>
        <p:spPr>
          <a:xfrm>
            <a:off x="4676925" y="2944575"/>
            <a:ext cx="36993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</a:t>
            </a: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Dr. Sara Seager</a:t>
            </a: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" sz="14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Astrophysicist and Exoplanet Expert.”</a:t>
            </a:r>
            <a:endParaRPr sz="14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5355" name="Google Shape;25355;p60"/>
          <p:cNvSpPr txBox="1">
            <a:spLocks noGrp="1"/>
          </p:cNvSpPr>
          <p:nvPr>
            <p:ph type="subTitle" idx="1"/>
          </p:nvPr>
        </p:nvSpPr>
        <p:spPr>
          <a:xfrm>
            <a:off x="1391100" y="1823000"/>
            <a:ext cx="6361800" cy="10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"The discovery of exoplanets is one of the most profound achievements of modern science. It brings us closer to understanding our place in the universe."</a:t>
            </a:r>
            <a:r>
              <a:rPr lang="en"/>
              <a:t> </a:t>
            </a:r>
            <a:endParaRPr/>
          </a:p>
        </p:txBody>
      </p:sp>
      <p:grpSp>
        <p:nvGrpSpPr>
          <p:cNvPr id="25356" name="Google Shape;25356;p60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357" name="Google Shape;25357;p60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358" name="Google Shape;25358;p60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59" name="Google Shape;25359;p60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360" name="Google Shape;25360;p60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361" name="Google Shape;25361;p60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62" name="Google Shape;25362;p60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63" name="Google Shape;25363;p60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64" name="Google Shape;25364;p60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365" name="Google Shape;25365;p60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366" name="Google Shape;25366;p60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7" name="Google Shape;25367;p60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8" name="Google Shape;25368;p60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9" name="Google Shape;25369;p60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0" name="Google Shape;25370;p60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5371" name="Google Shape;25371;p60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372" name="Google Shape;25372;p60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300"/>
                                        <p:tgtEl>
                                          <p:spTgt spid="25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300"/>
                                        <p:tgtEl>
                                          <p:spTgt spid="25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7" name="Google Shape;25377;p61"/>
          <p:cNvSpPr txBox="1">
            <a:spLocks noGrp="1"/>
          </p:cNvSpPr>
          <p:nvPr>
            <p:ph type="title"/>
          </p:nvPr>
        </p:nvSpPr>
        <p:spPr>
          <a:xfrm>
            <a:off x="5332306" y="2908403"/>
            <a:ext cx="2655237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5378" name="Google Shape;25378;p61"/>
          <p:cNvSpPr txBox="1">
            <a:spLocks noGrp="1"/>
          </p:cNvSpPr>
          <p:nvPr>
            <p:ph type="subTitle" idx="1"/>
          </p:nvPr>
        </p:nvSpPr>
        <p:spPr>
          <a:xfrm>
            <a:off x="5054625" y="3514850"/>
            <a:ext cx="32106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What are Exoplanets?</a:t>
            </a:r>
            <a:endParaRPr sz="1800" b="1"/>
          </a:p>
        </p:txBody>
      </p:sp>
      <p:sp>
        <p:nvSpPr>
          <p:cNvPr id="25379" name="Google Shape;25379;p61"/>
          <p:cNvSpPr txBox="1">
            <a:spLocks noGrp="1"/>
          </p:cNvSpPr>
          <p:nvPr>
            <p:ph type="title" idx="2"/>
          </p:nvPr>
        </p:nvSpPr>
        <p:spPr>
          <a:xfrm>
            <a:off x="543805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5380" name="Google Shape;25380;p61"/>
          <p:cNvCxnSpPr/>
          <p:nvPr/>
        </p:nvCxnSpPr>
        <p:spPr>
          <a:xfrm>
            <a:off x="5562575" y="2826975"/>
            <a:ext cx="1928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381" name="Google Shape;25381;p61"/>
          <p:cNvGrpSpPr/>
          <p:nvPr/>
        </p:nvGrpSpPr>
        <p:grpSpPr>
          <a:xfrm>
            <a:off x="-138895" y="301684"/>
            <a:ext cx="5275007" cy="4642595"/>
            <a:chOff x="-127795" y="281209"/>
            <a:chExt cx="5275007" cy="4642595"/>
          </a:xfrm>
        </p:grpSpPr>
        <p:grpSp>
          <p:nvGrpSpPr>
            <p:cNvPr id="25382" name="Google Shape;25382;p61"/>
            <p:cNvGrpSpPr/>
            <p:nvPr/>
          </p:nvGrpSpPr>
          <p:grpSpPr>
            <a:xfrm>
              <a:off x="-127795" y="2341431"/>
              <a:ext cx="3801027" cy="2582373"/>
              <a:chOff x="-127795" y="2341431"/>
              <a:chExt cx="3801027" cy="2582373"/>
            </a:xfrm>
          </p:grpSpPr>
          <p:grpSp>
            <p:nvGrpSpPr>
              <p:cNvPr id="25383" name="Google Shape;25383;p61"/>
              <p:cNvGrpSpPr/>
              <p:nvPr/>
            </p:nvGrpSpPr>
            <p:grpSpPr>
              <a:xfrm rot="344637" flipH="1">
                <a:off x="1871076" y="2421072"/>
                <a:ext cx="1699089" cy="2145056"/>
                <a:chOff x="146217" y="2712579"/>
                <a:chExt cx="1552966" cy="1960401"/>
              </a:xfrm>
            </p:grpSpPr>
            <p:grpSp>
              <p:nvGrpSpPr>
                <p:cNvPr id="25384" name="Google Shape;25384;p6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5385" name="Google Shape;25385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86" name="Google Shape;25386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87" name="Google Shape;25387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88" name="Google Shape;25388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89" name="Google Shape;25389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90" name="Google Shape;25390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91" name="Google Shape;25391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92" name="Google Shape;25392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93" name="Google Shape;25393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94" name="Google Shape;25394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95" name="Google Shape;25395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96" name="Google Shape;25396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97" name="Google Shape;25397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98" name="Google Shape;25398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399" name="Google Shape;25399;p6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5400" name="Google Shape;25400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01" name="Google Shape;25401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02" name="Google Shape;25402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03" name="Google Shape;25403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04" name="Google Shape;25404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05" name="Google Shape;25405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06" name="Google Shape;25406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07" name="Google Shape;25407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08" name="Google Shape;25408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09" name="Google Shape;25409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10" name="Google Shape;25410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11" name="Google Shape;25411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12" name="Google Shape;25412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13" name="Google Shape;25413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414" name="Google Shape;25414;p61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5415" name="Google Shape;25415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16" name="Google Shape;25416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17" name="Google Shape;25417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18" name="Google Shape;25418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19" name="Google Shape;25419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20" name="Google Shape;25420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21" name="Google Shape;25421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22" name="Google Shape;25422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23" name="Google Shape;25423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24" name="Google Shape;25424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25" name="Google Shape;25425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26" name="Google Shape;25426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27" name="Google Shape;25427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28" name="Google Shape;25428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5429" name="Google Shape;25429;p61"/>
              <p:cNvGrpSpPr/>
              <p:nvPr/>
            </p:nvGrpSpPr>
            <p:grpSpPr>
              <a:xfrm rot="-3764223" flipH="1">
                <a:off x="365235" y="2604752"/>
                <a:ext cx="1699169" cy="2145136"/>
                <a:chOff x="146217" y="2712579"/>
                <a:chExt cx="1552966" cy="1960401"/>
              </a:xfrm>
            </p:grpSpPr>
            <p:grpSp>
              <p:nvGrpSpPr>
                <p:cNvPr id="25430" name="Google Shape;25430;p6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5431" name="Google Shape;25431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32" name="Google Shape;25432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33" name="Google Shape;25433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34" name="Google Shape;25434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35" name="Google Shape;25435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36" name="Google Shape;25436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37" name="Google Shape;25437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38" name="Google Shape;25438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39" name="Google Shape;25439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40" name="Google Shape;25440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41" name="Google Shape;25441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42" name="Google Shape;25442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43" name="Google Shape;25443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44" name="Google Shape;25444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445" name="Google Shape;25445;p6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5446" name="Google Shape;25446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47" name="Google Shape;25447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48" name="Google Shape;25448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49" name="Google Shape;25449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50" name="Google Shape;25450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51" name="Google Shape;25451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52" name="Google Shape;25452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53" name="Google Shape;25453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54" name="Google Shape;25454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55" name="Google Shape;25455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56" name="Google Shape;25456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57" name="Google Shape;25457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58" name="Google Shape;25458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59" name="Google Shape;25459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460" name="Google Shape;25460;p61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5461" name="Google Shape;25461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62" name="Google Shape;25462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63" name="Google Shape;25463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64" name="Google Shape;25464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65" name="Google Shape;25465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66" name="Google Shape;25466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67" name="Google Shape;25467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68" name="Google Shape;25468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69" name="Google Shape;25469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70" name="Google Shape;25470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71" name="Google Shape;25471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72" name="Google Shape;25472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73" name="Google Shape;25473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74" name="Google Shape;25474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5475" name="Google Shape;25475;p61"/>
            <p:cNvGrpSpPr/>
            <p:nvPr/>
          </p:nvGrpSpPr>
          <p:grpSpPr>
            <a:xfrm>
              <a:off x="170191" y="281209"/>
              <a:ext cx="4977020" cy="3781607"/>
              <a:chOff x="103591" y="148009"/>
              <a:chExt cx="4977020" cy="3781607"/>
            </a:xfrm>
          </p:grpSpPr>
          <p:sp>
            <p:nvSpPr>
              <p:cNvPr id="25476" name="Google Shape;25476;p61"/>
              <p:cNvSpPr/>
              <p:nvPr/>
            </p:nvSpPr>
            <p:spPr>
              <a:xfrm>
                <a:off x="482056" y="1976701"/>
                <a:ext cx="3895680" cy="1547326"/>
              </a:xfrm>
              <a:custGeom>
                <a:avLst/>
                <a:gdLst/>
                <a:ahLst/>
                <a:cxnLst/>
                <a:rect l="l" t="t" r="r" b="b"/>
                <a:pathLst>
                  <a:path w="112470" h="44672" extrusionOk="0">
                    <a:moveTo>
                      <a:pt x="25394" y="0"/>
                    </a:moveTo>
                    <a:cubicBezTo>
                      <a:pt x="27142" y="2914"/>
                      <a:pt x="29553" y="6939"/>
                      <a:pt x="27867" y="9889"/>
                    </a:cubicBezTo>
                    <a:cubicBezTo>
                      <a:pt x="23714" y="17156"/>
                      <a:pt x="12388" y="16926"/>
                      <a:pt x="6166" y="22525"/>
                    </a:cubicBezTo>
                    <a:cubicBezTo>
                      <a:pt x="1174" y="27017"/>
                      <a:pt x="-2579" y="37709"/>
                      <a:pt x="2321" y="42302"/>
                    </a:cubicBezTo>
                    <a:cubicBezTo>
                      <a:pt x="8046" y="47669"/>
                      <a:pt x="19489" y="42800"/>
                      <a:pt x="25394" y="37632"/>
                    </a:cubicBezTo>
                    <a:cubicBezTo>
                      <a:pt x="31485" y="32302"/>
                      <a:pt x="34871" y="23231"/>
                      <a:pt x="42425" y="20327"/>
                    </a:cubicBezTo>
                    <a:cubicBezTo>
                      <a:pt x="48121" y="18137"/>
                      <a:pt x="53603" y="25385"/>
                      <a:pt x="58631" y="28843"/>
                    </a:cubicBezTo>
                    <a:cubicBezTo>
                      <a:pt x="62109" y="31234"/>
                      <a:pt x="66778" y="31823"/>
                      <a:pt x="70992" y="31589"/>
                    </a:cubicBezTo>
                    <a:cubicBezTo>
                      <a:pt x="80337" y="31071"/>
                      <a:pt x="85933" y="18844"/>
                      <a:pt x="95165" y="17306"/>
                    </a:cubicBezTo>
                    <a:cubicBezTo>
                      <a:pt x="101905" y="16183"/>
                      <a:pt x="107639" y="23462"/>
                      <a:pt x="112470" y="28293"/>
                    </a:cubicBezTo>
                  </a:path>
                </a:pathLst>
              </a:custGeom>
              <a:noFill/>
              <a:ln w="19050" cap="flat" cmpd="sng">
                <a:solidFill>
                  <a:srgbClr val="FFD69C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5477" name="Google Shape;25477;p61"/>
              <p:cNvGrpSpPr/>
              <p:nvPr/>
            </p:nvGrpSpPr>
            <p:grpSpPr>
              <a:xfrm rot="2225965" flipH="1">
                <a:off x="3715870" y="2338854"/>
                <a:ext cx="1041820" cy="1420290"/>
                <a:chOff x="1062200" y="1206225"/>
                <a:chExt cx="640075" cy="872600"/>
              </a:xfrm>
            </p:grpSpPr>
            <p:sp>
              <p:nvSpPr>
                <p:cNvPr id="25478" name="Google Shape;25478;p61"/>
                <p:cNvSpPr/>
                <p:nvPr/>
              </p:nvSpPr>
              <p:spPr>
                <a:xfrm>
                  <a:off x="1599050" y="1404525"/>
                  <a:ext cx="103225" cy="1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9" h="7096" extrusionOk="0">
                      <a:moveTo>
                        <a:pt x="1067" y="0"/>
                      </a:moveTo>
                      <a:cubicBezTo>
                        <a:pt x="1054" y="0"/>
                        <a:pt x="1047" y="1"/>
                        <a:pt x="1047" y="1"/>
                      </a:cubicBezTo>
                      <a:lnTo>
                        <a:pt x="1" y="1104"/>
                      </a:lnTo>
                      <a:lnTo>
                        <a:pt x="1503" y="7095"/>
                      </a:lnTo>
                      <a:cubicBezTo>
                        <a:pt x="1503" y="7095"/>
                        <a:pt x="4128" y="2587"/>
                        <a:pt x="3748" y="1275"/>
                      </a:cubicBezTo>
                      <a:cubicBezTo>
                        <a:pt x="3388" y="34"/>
                        <a:pt x="1295" y="0"/>
                        <a:pt x="106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79" name="Google Shape;25479;p61"/>
                <p:cNvSpPr/>
                <p:nvPr/>
              </p:nvSpPr>
              <p:spPr>
                <a:xfrm>
                  <a:off x="1128300" y="1376475"/>
                  <a:ext cx="299600" cy="1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4" h="4813" extrusionOk="0">
                      <a:moveTo>
                        <a:pt x="11108" y="856"/>
                      </a:moveTo>
                      <a:cubicBezTo>
                        <a:pt x="11108" y="856"/>
                        <a:pt x="7951" y="0"/>
                        <a:pt x="6543" y="0"/>
                      </a:cubicBezTo>
                      <a:cubicBezTo>
                        <a:pt x="5155" y="0"/>
                        <a:pt x="2244" y="723"/>
                        <a:pt x="1027" y="1104"/>
                      </a:cubicBezTo>
                      <a:cubicBezTo>
                        <a:pt x="1027" y="1104"/>
                        <a:pt x="0" y="2910"/>
                        <a:pt x="1408" y="3938"/>
                      </a:cubicBezTo>
                      <a:cubicBezTo>
                        <a:pt x="1408" y="3938"/>
                        <a:pt x="5497" y="3557"/>
                        <a:pt x="6600" y="3938"/>
                      </a:cubicBezTo>
                      <a:cubicBezTo>
                        <a:pt x="7684" y="4299"/>
                        <a:pt x="9301" y="4813"/>
                        <a:pt x="9301" y="4813"/>
                      </a:cubicBezTo>
                      <a:lnTo>
                        <a:pt x="11983" y="1769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0" name="Google Shape;25480;p61"/>
                <p:cNvSpPr/>
                <p:nvPr/>
              </p:nvSpPr>
              <p:spPr>
                <a:xfrm>
                  <a:off x="1062200" y="1389775"/>
                  <a:ext cx="101300" cy="11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52" h="4566" extrusionOk="0">
                      <a:moveTo>
                        <a:pt x="3671" y="553"/>
                      </a:moveTo>
                      <a:cubicBezTo>
                        <a:pt x="3671" y="553"/>
                        <a:pt x="1636" y="1"/>
                        <a:pt x="1046" y="267"/>
                      </a:cubicBezTo>
                      <a:cubicBezTo>
                        <a:pt x="457" y="514"/>
                        <a:pt x="2073" y="857"/>
                        <a:pt x="2073" y="857"/>
                      </a:cubicBezTo>
                      <a:cubicBezTo>
                        <a:pt x="2073" y="857"/>
                        <a:pt x="0" y="971"/>
                        <a:pt x="0" y="1351"/>
                      </a:cubicBezTo>
                      <a:cubicBezTo>
                        <a:pt x="0" y="1732"/>
                        <a:pt x="2111" y="1561"/>
                        <a:pt x="2111" y="1561"/>
                      </a:cubicBezTo>
                      <a:cubicBezTo>
                        <a:pt x="2111" y="1561"/>
                        <a:pt x="0" y="1599"/>
                        <a:pt x="0" y="1998"/>
                      </a:cubicBezTo>
                      <a:cubicBezTo>
                        <a:pt x="0" y="2378"/>
                        <a:pt x="2016" y="2245"/>
                        <a:pt x="2016" y="2245"/>
                      </a:cubicBezTo>
                      <a:cubicBezTo>
                        <a:pt x="2016" y="2245"/>
                        <a:pt x="419" y="2683"/>
                        <a:pt x="381" y="3044"/>
                      </a:cubicBezTo>
                      <a:cubicBezTo>
                        <a:pt x="323" y="3387"/>
                        <a:pt x="2283" y="3044"/>
                        <a:pt x="2283" y="3044"/>
                      </a:cubicBezTo>
                      <a:cubicBezTo>
                        <a:pt x="2149" y="3387"/>
                        <a:pt x="2016" y="3729"/>
                        <a:pt x="1826" y="4052"/>
                      </a:cubicBezTo>
                      <a:cubicBezTo>
                        <a:pt x="1560" y="4566"/>
                        <a:pt x="2739" y="4490"/>
                        <a:pt x="4052" y="338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1" name="Google Shape;25481;p61"/>
                <p:cNvSpPr/>
                <p:nvPr/>
              </p:nvSpPr>
              <p:spPr>
                <a:xfrm>
                  <a:off x="1133525" y="1394750"/>
                  <a:ext cx="39950" cy="8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8" h="3549" extrusionOk="0">
                      <a:moveTo>
                        <a:pt x="793" y="0"/>
                      </a:moveTo>
                      <a:cubicBezTo>
                        <a:pt x="681" y="0"/>
                        <a:pt x="568" y="54"/>
                        <a:pt x="495" y="182"/>
                      </a:cubicBezTo>
                      <a:cubicBezTo>
                        <a:pt x="0" y="1247"/>
                        <a:pt x="152" y="2503"/>
                        <a:pt x="894" y="3397"/>
                      </a:cubicBezTo>
                      <a:cubicBezTo>
                        <a:pt x="970" y="3492"/>
                        <a:pt x="1084" y="3549"/>
                        <a:pt x="1199" y="3549"/>
                      </a:cubicBezTo>
                      <a:cubicBezTo>
                        <a:pt x="1275" y="3549"/>
                        <a:pt x="1351" y="3530"/>
                        <a:pt x="1408" y="3492"/>
                      </a:cubicBezTo>
                      <a:cubicBezTo>
                        <a:pt x="1579" y="3359"/>
                        <a:pt x="1598" y="3131"/>
                        <a:pt x="1484" y="2978"/>
                      </a:cubicBezTo>
                      <a:cubicBezTo>
                        <a:pt x="913" y="2275"/>
                        <a:pt x="780" y="1343"/>
                        <a:pt x="1141" y="525"/>
                      </a:cubicBezTo>
                      <a:cubicBezTo>
                        <a:pt x="1271" y="241"/>
                        <a:pt x="1032" y="0"/>
                        <a:pt x="7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2" name="Google Shape;25482;p61"/>
                <p:cNvSpPr/>
                <p:nvPr/>
              </p:nvSpPr>
              <p:spPr>
                <a:xfrm>
                  <a:off x="1267625" y="1371250"/>
                  <a:ext cx="51375" cy="10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4356" extrusionOk="0">
                      <a:moveTo>
                        <a:pt x="190" y="247"/>
                      </a:moveTo>
                      <a:cubicBezTo>
                        <a:pt x="190" y="247"/>
                        <a:pt x="0" y="2720"/>
                        <a:pt x="190" y="3994"/>
                      </a:cubicBezTo>
                      <a:cubicBezTo>
                        <a:pt x="190" y="3994"/>
                        <a:pt x="362" y="4356"/>
                        <a:pt x="1027" y="4128"/>
                      </a:cubicBezTo>
                      <a:cubicBezTo>
                        <a:pt x="1027" y="4128"/>
                        <a:pt x="2054" y="2226"/>
                        <a:pt x="1921" y="285"/>
                      </a:cubicBezTo>
                      <a:cubicBezTo>
                        <a:pt x="1370" y="19"/>
                        <a:pt x="742" y="0"/>
                        <a:pt x="190" y="24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3" name="Google Shape;25483;p61"/>
                <p:cNvSpPr/>
                <p:nvPr/>
              </p:nvSpPr>
              <p:spPr>
                <a:xfrm>
                  <a:off x="1125425" y="1418325"/>
                  <a:ext cx="447500" cy="66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0" h="26420" extrusionOk="0">
                      <a:moveTo>
                        <a:pt x="11775" y="0"/>
                      </a:moveTo>
                      <a:cubicBezTo>
                        <a:pt x="11775" y="0"/>
                        <a:pt x="7590" y="3139"/>
                        <a:pt x="8827" y="8997"/>
                      </a:cubicBezTo>
                      <a:cubicBezTo>
                        <a:pt x="8827" y="8997"/>
                        <a:pt x="5232" y="10785"/>
                        <a:pt x="4300" y="11755"/>
                      </a:cubicBezTo>
                      <a:cubicBezTo>
                        <a:pt x="3368" y="12706"/>
                        <a:pt x="2321" y="16738"/>
                        <a:pt x="2321" y="16738"/>
                      </a:cubicBezTo>
                      <a:cubicBezTo>
                        <a:pt x="2321" y="16738"/>
                        <a:pt x="324" y="17499"/>
                        <a:pt x="172" y="18774"/>
                      </a:cubicBezTo>
                      <a:cubicBezTo>
                        <a:pt x="1" y="20029"/>
                        <a:pt x="3672" y="20067"/>
                        <a:pt x="5650" y="18774"/>
                      </a:cubicBezTo>
                      <a:cubicBezTo>
                        <a:pt x="5650" y="18774"/>
                        <a:pt x="6886" y="15559"/>
                        <a:pt x="7134" y="14494"/>
                      </a:cubicBezTo>
                      <a:lnTo>
                        <a:pt x="10386" y="13790"/>
                      </a:lnTo>
                      <a:lnTo>
                        <a:pt x="10329" y="14152"/>
                      </a:lnTo>
                      <a:cubicBezTo>
                        <a:pt x="10215" y="14779"/>
                        <a:pt x="10158" y="15426"/>
                        <a:pt x="10139" y="16073"/>
                      </a:cubicBezTo>
                      <a:cubicBezTo>
                        <a:pt x="10196" y="17670"/>
                        <a:pt x="10653" y="19249"/>
                        <a:pt x="11489" y="20638"/>
                      </a:cubicBezTo>
                      <a:cubicBezTo>
                        <a:pt x="11489" y="20638"/>
                        <a:pt x="10595" y="23795"/>
                        <a:pt x="11775" y="25108"/>
                      </a:cubicBezTo>
                      <a:cubicBezTo>
                        <a:pt x="12954" y="26420"/>
                        <a:pt x="15446" y="23339"/>
                        <a:pt x="15160" y="20105"/>
                      </a:cubicBezTo>
                      <a:cubicBezTo>
                        <a:pt x="15160" y="20105"/>
                        <a:pt x="14095" y="17708"/>
                        <a:pt x="14190" y="16643"/>
                      </a:cubicBezTo>
                      <a:lnTo>
                        <a:pt x="16473" y="11793"/>
                      </a:lnTo>
                      <a:cubicBezTo>
                        <a:pt x="16473" y="11793"/>
                        <a:pt x="17671" y="10899"/>
                        <a:pt x="17652" y="8198"/>
                      </a:cubicBezTo>
                      <a:lnTo>
                        <a:pt x="17899" y="144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4" name="Google Shape;25484;p61"/>
                <p:cNvSpPr/>
                <p:nvPr/>
              </p:nvSpPr>
              <p:spPr>
                <a:xfrm>
                  <a:off x="1364150" y="1505325"/>
                  <a:ext cx="48050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2" h="1923" extrusionOk="0">
                      <a:moveTo>
                        <a:pt x="1921" y="819"/>
                      </a:moveTo>
                      <a:cubicBezTo>
                        <a:pt x="1921" y="1542"/>
                        <a:pt x="1046" y="1922"/>
                        <a:pt x="533" y="1389"/>
                      </a:cubicBezTo>
                      <a:cubicBezTo>
                        <a:pt x="0" y="876"/>
                        <a:pt x="381" y="1"/>
                        <a:pt x="1104" y="1"/>
                      </a:cubicBezTo>
                      <a:cubicBezTo>
                        <a:pt x="1560" y="1"/>
                        <a:pt x="1921" y="362"/>
                        <a:pt x="1921" y="81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5" name="Google Shape;25485;p61"/>
                <p:cNvSpPr/>
                <p:nvPr/>
              </p:nvSpPr>
              <p:spPr>
                <a:xfrm>
                  <a:off x="1173650" y="1827450"/>
                  <a:ext cx="104925" cy="6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7" h="2771" extrusionOk="0">
                      <a:moveTo>
                        <a:pt x="399" y="0"/>
                      </a:moveTo>
                      <a:cubicBezTo>
                        <a:pt x="201" y="0"/>
                        <a:pt x="0" y="145"/>
                        <a:pt x="31" y="411"/>
                      </a:cubicBezTo>
                      <a:cubicBezTo>
                        <a:pt x="31" y="564"/>
                        <a:pt x="221" y="1914"/>
                        <a:pt x="3645" y="2751"/>
                      </a:cubicBezTo>
                      <a:cubicBezTo>
                        <a:pt x="3654" y="2761"/>
                        <a:pt x="3669" y="2765"/>
                        <a:pt x="3683" y="2765"/>
                      </a:cubicBezTo>
                      <a:cubicBezTo>
                        <a:pt x="3697" y="2765"/>
                        <a:pt x="3712" y="2761"/>
                        <a:pt x="3721" y="2751"/>
                      </a:cubicBezTo>
                      <a:lnTo>
                        <a:pt x="3721" y="2770"/>
                      </a:lnTo>
                      <a:cubicBezTo>
                        <a:pt x="4121" y="2732"/>
                        <a:pt x="4197" y="2180"/>
                        <a:pt x="3816" y="2047"/>
                      </a:cubicBezTo>
                      <a:cubicBezTo>
                        <a:pt x="1001" y="1363"/>
                        <a:pt x="754" y="392"/>
                        <a:pt x="754" y="335"/>
                      </a:cubicBezTo>
                      <a:cubicBezTo>
                        <a:pt x="736" y="107"/>
                        <a:pt x="569" y="0"/>
                        <a:pt x="39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6" name="Google Shape;25486;p61"/>
                <p:cNvSpPr/>
                <p:nvPr/>
              </p:nvSpPr>
              <p:spPr>
                <a:xfrm>
                  <a:off x="1216725" y="1696500"/>
                  <a:ext cx="91325" cy="1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3" h="4756" extrusionOk="0">
                      <a:moveTo>
                        <a:pt x="1427" y="0"/>
                      </a:moveTo>
                      <a:cubicBezTo>
                        <a:pt x="1427" y="0"/>
                        <a:pt x="3311" y="1978"/>
                        <a:pt x="3482" y="3367"/>
                      </a:cubicBezTo>
                      <a:cubicBezTo>
                        <a:pt x="3653" y="4755"/>
                        <a:pt x="1" y="1674"/>
                        <a:pt x="1" y="1674"/>
                      </a:cubicBezTo>
                      <a:cubicBezTo>
                        <a:pt x="1" y="1674"/>
                        <a:pt x="1" y="438"/>
                        <a:pt x="14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7" name="Google Shape;25487;p61"/>
                <p:cNvSpPr/>
                <p:nvPr/>
              </p:nvSpPr>
              <p:spPr>
                <a:xfrm>
                  <a:off x="1332800" y="1633800"/>
                  <a:ext cx="77500" cy="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0" h="3251" extrusionOk="0">
                      <a:moveTo>
                        <a:pt x="513" y="0"/>
                      </a:moveTo>
                      <a:cubicBezTo>
                        <a:pt x="124" y="0"/>
                        <a:pt x="1" y="617"/>
                        <a:pt x="436" y="739"/>
                      </a:cubicBezTo>
                      <a:cubicBezTo>
                        <a:pt x="474" y="758"/>
                        <a:pt x="1768" y="1158"/>
                        <a:pt x="2339" y="2984"/>
                      </a:cubicBezTo>
                      <a:cubicBezTo>
                        <a:pt x="2377" y="3136"/>
                        <a:pt x="2510" y="3250"/>
                        <a:pt x="2681" y="3250"/>
                      </a:cubicBezTo>
                      <a:cubicBezTo>
                        <a:pt x="2719" y="3250"/>
                        <a:pt x="2757" y="3231"/>
                        <a:pt x="2795" y="3212"/>
                      </a:cubicBezTo>
                      <a:cubicBezTo>
                        <a:pt x="2985" y="3155"/>
                        <a:pt x="3099" y="2946"/>
                        <a:pt x="3042" y="2756"/>
                      </a:cubicBezTo>
                      <a:cubicBezTo>
                        <a:pt x="2358" y="530"/>
                        <a:pt x="703" y="36"/>
                        <a:pt x="627" y="17"/>
                      </a:cubicBezTo>
                      <a:cubicBezTo>
                        <a:pt x="587" y="5"/>
                        <a:pt x="549" y="0"/>
                        <a:pt x="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8" name="Google Shape;25488;p61"/>
                <p:cNvSpPr/>
                <p:nvPr/>
              </p:nvSpPr>
              <p:spPr>
                <a:xfrm>
                  <a:off x="1398775" y="1912200"/>
                  <a:ext cx="117800" cy="4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2" h="1606" extrusionOk="0">
                      <a:moveTo>
                        <a:pt x="4203" y="1"/>
                      </a:moveTo>
                      <a:cubicBezTo>
                        <a:pt x="4130" y="1"/>
                        <a:pt x="4053" y="25"/>
                        <a:pt x="3979" y="84"/>
                      </a:cubicBezTo>
                      <a:cubicBezTo>
                        <a:pt x="3260" y="704"/>
                        <a:pt x="2566" y="882"/>
                        <a:pt x="2006" y="882"/>
                      </a:cubicBezTo>
                      <a:cubicBezTo>
                        <a:pt x="1278" y="882"/>
                        <a:pt x="778" y="581"/>
                        <a:pt x="746" y="559"/>
                      </a:cubicBezTo>
                      <a:cubicBezTo>
                        <a:pt x="673" y="513"/>
                        <a:pt x="601" y="493"/>
                        <a:pt x="534" y="493"/>
                      </a:cubicBezTo>
                      <a:cubicBezTo>
                        <a:pt x="213" y="493"/>
                        <a:pt x="0" y="948"/>
                        <a:pt x="346" y="1168"/>
                      </a:cubicBezTo>
                      <a:cubicBezTo>
                        <a:pt x="746" y="1396"/>
                        <a:pt x="1183" y="1529"/>
                        <a:pt x="1621" y="1586"/>
                      </a:cubicBezTo>
                      <a:cubicBezTo>
                        <a:pt x="1754" y="1605"/>
                        <a:pt x="1887" y="1605"/>
                        <a:pt x="2020" y="1605"/>
                      </a:cubicBezTo>
                      <a:cubicBezTo>
                        <a:pt x="2914" y="1586"/>
                        <a:pt x="3789" y="1244"/>
                        <a:pt x="4455" y="635"/>
                      </a:cubicBezTo>
                      <a:cubicBezTo>
                        <a:pt x="4712" y="378"/>
                        <a:pt x="4488" y="1"/>
                        <a:pt x="4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9" name="Google Shape;25489;p61"/>
                <p:cNvSpPr/>
                <p:nvPr/>
              </p:nvSpPr>
              <p:spPr>
                <a:xfrm>
                  <a:off x="1377450" y="1801575"/>
                  <a:ext cx="106075" cy="6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3" h="2797" extrusionOk="0">
                      <a:moveTo>
                        <a:pt x="4166" y="1732"/>
                      </a:moveTo>
                      <a:cubicBezTo>
                        <a:pt x="2949" y="2797"/>
                        <a:pt x="267" y="2797"/>
                        <a:pt x="153" y="2188"/>
                      </a:cubicBezTo>
                      <a:cubicBezTo>
                        <a:pt x="39" y="1846"/>
                        <a:pt x="1" y="1485"/>
                        <a:pt x="20" y="1104"/>
                      </a:cubicBezTo>
                      <a:cubicBezTo>
                        <a:pt x="1922" y="1"/>
                        <a:pt x="4128" y="1085"/>
                        <a:pt x="4128" y="1085"/>
                      </a:cubicBezTo>
                      <a:cubicBezTo>
                        <a:pt x="4224" y="1294"/>
                        <a:pt x="4243" y="1523"/>
                        <a:pt x="4166" y="1732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0" name="Google Shape;25490;p61"/>
                <p:cNvSpPr/>
                <p:nvPr/>
              </p:nvSpPr>
              <p:spPr>
                <a:xfrm>
                  <a:off x="1381275" y="1679375"/>
                  <a:ext cx="168350" cy="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4" h="1713" extrusionOk="0">
                      <a:moveTo>
                        <a:pt x="3104" y="1"/>
                      </a:moveTo>
                      <a:cubicBezTo>
                        <a:pt x="2238" y="1"/>
                        <a:pt x="1284" y="224"/>
                        <a:pt x="342" y="876"/>
                      </a:cubicBezTo>
                      <a:cubicBezTo>
                        <a:pt x="0" y="1109"/>
                        <a:pt x="218" y="1558"/>
                        <a:pt x="537" y="1558"/>
                      </a:cubicBezTo>
                      <a:cubicBezTo>
                        <a:pt x="608" y="1558"/>
                        <a:pt x="685" y="1536"/>
                        <a:pt x="761" y="1484"/>
                      </a:cubicBezTo>
                      <a:cubicBezTo>
                        <a:pt x="1575" y="921"/>
                        <a:pt x="2397" y="728"/>
                        <a:pt x="3141" y="728"/>
                      </a:cubicBezTo>
                      <a:cubicBezTo>
                        <a:pt x="4710" y="728"/>
                        <a:pt x="5933" y="1585"/>
                        <a:pt x="6011" y="1636"/>
                      </a:cubicBezTo>
                      <a:cubicBezTo>
                        <a:pt x="6087" y="1693"/>
                        <a:pt x="6144" y="1712"/>
                        <a:pt x="6239" y="1712"/>
                      </a:cubicBezTo>
                      <a:cubicBezTo>
                        <a:pt x="6581" y="1712"/>
                        <a:pt x="6733" y="1256"/>
                        <a:pt x="6448" y="1047"/>
                      </a:cubicBezTo>
                      <a:cubicBezTo>
                        <a:pt x="6422" y="1034"/>
                        <a:pt x="4969" y="1"/>
                        <a:pt x="31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1" name="Google Shape;25491;p61"/>
                <p:cNvSpPr/>
                <p:nvPr/>
              </p:nvSpPr>
              <p:spPr>
                <a:xfrm>
                  <a:off x="1384600" y="1206225"/>
                  <a:ext cx="271075" cy="26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43" h="10691" extrusionOk="0">
                      <a:moveTo>
                        <a:pt x="5421" y="1"/>
                      </a:moveTo>
                      <a:cubicBezTo>
                        <a:pt x="2435" y="1"/>
                        <a:pt x="0" y="2397"/>
                        <a:pt x="0" y="5346"/>
                      </a:cubicBezTo>
                      <a:cubicBezTo>
                        <a:pt x="0" y="8294"/>
                        <a:pt x="2435" y="10691"/>
                        <a:pt x="5421" y="10691"/>
                      </a:cubicBezTo>
                      <a:cubicBezTo>
                        <a:pt x="8407" y="10691"/>
                        <a:pt x="10842" y="8294"/>
                        <a:pt x="10842" y="5346"/>
                      </a:cubicBezTo>
                      <a:cubicBezTo>
                        <a:pt x="10842" y="2397"/>
                        <a:pt x="8407" y="1"/>
                        <a:pt x="5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2" name="Google Shape;25492;p61"/>
                <p:cNvSpPr/>
                <p:nvPr/>
              </p:nvSpPr>
              <p:spPr>
                <a:xfrm>
                  <a:off x="1384600" y="1255700"/>
                  <a:ext cx="214950" cy="22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8" h="9016" extrusionOk="0">
                      <a:moveTo>
                        <a:pt x="6182" y="8293"/>
                      </a:moveTo>
                      <a:cubicBezTo>
                        <a:pt x="3044" y="9016"/>
                        <a:pt x="57" y="6657"/>
                        <a:pt x="0" y="3443"/>
                      </a:cubicBezTo>
                      <a:cubicBezTo>
                        <a:pt x="0" y="2244"/>
                        <a:pt x="457" y="1065"/>
                        <a:pt x="1256" y="171"/>
                      </a:cubicBezTo>
                      <a:lnTo>
                        <a:pt x="1294" y="114"/>
                      </a:lnTo>
                      <a:cubicBezTo>
                        <a:pt x="1427" y="0"/>
                        <a:pt x="1655" y="19"/>
                        <a:pt x="1731" y="190"/>
                      </a:cubicBezTo>
                      <a:cubicBezTo>
                        <a:pt x="2112" y="856"/>
                        <a:pt x="3443" y="2206"/>
                        <a:pt x="7894" y="1655"/>
                      </a:cubicBezTo>
                      <a:cubicBezTo>
                        <a:pt x="8160" y="1617"/>
                        <a:pt x="8407" y="1826"/>
                        <a:pt x="8426" y="2092"/>
                      </a:cubicBezTo>
                      <a:cubicBezTo>
                        <a:pt x="8541" y="3310"/>
                        <a:pt x="8598" y="6524"/>
                        <a:pt x="6429" y="823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3" name="Google Shape;25493;p61"/>
                <p:cNvSpPr/>
                <p:nvPr/>
              </p:nvSpPr>
              <p:spPr>
                <a:xfrm>
                  <a:off x="1514400" y="1754975"/>
                  <a:ext cx="121300" cy="11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4490" extrusionOk="0">
                      <a:moveTo>
                        <a:pt x="4851" y="229"/>
                      </a:moveTo>
                      <a:cubicBezTo>
                        <a:pt x="4851" y="229"/>
                        <a:pt x="4452" y="3120"/>
                        <a:pt x="4052" y="3634"/>
                      </a:cubicBezTo>
                      <a:cubicBezTo>
                        <a:pt x="3672" y="4147"/>
                        <a:pt x="3729" y="2512"/>
                        <a:pt x="3729" y="2512"/>
                      </a:cubicBezTo>
                      <a:cubicBezTo>
                        <a:pt x="3729" y="2512"/>
                        <a:pt x="3120" y="4490"/>
                        <a:pt x="2740" y="4414"/>
                      </a:cubicBezTo>
                      <a:cubicBezTo>
                        <a:pt x="2379" y="4338"/>
                        <a:pt x="3025" y="2321"/>
                        <a:pt x="3025" y="2321"/>
                      </a:cubicBezTo>
                      <a:cubicBezTo>
                        <a:pt x="3025" y="2321"/>
                        <a:pt x="2493" y="4357"/>
                        <a:pt x="2131" y="4262"/>
                      </a:cubicBezTo>
                      <a:cubicBezTo>
                        <a:pt x="1751" y="4185"/>
                        <a:pt x="2360" y="2245"/>
                        <a:pt x="2360" y="2245"/>
                      </a:cubicBezTo>
                      <a:cubicBezTo>
                        <a:pt x="2360" y="2245"/>
                        <a:pt x="1561" y="3691"/>
                        <a:pt x="1199" y="3653"/>
                      </a:cubicBezTo>
                      <a:cubicBezTo>
                        <a:pt x="857" y="3615"/>
                        <a:pt x="1656" y="1808"/>
                        <a:pt x="1656" y="1808"/>
                      </a:cubicBezTo>
                      <a:cubicBezTo>
                        <a:pt x="1275" y="1846"/>
                        <a:pt x="914" y="1903"/>
                        <a:pt x="553" y="1998"/>
                      </a:cubicBezTo>
                      <a:cubicBezTo>
                        <a:pt x="1" y="2150"/>
                        <a:pt x="362" y="1009"/>
                        <a:pt x="17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4" name="Google Shape;25494;p61"/>
                <p:cNvSpPr/>
                <p:nvPr/>
              </p:nvSpPr>
              <p:spPr>
                <a:xfrm>
                  <a:off x="1520125" y="1449225"/>
                  <a:ext cx="151225" cy="32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9" h="13106" extrusionOk="0">
                      <a:moveTo>
                        <a:pt x="3291" y="210"/>
                      </a:moveTo>
                      <a:cubicBezTo>
                        <a:pt x="3291" y="210"/>
                        <a:pt x="590" y="0"/>
                        <a:pt x="0" y="2188"/>
                      </a:cubicBezTo>
                      <a:cubicBezTo>
                        <a:pt x="381" y="3862"/>
                        <a:pt x="1008" y="5478"/>
                        <a:pt x="1864" y="6981"/>
                      </a:cubicBezTo>
                      <a:cubicBezTo>
                        <a:pt x="2035" y="7647"/>
                        <a:pt x="2054" y="8351"/>
                        <a:pt x="1940" y="9035"/>
                      </a:cubicBezTo>
                      <a:cubicBezTo>
                        <a:pt x="1769" y="10348"/>
                        <a:pt x="1389" y="12174"/>
                        <a:pt x="1389" y="12174"/>
                      </a:cubicBezTo>
                      <a:cubicBezTo>
                        <a:pt x="1389" y="12174"/>
                        <a:pt x="2473" y="13106"/>
                        <a:pt x="4622" y="12459"/>
                      </a:cubicBezTo>
                      <a:cubicBezTo>
                        <a:pt x="4622" y="12459"/>
                        <a:pt x="6049" y="9473"/>
                        <a:pt x="5783" y="6677"/>
                      </a:cubicBezTo>
                      <a:cubicBezTo>
                        <a:pt x="5535" y="3881"/>
                        <a:pt x="3291" y="210"/>
                        <a:pt x="3291" y="2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5" name="Google Shape;25495;p61"/>
                <p:cNvSpPr/>
                <p:nvPr/>
              </p:nvSpPr>
              <p:spPr>
                <a:xfrm>
                  <a:off x="1545200" y="1745650"/>
                  <a:ext cx="104075" cy="3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3" h="1383" extrusionOk="0">
                      <a:moveTo>
                        <a:pt x="521" y="0"/>
                      </a:moveTo>
                      <a:cubicBezTo>
                        <a:pt x="247" y="0"/>
                        <a:pt x="0" y="344"/>
                        <a:pt x="234" y="621"/>
                      </a:cubicBezTo>
                      <a:cubicBezTo>
                        <a:pt x="713" y="1100"/>
                        <a:pt x="1370" y="1383"/>
                        <a:pt x="2068" y="1383"/>
                      </a:cubicBezTo>
                      <a:cubicBezTo>
                        <a:pt x="2090" y="1383"/>
                        <a:pt x="2113" y="1383"/>
                        <a:pt x="2136" y="1382"/>
                      </a:cubicBezTo>
                      <a:cubicBezTo>
                        <a:pt x="2725" y="1382"/>
                        <a:pt x="3296" y="1211"/>
                        <a:pt x="3809" y="906"/>
                      </a:cubicBezTo>
                      <a:cubicBezTo>
                        <a:pt x="4163" y="714"/>
                        <a:pt x="3960" y="223"/>
                        <a:pt x="3637" y="223"/>
                      </a:cubicBezTo>
                      <a:cubicBezTo>
                        <a:pt x="3577" y="223"/>
                        <a:pt x="3513" y="240"/>
                        <a:pt x="3448" y="279"/>
                      </a:cubicBezTo>
                      <a:cubicBezTo>
                        <a:pt x="2949" y="557"/>
                        <a:pt x="2508" y="655"/>
                        <a:pt x="2136" y="655"/>
                      </a:cubicBezTo>
                      <a:cubicBezTo>
                        <a:pt x="1287" y="655"/>
                        <a:pt x="793" y="147"/>
                        <a:pt x="766" y="108"/>
                      </a:cubicBezTo>
                      <a:cubicBezTo>
                        <a:pt x="691" y="32"/>
                        <a:pt x="605" y="0"/>
                        <a:pt x="5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6" name="Google Shape;25496;p61"/>
                <p:cNvSpPr/>
                <p:nvPr/>
              </p:nvSpPr>
              <p:spPr>
                <a:xfrm>
                  <a:off x="1566250" y="1616125"/>
                  <a:ext cx="103675" cy="6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" h="2512" extrusionOk="0">
                      <a:moveTo>
                        <a:pt x="152" y="1237"/>
                      </a:moveTo>
                      <a:cubicBezTo>
                        <a:pt x="152" y="1237"/>
                        <a:pt x="3557" y="1180"/>
                        <a:pt x="3957" y="1"/>
                      </a:cubicBezTo>
                      <a:cubicBezTo>
                        <a:pt x="3957" y="1"/>
                        <a:pt x="4147" y="571"/>
                        <a:pt x="3899" y="1846"/>
                      </a:cubicBezTo>
                      <a:cubicBezTo>
                        <a:pt x="3899" y="1846"/>
                        <a:pt x="2016" y="2512"/>
                        <a:pt x="171" y="1751"/>
                      </a:cubicBezTo>
                      <a:cubicBezTo>
                        <a:pt x="152" y="1751"/>
                        <a:pt x="0" y="1713"/>
                        <a:pt x="152" y="123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7" name="Google Shape;25497;p61"/>
                <p:cNvSpPr/>
                <p:nvPr/>
              </p:nvSpPr>
              <p:spPr>
                <a:xfrm>
                  <a:off x="1508700" y="1441825"/>
                  <a:ext cx="110525" cy="8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1" h="3283" extrusionOk="0">
                      <a:moveTo>
                        <a:pt x="3360" y="0"/>
                      </a:moveTo>
                      <a:cubicBezTo>
                        <a:pt x="2177" y="0"/>
                        <a:pt x="424" y="546"/>
                        <a:pt x="58" y="2712"/>
                      </a:cubicBezTo>
                      <a:cubicBezTo>
                        <a:pt x="1" y="2978"/>
                        <a:pt x="191" y="3226"/>
                        <a:pt x="457" y="3283"/>
                      </a:cubicBezTo>
                      <a:lnTo>
                        <a:pt x="533" y="3283"/>
                      </a:lnTo>
                      <a:cubicBezTo>
                        <a:pt x="762" y="3283"/>
                        <a:pt x="971" y="3112"/>
                        <a:pt x="1009" y="2883"/>
                      </a:cubicBezTo>
                      <a:cubicBezTo>
                        <a:pt x="1310" y="1198"/>
                        <a:pt x="2670" y="977"/>
                        <a:pt x="3338" y="977"/>
                      </a:cubicBezTo>
                      <a:cubicBezTo>
                        <a:pt x="3515" y="977"/>
                        <a:pt x="3643" y="992"/>
                        <a:pt x="3691" y="1000"/>
                      </a:cubicBezTo>
                      <a:cubicBezTo>
                        <a:pt x="3704" y="1001"/>
                        <a:pt x="3716" y="1001"/>
                        <a:pt x="3728" y="1001"/>
                      </a:cubicBezTo>
                      <a:cubicBezTo>
                        <a:pt x="4323" y="1001"/>
                        <a:pt x="4420" y="123"/>
                        <a:pt x="3824" y="30"/>
                      </a:cubicBezTo>
                      <a:cubicBezTo>
                        <a:pt x="3685" y="11"/>
                        <a:pt x="3528" y="0"/>
                        <a:pt x="336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98" name="Google Shape;25498;p61"/>
              <p:cNvGrpSpPr/>
              <p:nvPr/>
            </p:nvGrpSpPr>
            <p:grpSpPr>
              <a:xfrm>
                <a:off x="103591" y="148009"/>
                <a:ext cx="3114248" cy="1983396"/>
                <a:chOff x="961902" y="999722"/>
                <a:chExt cx="1680561" cy="1070313"/>
              </a:xfrm>
            </p:grpSpPr>
            <p:sp>
              <p:nvSpPr>
                <p:cNvPr id="25499" name="Google Shape;25499;p61"/>
                <p:cNvSpPr/>
                <p:nvPr/>
              </p:nvSpPr>
              <p:spPr>
                <a:xfrm>
                  <a:off x="1258302" y="999722"/>
                  <a:ext cx="1066864" cy="1070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08" h="10241" extrusionOk="0">
                      <a:moveTo>
                        <a:pt x="5151" y="1"/>
                      </a:moveTo>
                      <a:cubicBezTo>
                        <a:pt x="2707" y="1"/>
                        <a:pt x="297" y="1732"/>
                        <a:pt x="34" y="4666"/>
                      </a:cubicBezTo>
                      <a:cubicBezTo>
                        <a:pt x="0" y="4732"/>
                        <a:pt x="0" y="4832"/>
                        <a:pt x="0" y="4932"/>
                      </a:cubicBezTo>
                      <a:lnTo>
                        <a:pt x="0" y="5133"/>
                      </a:lnTo>
                      <a:cubicBezTo>
                        <a:pt x="0" y="5433"/>
                        <a:pt x="34" y="5733"/>
                        <a:pt x="67" y="6033"/>
                      </a:cubicBezTo>
                      <a:cubicBezTo>
                        <a:pt x="167" y="6500"/>
                        <a:pt x="301" y="6967"/>
                        <a:pt x="534" y="7401"/>
                      </a:cubicBezTo>
                      <a:cubicBezTo>
                        <a:pt x="701" y="7734"/>
                        <a:pt x="901" y="8068"/>
                        <a:pt x="1168" y="8368"/>
                      </a:cubicBezTo>
                      <a:cubicBezTo>
                        <a:pt x="2223" y="9656"/>
                        <a:pt x="3657" y="10241"/>
                        <a:pt x="5071" y="10241"/>
                      </a:cubicBezTo>
                      <a:cubicBezTo>
                        <a:pt x="7504" y="10241"/>
                        <a:pt x="9879" y="8513"/>
                        <a:pt x="10174" y="5666"/>
                      </a:cubicBezTo>
                      <a:cubicBezTo>
                        <a:pt x="10208" y="5466"/>
                        <a:pt x="10208" y="5299"/>
                        <a:pt x="10208" y="5133"/>
                      </a:cubicBezTo>
                      <a:cubicBezTo>
                        <a:pt x="10208" y="5032"/>
                        <a:pt x="10208" y="4966"/>
                        <a:pt x="10208" y="4832"/>
                      </a:cubicBezTo>
                      <a:cubicBezTo>
                        <a:pt x="10208" y="4732"/>
                        <a:pt x="10208" y="4632"/>
                        <a:pt x="10174" y="4499"/>
                      </a:cubicBezTo>
                      <a:cubicBezTo>
                        <a:pt x="10174" y="4332"/>
                        <a:pt x="10141" y="4199"/>
                        <a:pt x="10108" y="4032"/>
                      </a:cubicBezTo>
                      <a:cubicBezTo>
                        <a:pt x="9974" y="3431"/>
                        <a:pt x="9707" y="2831"/>
                        <a:pt x="9374" y="2331"/>
                      </a:cubicBezTo>
                      <a:cubicBezTo>
                        <a:pt x="8337" y="729"/>
                        <a:pt x="6737" y="1"/>
                        <a:pt x="5151" y="1"/>
                      </a:cubicBezTo>
                      <a:close/>
                    </a:path>
                  </a:pathLst>
                </a:custGeom>
                <a:solidFill>
                  <a:srgbClr val="2E578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00" name="Google Shape;25500;p61"/>
                <p:cNvSpPr/>
                <p:nvPr/>
              </p:nvSpPr>
              <p:spPr>
                <a:xfrm>
                  <a:off x="1345466" y="1002648"/>
                  <a:ext cx="892537" cy="240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0" h="2303" extrusionOk="0">
                      <a:moveTo>
                        <a:pt x="4270" y="1"/>
                      </a:moveTo>
                      <a:cubicBezTo>
                        <a:pt x="2635" y="1"/>
                        <a:pt x="1001" y="768"/>
                        <a:pt x="0" y="2303"/>
                      </a:cubicBezTo>
                      <a:cubicBezTo>
                        <a:pt x="167" y="2303"/>
                        <a:pt x="334" y="2303"/>
                        <a:pt x="501" y="2269"/>
                      </a:cubicBezTo>
                      <a:cubicBezTo>
                        <a:pt x="734" y="2169"/>
                        <a:pt x="968" y="2102"/>
                        <a:pt x="1234" y="2069"/>
                      </a:cubicBezTo>
                      <a:cubicBezTo>
                        <a:pt x="1735" y="1969"/>
                        <a:pt x="1802" y="1936"/>
                        <a:pt x="2335" y="1869"/>
                      </a:cubicBezTo>
                      <a:cubicBezTo>
                        <a:pt x="2869" y="1802"/>
                        <a:pt x="3203" y="1735"/>
                        <a:pt x="3703" y="1702"/>
                      </a:cubicBezTo>
                      <a:cubicBezTo>
                        <a:pt x="3870" y="1669"/>
                        <a:pt x="4045" y="1652"/>
                        <a:pt x="4220" y="1652"/>
                      </a:cubicBezTo>
                      <a:cubicBezTo>
                        <a:pt x="4395" y="1652"/>
                        <a:pt x="4570" y="1669"/>
                        <a:pt x="4737" y="1702"/>
                      </a:cubicBezTo>
                      <a:cubicBezTo>
                        <a:pt x="5104" y="1802"/>
                        <a:pt x="5404" y="1769"/>
                        <a:pt x="5738" y="1869"/>
                      </a:cubicBezTo>
                      <a:cubicBezTo>
                        <a:pt x="6005" y="2002"/>
                        <a:pt x="6271" y="2069"/>
                        <a:pt x="6538" y="2136"/>
                      </a:cubicBezTo>
                      <a:cubicBezTo>
                        <a:pt x="6972" y="2202"/>
                        <a:pt x="7406" y="2269"/>
                        <a:pt x="7839" y="2303"/>
                      </a:cubicBezTo>
                      <a:lnTo>
                        <a:pt x="8540" y="2303"/>
                      </a:lnTo>
                      <a:cubicBezTo>
                        <a:pt x="7539" y="768"/>
                        <a:pt x="5904" y="1"/>
                        <a:pt x="42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01" name="Google Shape;25501;p61"/>
                <p:cNvSpPr/>
                <p:nvPr/>
              </p:nvSpPr>
              <p:spPr>
                <a:xfrm>
                  <a:off x="1258302" y="1421017"/>
                  <a:ext cx="1063415" cy="94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5" h="902" extrusionOk="0">
                      <a:moveTo>
                        <a:pt x="10108" y="1"/>
                      </a:moveTo>
                      <a:lnTo>
                        <a:pt x="8773" y="134"/>
                      </a:lnTo>
                      <a:cubicBezTo>
                        <a:pt x="8206" y="201"/>
                        <a:pt x="7572" y="234"/>
                        <a:pt x="6605" y="268"/>
                      </a:cubicBezTo>
                      <a:cubicBezTo>
                        <a:pt x="6105" y="268"/>
                        <a:pt x="5604" y="268"/>
                        <a:pt x="5104" y="201"/>
                      </a:cubicBezTo>
                      <a:cubicBezTo>
                        <a:pt x="4618" y="137"/>
                        <a:pt x="4118" y="114"/>
                        <a:pt x="3622" y="114"/>
                      </a:cubicBezTo>
                      <a:cubicBezTo>
                        <a:pt x="3335" y="114"/>
                        <a:pt x="3050" y="122"/>
                        <a:pt x="2769" y="134"/>
                      </a:cubicBezTo>
                      <a:cubicBezTo>
                        <a:pt x="2169" y="201"/>
                        <a:pt x="868" y="468"/>
                        <a:pt x="34" y="635"/>
                      </a:cubicBezTo>
                      <a:cubicBezTo>
                        <a:pt x="0" y="735"/>
                        <a:pt x="0" y="801"/>
                        <a:pt x="0" y="901"/>
                      </a:cubicBezTo>
                      <a:cubicBezTo>
                        <a:pt x="1068" y="768"/>
                        <a:pt x="3670" y="401"/>
                        <a:pt x="4137" y="401"/>
                      </a:cubicBezTo>
                      <a:cubicBezTo>
                        <a:pt x="4704" y="434"/>
                        <a:pt x="4804" y="468"/>
                        <a:pt x="5304" y="501"/>
                      </a:cubicBezTo>
                      <a:cubicBezTo>
                        <a:pt x="5638" y="534"/>
                        <a:pt x="6005" y="568"/>
                        <a:pt x="6372" y="568"/>
                      </a:cubicBezTo>
                      <a:cubicBezTo>
                        <a:pt x="6738" y="534"/>
                        <a:pt x="7706" y="568"/>
                        <a:pt x="8373" y="501"/>
                      </a:cubicBezTo>
                      <a:cubicBezTo>
                        <a:pt x="8707" y="468"/>
                        <a:pt x="9507" y="468"/>
                        <a:pt x="10174" y="468"/>
                      </a:cubicBezTo>
                      <a:cubicBezTo>
                        <a:pt x="10174" y="301"/>
                        <a:pt x="10141" y="168"/>
                        <a:pt x="10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02" name="Google Shape;25502;p61"/>
                <p:cNvSpPr/>
                <p:nvPr/>
              </p:nvSpPr>
              <p:spPr>
                <a:xfrm>
                  <a:off x="1258302" y="1480276"/>
                  <a:ext cx="1066864" cy="163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08" h="1569" extrusionOk="0">
                      <a:moveTo>
                        <a:pt x="4070" y="1"/>
                      </a:moveTo>
                      <a:cubicBezTo>
                        <a:pt x="3870" y="1"/>
                        <a:pt x="3670" y="1"/>
                        <a:pt x="3469" y="34"/>
                      </a:cubicBezTo>
                      <a:cubicBezTo>
                        <a:pt x="3169" y="101"/>
                        <a:pt x="2969" y="101"/>
                        <a:pt x="2836" y="134"/>
                      </a:cubicBezTo>
                      <a:cubicBezTo>
                        <a:pt x="2669" y="168"/>
                        <a:pt x="2369" y="168"/>
                        <a:pt x="2135" y="201"/>
                      </a:cubicBezTo>
                      <a:cubicBezTo>
                        <a:pt x="1902" y="234"/>
                        <a:pt x="1735" y="234"/>
                        <a:pt x="1535" y="268"/>
                      </a:cubicBezTo>
                      <a:cubicBezTo>
                        <a:pt x="1368" y="301"/>
                        <a:pt x="1401" y="301"/>
                        <a:pt x="1134" y="368"/>
                      </a:cubicBezTo>
                      <a:cubicBezTo>
                        <a:pt x="868" y="468"/>
                        <a:pt x="634" y="501"/>
                        <a:pt x="367" y="501"/>
                      </a:cubicBezTo>
                      <a:cubicBezTo>
                        <a:pt x="100" y="501"/>
                        <a:pt x="34" y="501"/>
                        <a:pt x="0" y="535"/>
                      </a:cubicBezTo>
                      <a:cubicBezTo>
                        <a:pt x="0" y="835"/>
                        <a:pt x="34" y="1135"/>
                        <a:pt x="67" y="1435"/>
                      </a:cubicBezTo>
                      <a:cubicBezTo>
                        <a:pt x="634" y="1235"/>
                        <a:pt x="1201" y="1102"/>
                        <a:pt x="1768" y="968"/>
                      </a:cubicBezTo>
                      <a:cubicBezTo>
                        <a:pt x="1935" y="952"/>
                        <a:pt x="2102" y="943"/>
                        <a:pt x="2269" y="943"/>
                      </a:cubicBezTo>
                      <a:cubicBezTo>
                        <a:pt x="2435" y="943"/>
                        <a:pt x="2602" y="952"/>
                        <a:pt x="2769" y="968"/>
                      </a:cubicBezTo>
                      <a:cubicBezTo>
                        <a:pt x="3069" y="1002"/>
                        <a:pt x="3369" y="1068"/>
                        <a:pt x="3670" y="1135"/>
                      </a:cubicBezTo>
                      <a:cubicBezTo>
                        <a:pt x="4070" y="1268"/>
                        <a:pt x="4470" y="1368"/>
                        <a:pt x="4904" y="1368"/>
                      </a:cubicBezTo>
                      <a:cubicBezTo>
                        <a:pt x="5771" y="1469"/>
                        <a:pt x="6071" y="1569"/>
                        <a:pt x="6672" y="1569"/>
                      </a:cubicBezTo>
                      <a:lnTo>
                        <a:pt x="7973" y="1569"/>
                      </a:lnTo>
                      <a:cubicBezTo>
                        <a:pt x="8133" y="1562"/>
                        <a:pt x="8267" y="1561"/>
                        <a:pt x="8382" y="1561"/>
                      </a:cubicBezTo>
                      <a:cubicBezTo>
                        <a:pt x="8509" y="1561"/>
                        <a:pt x="8613" y="1563"/>
                        <a:pt x="8704" y="1563"/>
                      </a:cubicBezTo>
                      <a:cubicBezTo>
                        <a:pt x="8982" y="1563"/>
                        <a:pt x="9146" y="1545"/>
                        <a:pt x="9474" y="1402"/>
                      </a:cubicBezTo>
                      <a:cubicBezTo>
                        <a:pt x="9807" y="1235"/>
                        <a:pt x="10041" y="1135"/>
                        <a:pt x="10174" y="1068"/>
                      </a:cubicBezTo>
                      <a:cubicBezTo>
                        <a:pt x="10208" y="868"/>
                        <a:pt x="10208" y="701"/>
                        <a:pt x="10208" y="535"/>
                      </a:cubicBezTo>
                      <a:cubicBezTo>
                        <a:pt x="10208" y="434"/>
                        <a:pt x="10208" y="368"/>
                        <a:pt x="10174" y="234"/>
                      </a:cubicBezTo>
                      <a:cubicBezTo>
                        <a:pt x="9774" y="334"/>
                        <a:pt x="9340" y="368"/>
                        <a:pt x="8907" y="368"/>
                      </a:cubicBezTo>
                      <a:cubicBezTo>
                        <a:pt x="8873" y="346"/>
                        <a:pt x="8829" y="338"/>
                        <a:pt x="8765" y="338"/>
                      </a:cubicBezTo>
                      <a:cubicBezTo>
                        <a:pt x="8636" y="338"/>
                        <a:pt x="8429" y="368"/>
                        <a:pt x="8073" y="368"/>
                      </a:cubicBezTo>
                      <a:cubicBezTo>
                        <a:pt x="7906" y="379"/>
                        <a:pt x="7728" y="383"/>
                        <a:pt x="7565" y="383"/>
                      </a:cubicBezTo>
                      <a:cubicBezTo>
                        <a:pt x="7239" y="383"/>
                        <a:pt x="6972" y="368"/>
                        <a:pt x="6972" y="368"/>
                      </a:cubicBezTo>
                      <a:cubicBezTo>
                        <a:pt x="6972" y="368"/>
                        <a:pt x="6271" y="301"/>
                        <a:pt x="6038" y="268"/>
                      </a:cubicBezTo>
                      <a:cubicBezTo>
                        <a:pt x="5771" y="268"/>
                        <a:pt x="4303" y="1"/>
                        <a:pt x="40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03" name="Google Shape;25503;p61"/>
                <p:cNvSpPr/>
                <p:nvPr/>
              </p:nvSpPr>
              <p:spPr>
                <a:xfrm>
                  <a:off x="1314112" y="1773123"/>
                  <a:ext cx="857630" cy="153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6" h="1469" extrusionOk="0">
                      <a:moveTo>
                        <a:pt x="0" y="1"/>
                      </a:moveTo>
                      <a:cubicBezTo>
                        <a:pt x="167" y="334"/>
                        <a:pt x="400" y="668"/>
                        <a:pt x="634" y="968"/>
                      </a:cubicBezTo>
                      <a:cubicBezTo>
                        <a:pt x="1001" y="1002"/>
                        <a:pt x="1801" y="1135"/>
                        <a:pt x="2302" y="1202"/>
                      </a:cubicBezTo>
                      <a:cubicBezTo>
                        <a:pt x="2835" y="1302"/>
                        <a:pt x="3069" y="1369"/>
                        <a:pt x="3503" y="1435"/>
                      </a:cubicBezTo>
                      <a:cubicBezTo>
                        <a:pt x="3658" y="1457"/>
                        <a:pt x="3795" y="1469"/>
                        <a:pt x="3962" y="1469"/>
                      </a:cubicBezTo>
                      <a:cubicBezTo>
                        <a:pt x="4296" y="1469"/>
                        <a:pt x="4748" y="1424"/>
                        <a:pt x="5704" y="1335"/>
                      </a:cubicBezTo>
                      <a:cubicBezTo>
                        <a:pt x="6605" y="1235"/>
                        <a:pt x="7472" y="902"/>
                        <a:pt x="8206" y="368"/>
                      </a:cubicBezTo>
                      <a:lnTo>
                        <a:pt x="8206" y="368"/>
                      </a:lnTo>
                      <a:cubicBezTo>
                        <a:pt x="7447" y="874"/>
                        <a:pt x="6475" y="977"/>
                        <a:pt x="5669" y="977"/>
                      </a:cubicBezTo>
                      <a:cubicBezTo>
                        <a:pt x="5518" y="977"/>
                        <a:pt x="5374" y="973"/>
                        <a:pt x="5237" y="968"/>
                      </a:cubicBezTo>
                      <a:cubicBezTo>
                        <a:pt x="4603" y="935"/>
                        <a:pt x="3970" y="801"/>
                        <a:pt x="3402" y="568"/>
                      </a:cubicBezTo>
                      <a:cubicBezTo>
                        <a:pt x="2602" y="368"/>
                        <a:pt x="1801" y="201"/>
                        <a:pt x="1001" y="101"/>
                      </a:cubicBezTo>
                      <a:cubicBezTo>
                        <a:pt x="667" y="34"/>
                        <a:pt x="33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04" name="Google Shape;25504;p61"/>
                <p:cNvSpPr/>
                <p:nvPr/>
              </p:nvSpPr>
              <p:spPr>
                <a:xfrm>
                  <a:off x="961902" y="1042468"/>
                  <a:ext cx="1680561" cy="99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0" h="9496" extrusionOk="0">
                      <a:moveTo>
                        <a:pt x="14796" y="0"/>
                      </a:moveTo>
                      <a:cubicBezTo>
                        <a:pt x="14054" y="0"/>
                        <a:pt x="12845" y="340"/>
                        <a:pt x="11376" y="954"/>
                      </a:cubicBezTo>
                      <a:lnTo>
                        <a:pt x="11476" y="1054"/>
                      </a:lnTo>
                      <a:cubicBezTo>
                        <a:pt x="12860" y="478"/>
                        <a:pt x="13989" y="156"/>
                        <a:pt x="14631" y="156"/>
                      </a:cubicBezTo>
                      <a:cubicBezTo>
                        <a:pt x="14917" y="156"/>
                        <a:pt x="15106" y="220"/>
                        <a:pt x="15178" y="354"/>
                      </a:cubicBezTo>
                      <a:cubicBezTo>
                        <a:pt x="15612" y="1088"/>
                        <a:pt x="12677" y="3589"/>
                        <a:pt x="8640" y="5958"/>
                      </a:cubicBezTo>
                      <a:cubicBezTo>
                        <a:pt x="5382" y="7885"/>
                        <a:pt x="2368" y="9128"/>
                        <a:pt x="1124" y="9128"/>
                      </a:cubicBezTo>
                      <a:cubicBezTo>
                        <a:pt x="840" y="9128"/>
                        <a:pt x="649" y="9063"/>
                        <a:pt x="568" y="8927"/>
                      </a:cubicBezTo>
                      <a:cubicBezTo>
                        <a:pt x="301" y="8460"/>
                        <a:pt x="1302" y="7359"/>
                        <a:pt x="3003" y="6024"/>
                      </a:cubicBezTo>
                      <a:lnTo>
                        <a:pt x="2970" y="5891"/>
                      </a:lnTo>
                      <a:cubicBezTo>
                        <a:pt x="1068" y="7359"/>
                        <a:pt x="1" y="8660"/>
                        <a:pt x="335" y="9227"/>
                      </a:cubicBezTo>
                      <a:cubicBezTo>
                        <a:pt x="440" y="9409"/>
                        <a:pt x="692" y="9496"/>
                        <a:pt x="1065" y="9496"/>
                      </a:cubicBezTo>
                      <a:cubicBezTo>
                        <a:pt x="2464" y="9496"/>
                        <a:pt x="5554" y="8274"/>
                        <a:pt x="8874" y="6325"/>
                      </a:cubicBezTo>
                      <a:cubicBezTo>
                        <a:pt x="13077" y="3890"/>
                        <a:pt x="16079" y="1188"/>
                        <a:pt x="15545" y="287"/>
                      </a:cubicBezTo>
                      <a:cubicBezTo>
                        <a:pt x="15443" y="93"/>
                        <a:pt x="15183" y="0"/>
                        <a:pt x="14796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2723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5505" name="Google Shape;25505;p61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506" name="Google Shape;25506;p61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507" name="Google Shape;25507;p61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08" name="Google Shape;25508;p61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509" name="Google Shape;25509;p61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510" name="Google Shape;25510;p61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11" name="Google Shape;25511;p61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2" name="Google Shape;25512;p61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13" name="Google Shape;25513;p61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514" name="Google Shape;25514;p61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515" name="Google Shape;25515;p61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6" name="Google Shape;25516;p61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7" name="Google Shape;25517;p61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8" name="Google Shape;25518;p61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9" name="Google Shape;25519;p61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5520" name="Google Shape;25520;p61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521" name="Google Shape;25521;p61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5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5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5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6" name="Google Shape;25526;p6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Exoplanets?</a:t>
            </a:r>
            <a:endParaRPr/>
          </a:p>
        </p:txBody>
      </p:sp>
      <p:sp>
        <p:nvSpPr>
          <p:cNvPr id="25527" name="Google Shape;25527;p62"/>
          <p:cNvSpPr txBox="1">
            <a:spLocks noGrp="1"/>
          </p:cNvSpPr>
          <p:nvPr>
            <p:ph type="body" idx="1"/>
          </p:nvPr>
        </p:nvSpPr>
        <p:spPr>
          <a:xfrm>
            <a:off x="266625" y="1323125"/>
            <a:ext cx="4688100" cy="23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-203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 sz="1400">
                <a:solidFill>
                  <a:schemeClr val="lt1"/>
                </a:solidFill>
              </a:rPr>
              <a:t>Planets that orbit stars outside our Solar System</a:t>
            </a:r>
            <a:endParaRPr sz="1400">
              <a:solidFill>
                <a:schemeClr val="lt1"/>
              </a:solidFill>
            </a:endParaRPr>
          </a:p>
          <a:p>
            <a:pPr marL="457200" lvl="1" indent="-203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 sz="1400">
                <a:solidFill>
                  <a:schemeClr val="lt1"/>
                </a:solidFill>
              </a:rPr>
              <a:t>Over 5,000 confirmed exoplanets (NASA, 2024)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b="1">
                <a:solidFill>
                  <a:schemeClr val="lt1"/>
                </a:solidFill>
              </a:rPr>
              <a:t>✨ Why Study Exoplanets?</a:t>
            </a:r>
            <a:endParaRPr>
              <a:solidFill>
                <a:schemeClr val="lt1"/>
              </a:solidFill>
            </a:endParaRPr>
          </a:p>
          <a:p>
            <a:pPr marL="457200" lvl="1" indent="-203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 sz="1400">
                <a:solidFill>
                  <a:schemeClr val="lt1"/>
                </a:solidFill>
              </a:rPr>
              <a:t>Search for habitable worlds</a:t>
            </a:r>
            <a:endParaRPr sz="1400">
              <a:solidFill>
                <a:schemeClr val="lt1"/>
              </a:solidFill>
            </a:endParaRPr>
          </a:p>
          <a:p>
            <a:pPr marL="457200" lvl="1" indent="-203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 sz="1400">
                <a:solidFill>
                  <a:schemeClr val="lt1"/>
                </a:solidFill>
              </a:rPr>
              <a:t>Understand planet formation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b="1">
                <a:solidFill>
                  <a:schemeClr val="lt1"/>
                </a:solidFill>
              </a:rPr>
              <a:t>✨ Data-Driven Discovery</a:t>
            </a:r>
            <a:endParaRPr>
              <a:solidFill>
                <a:schemeClr val="lt1"/>
              </a:solidFill>
            </a:endParaRPr>
          </a:p>
          <a:p>
            <a:pPr marL="457200" lvl="1" indent="-203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" sz="1400">
                <a:solidFill>
                  <a:schemeClr val="lt1"/>
                </a:solidFill>
              </a:rPr>
              <a:t>Missions like Kepler, TESS, and JWST provide massive datasets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25528" name="Google Shape;25528;p62"/>
          <p:cNvGrpSpPr/>
          <p:nvPr/>
        </p:nvGrpSpPr>
        <p:grpSpPr>
          <a:xfrm>
            <a:off x="2713521" y="-1042442"/>
            <a:ext cx="9396663" cy="9396655"/>
            <a:chOff x="2831584" y="-723946"/>
            <a:chExt cx="9002359" cy="9002352"/>
          </a:xfrm>
        </p:grpSpPr>
        <p:grpSp>
          <p:nvGrpSpPr>
            <p:cNvPr id="25529" name="Google Shape;25529;p62"/>
            <p:cNvGrpSpPr/>
            <p:nvPr/>
          </p:nvGrpSpPr>
          <p:grpSpPr>
            <a:xfrm rot="5508363" flipH="1">
              <a:off x="4971888" y="1381129"/>
              <a:ext cx="4063007" cy="3958708"/>
              <a:chOff x="5272775" y="2011375"/>
              <a:chExt cx="3027200" cy="2935100"/>
            </a:xfrm>
          </p:grpSpPr>
          <p:sp>
            <p:nvSpPr>
              <p:cNvPr id="25530" name="Google Shape;25530;p62"/>
              <p:cNvSpPr/>
              <p:nvPr/>
            </p:nvSpPr>
            <p:spPr>
              <a:xfrm>
                <a:off x="6106700" y="2471800"/>
                <a:ext cx="133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5" extrusionOk="0">
                    <a:moveTo>
                      <a:pt x="280" y="1"/>
                    </a:moveTo>
                    <a:cubicBezTo>
                      <a:pt x="218" y="1"/>
                      <a:pt x="151" y="26"/>
                      <a:pt x="101" y="76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34" y="459"/>
                      <a:pt x="193" y="484"/>
                      <a:pt x="255" y="484"/>
                    </a:cubicBezTo>
                    <a:cubicBezTo>
                      <a:pt x="318" y="484"/>
                      <a:pt x="384" y="459"/>
                      <a:pt x="435" y="409"/>
                    </a:cubicBezTo>
                    <a:cubicBezTo>
                      <a:pt x="535" y="309"/>
                      <a:pt x="535" y="176"/>
                      <a:pt x="435" y="76"/>
                    </a:cubicBezTo>
                    <a:cubicBezTo>
                      <a:pt x="401" y="26"/>
                      <a:pt x="343" y="1"/>
                      <a:pt x="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1" name="Google Shape;25531;p62"/>
              <p:cNvSpPr/>
              <p:nvPr/>
            </p:nvSpPr>
            <p:spPr>
              <a:xfrm>
                <a:off x="5595700" y="3047225"/>
                <a:ext cx="1402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80" extrusionOk="0">
                    <a:moveTo>
                      <a:pt x="293" y="0"/>
                    </a:moveTo>
                    <a:cubicBezTo>
                      <a:pt x="235" y="0"/>
                      <a:pt x="176" y="25"/>
                      <a:pt x="126" y="75"/>
                    </a:cubicBezTo>
                    <a:lnTo>
                      <a:pt x="126" y="108"/>
                    </a:lnTo>
                    <a:cubicBezTo>
                      <a:pt x="1" y="284"/>
                      <a:pt x="140" y="479"/>
                      <a:pt x="316" y="479"/>
                    </a:cubicBezTo>
                    <a:cubicBezTo>
                      <a:pt x="374" y="479"/>
                      <a:pt x="436" y="458"/>
                      <a:pt x="493" y="409"/>
                    </a:cubicBezTo>
                    <a:cubicBezTo>
                      <a:pt x="560" y="309"/>
                      <a:pt x="560" y="175"/>
                      <a:pt x="460" y="75"/>
                    </a:cubicBezTo>
                    <a:cubicBezTo>
                      <a:pt x="410" y="25"/>
                      <a:pt x="352" y="0"/>
                      <a:pt x="2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2" name="Google Shape;25532;p62"/>
              <p:cNvSpPr/>
              <p:nvPr/>
            </p:nvSpPr>
            <p:spPr>
              <a:xfrm>
                <a:off x="5931575" y="2955475"/>
                <a:ext cx="133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9" extrusionOk="0">
                    <a:moveTo>
                      <a:pt x="238" y="0"/>
                    </a:moveTo>
                    <a:cubicBezTo>
                      <a:pt x="215" y="0"/>
                      <a:pt x="191" y="3"/>
                      <a:pt x="168" y="9"/>
                    </a:cubicBezTo>
                    <a:cubicBezTo>
                      <a:pt x="68" y="76"/>
                      <a:pt x="1" y="209"/>
                      <a:pt x="34" y="343"/>
                    </a:cubicBezTo>
                    <a:cubicBezTo>
                      <a:pt x="85" y="445"/>
                      <a:pt x="175" y="488"/>
                      <a:pt x="274" y="488"/>
                    </a:cubicBezTo>
                    <a:cubicBezTo>
                      <a:pt x="305" y="488"/>
                      <a:pt x="336" y="484"/>
                      <a:pt x="368" y="476"/>
                    </a:cubicBezTo>
                    <a:cubicBezTo>
                      <a:pt x="501" y="409"/>
                      <a:pt x="535" y="276"/>
                      <a:pt x="501" y="143"/>
                    </a:cubicBezTo>
                    <a:cubicBezTo>
                      <a:pt x="446" y="60"/>
                      <a:pt x="346" y="0"/>
                      <a:pt x="2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3" name="Google Shape;25533;p62"/>
              <p:cNvSpPr/>
              <p:nvPr/>
            </p:nvSpPr>
            <p:spPr>
              <a:xfrm>
                <a:off x="8152325" y="2173500"/>
                <a:ext cx="1632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08" extrusionOk="0">
                    <a:moveTo>
                      <a:pt x="293" y="0"/>
                    </a:moveTo>
                    <a:cubicBezTo>
                      <a:pt x="254" y="0"/>
                      <a:pt x="212" y="10"/>
                      <a:pt x="168" y="32"/>
                    </a:cubicBezTo>
                    <a:cubicBezTo>
                      <a:pt x="68" y="66"/>
                      <a:pt x="1" y="199"/>
                      <a:pt x="34" y="333"/>
                    </a:cubicBezTo>
                    <a:cubicBezTo>
                      <a:pt x="62" y="443"/>
                      <a:pt x="158" y="508"/>
                      <a:pt x="266" y="508"/>
                    </a:cubicBezTo>
                    <a:cubicBezTo>
                      <a:pt x="289" y="508"/>
                      <a:pt x="312" y="505"/>
                      <a:pt x="335" y="499"/>
                    </a:cubicBezTo>
                    <a:cubicBezTo>
                      <a:pt x="653" y="413"/>
                      <a:pt x="545" y="0"/>
                      <a:pt x="2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4" name="Google Shape;25534;p62"/>
              <p:cNvSpPr/>
              <p:nvPr/>
            </p:nvSpPr>
            <p:spPr>
              <a:xfrm>
                <a:off x="8125650" y="2210475"/>
                <a:ext cx="131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27" h="489" extrusionOk="0">
                    <a:moveTo>
                      <a:pt x="264" y="0"/>
                    </a:moveTo>
                    <a:cubicBezTo>
                      <a:pt x="186" y="0"/>
                      <a:pt x="109" y="37"/>
                      <a:pt x="67" y="121"/>
                    </a:cubicBezTo>
                    <a:cubicBezTo>
                      <a:pt x="1" y="221"/>
                      <a:pt x="1" y="355"/>
                      <a:pt x="134" y="455"/>
                    </a:cubicBezTo>
                    <a:cubicBezTo>
                      <a:pt x="172" y="478"/>
                      <a:pt x="214" y="488"/>
                      <a:pt x="255" y="488"/>
                    </a:cubicBezTo>
                    <a:cubicBezTo>
                      <a:pt x="394" y="488"/>
                      <a:pt x="527" y="368"/>
                      <a:pt x="501" y="188"/>
                    </a:cubicBezTo>
                    <a:cubicBezTo>
                      <a:pt x="482" y="72"/>
                      <a:pt x="372" y="0"/>
                      <a:pt x="2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5" name="Google Shape;25535;p62"/>
              <p:cNvSpPr/>
              <p:nvPr/>
            </p:nvSpPr>
            <p:spPr>
              <a:xfrm>
                <a:off x="6069175" y="3281375"/>
                <a:ext cx="139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558" h="484" extrusionOk="0">
                    <a:moveTo>
                      <a:pt x="247" y="1"/>
                    </a:moveTo>
                    <a:cubicBezTo>
                      <a:pt x="220" y="1"/>
                      <a:pt x="193" y="6"/>
                      <a:pt x="168" y="16"/>
                    </a:cubicBezTo>
                    <a:cubicBezTo>
                      <a:pt x="34" y="82"/>
                      <a:pt x="1" y="249"/>
                      <a:pt x="68" y="349"/>
                    </a:cubicBezTo>
                    <a:cubicBezTo>
                      <a:pt x="113" y="441"/>
                      <a:pt x="194" y="484"/>
                      <a:pt x="275" y="484"/>
                    </a:cubicBezTo>
                    <a:cubicBezTo>
                      <a:pt x="370" y="484"/>
                      <a:pt x="465" y="424"/>
                      <a:pt x="501" y="316"/>
                    </a:cubicBezTo>
                    <a:cubicBezTo>
                      <a:pt x="558" y="146"/>
                      <a:pt x="399" y="1"/>
                      <a:pt x="2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6" name="Google Shape;25536;p62"/>
              <p:cNvSpPr/>
              <p:nvPr/>
            </p:nvSpPr>
            <p:spPr>
              <a:xfrm>
                <a:off x="5326975" y="3766100"/>
                <a:ext cx="1645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08" extrusionOk="0">
                    <a:moveTo>
                      <a:pt x="298" y="1"/>
                    </a:moveTo>
                    <a:cubicBezTo>
                      <a:pt x="256" y="1"/>
                      <a:pt x="212" y="13"/>
                      <a:pt x="168" y="41"/>
                    </a:cubicBezTo>
                    <a:cubicBezTo>
                      <a:pt x="34" y="107"/>
                      <a:pt x="1" y="274"/>
                      <a:pt x="101" y="374"/>
                    </a:cubicBezTo>
                    <a:cubicBezTo>
                      <a:pt x="145" y="463"/>
                      <a:pt x="234" y="508"/>
                      <a:pt x="318" y="508"/>
                    </a:cubicBezTo>
                    <a:cubicBezTo>
                      <a:pt x="360" y="508"/>
                      <a:pt x="401" y="497"/>
                      <a:pt x="435" y="474"/>
                    </a:cubicBezTo>
                    <a:cubicBezTo>
                      <a:pt x="657" y="307"/>
                      <a:pt x="508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7" name="Google Shape;25537;p62"/>
              <p:cNvSpPr/>
              <p:nvPr/>
            </p:nvSpPr>
            <p:spPr>
              <a:xfrm>
                <a:off x="6218575" y="3441950"/>
                <a:ext cx="10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3" extrusionOk="0">
                    <a:moveTo>
                      <a:pt x="302" y="0"/>
                    </a:moveTo>
                    <a:cubicBezTo>
                      <a:pt x="165" y="0"/>
                      <a:pt x="1" y="413"/>
                      <a:pt x="189" y="413"/>
                    </a:cubicBezTo>
                    <a:cubicBezTo>
                      <a:pt x="210" y="413"/>
                      <a:pt x="234" y="408"/>
                      <a:pt x="263" y="398"/>
                    </a:cubicBezTo>
                    <a:cubicBezTo>
                      <a:pt x="363" y="364"/>
                      <a:pt x="429" y="231"/>
                      <a:pt x="396" y="97"/>
                    </a:cubicBezTo>
                    <a:cubicBezTo>
                      <a:pt x="371" y="28"/>
                      <a:pt x="337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8" name="Google Shape;25538;p62"/>
              <p:cNvSpPr/>
              <p:nvPr/>
            </p:nvSpPr>
            <p:spPr>
              <a:xfrm>
                <a:off x="6526175" y="4097550"/>
                <a:ext cx="1420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4" extrusionOk="0">
                    <a:moveTo>
                      <a:pt x="288" y="1"/>
                    </a:moveTo>
                    <a:cubicBezTo>
                      <a:pt x="239" y="1"/>
                      <a:pt x="187" y="19"/>
                      <a:pt x="134" y="59"/>
                    </a:cubicBezTo>
                    <a:cubicBezTo>
                      <a:pt x="34" y="126"/>
                      <a:pt x="1" y="259"/>
                      <a:pt x="67" y="392"/>
                    </a:cubicBezTo>
                    <a:cubicBezTo>
                      <a:pt x="132" y="457"/>
                      <a:pt x="210" y="494"/>
                      <a:pt x="285" y="494"/>
                    </a:cubicBezTo>
                    <a:cubicBezTo>
                      <a:pt x="326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9" name="Google Shape;25539;p62"/>
              <p:cNvSpPr/>
              <p:nvPr/>
            </p:nvSpPr>
            <p:spPr>
              <a:xfrm>
                <a:off x="6346050" y="4366175"/>
                <a:ext cx="138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3" h="489" extrusionOk="0">
                    <a:moveTo>
                      <a:pt x="278" y="1"/>
                    </a:moveTo>
                    <a:cubicBezTo>
                      <a:pt x="202" y="1"/>
                      <a:pt x="123" y="38"/>
                      <a:pt x="67" y="122"/>
                    </a:cubicBezTo>
                    <a:cubicBezTo>
                      <a:pt x="0" y="222"/>
                      <a:pt x="34" y="388"/>
                      <a:pt x="134" y="455"/>
                    </a:cubicBezTo>
                    <a:cubicBezTo>
                      <a:pt x="180" y="478"/>
                      <a:pt x="227" y="489"/>
                      <a:pt x="273" y="489"/>
                    </a:cubicBezTo>
                    <a:cubicBezTo>
                      <a:pt x="425" y="489"/>
                      <a:pt x="552" y="368"/>
                      <a:pt x="501" y="188"/>
                    </a:cubicBezTo>
                    <a:cubicBezTo>
                      <a:pt x="481" y="72"/>
                      <a:pt x="383" y="1"/>
                      <a:pt x="2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0" name="Google Shape;25540;p62"/>
              <p:cNvSpPr/>
              <p:nvPr/>
            </p:nvSpPr>
            <p:spPr>
              <a:xfrm>
                <a:off x="8083500" y="3369150"/>
                <a:ext cx="1382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53" h="485" extrusionOk="0">
                    <a:moveTo>
                      <a:pt x="292" y="1"/>
                    </a:moveTo>
                    <a:cubicBezTo>
                      <a:pt x="192" y="1"/>
                      <a:pt x="90" y="60"/>
                      <a:pt x="52" y="174"/>
                    </a:cubicBezTo>
                    <a:cubicBezTo>
                      <a:pt x="0" y="329"/>
                      <a:pt x="129" y="484"/>
                      <a:pt x="282" y="484"/>
                    </a:cubicBezTo>
                    <a:cubicBezTo>
                      <a:pt x="327" y="484"/>
                      <a:pt x="374" y="471"/>
                      <a:pt x="419" y="441"/>
                    </a:cubicBezTo>
                    <a:cubicBezTo>
                      <a:pt x="519" y="374"/>
                      <a:pt x="552" y="241"/>
                      <a:pt x="486" y="107"/>
                    </a:cubicBezTo>
                    <a:cubicBezTo>
                      <a:pt x="442" y="35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1" name="Google Shape;25541;p62"/>
              <p:cNvSpPr/>
              <p:nvPr/>
            </p:nvSpPr>
            <p:spPr>
              <a:xfrm>
                <a:off x="7163850" y="4549850"/>
                <a:ext cx="153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13" h="489" extrusionOk="0">
                    <a:moveTo>
                      <a:pt x="336" y="0"/>
                    </a:moveTo>
                    <a:cubicBezTo>
                      <a:pt x="151" y="0"/>
                      <a:pt x="1" y="236"/>
                      <a:pt x="179" y="413"/>
                    </a:cubicBezTo>
                    <a:cubicBezTo>
                      <a:pt x="212" y="463"/>
                      <a:pt x="270" y="488"/>
                      <a:pt x="333" y="488"/>
                    </a:cubicBezTo>
                    <a:cubicBezTo>
                      <a:pt x="395" y="488"/>
                      <a:pt x="462" y="463"/>
                      <a:pt x="512" y="413"/>
                    </a:cubicBezTo>
                    <a:cubicBezTo>
                      <a:pt x="612" y="347"/>
                      <a:pt x="612" y="180"/>
                      <a:pt x="512" y="80"/>
                    </a:cubicBezTo>
                    <a:cubicBezTo>
                      <a:pt x="456" y="24"/>
                      <a:pt x="394" y="0"/>
                      <a:pt x="3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2" name="Google Shape;25542;p62"/>
              <p:cNvSpPr/>
              <p:nvPr/>
            </p:nvSpPr>
            <p:spPr>
              <a:xfrm>
                <a:off x="5533200" y="4799325"/>
                <a:ext cx="164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92" extrusionOk="0">
                    <a:moveTo>
                      <a:pt x="362" y="1"/>
                    </a:moveTo>
                    <a:cubicBezTo>
                      <a:pt x="166" y="1"/>
                      <a:pt x="1" y="267"/>
                      <a:pt x="225" y="442"/>
                    </a:cubicBezTo>
                    <a:cubicBezTo>
                      <a:pt x="258" y="475"/>
                      <a:pt x="316" y="492"/>
                      <a:pt x="379" y="492"/>
                    </a:cubicBezTo>
                    <a:cubicBezTo>
                      <a:pt x="441" y="492"/>
                      <a:pt x="508" y="475"/>
                      <a:pt x="558" y="442"/>
                    </a:cubicBezTo>
                    <a:cubicBezTo>
                      <a:pt x="625" y="341"/>
                      <a:pt x="658" y="175"/>
                      <a:pt x="558" y="108"/>
                    </a:cubicBezTo>
                    <a:cubicBezTo>
                      <a:pt x="499" y="32"/>
                      <a:pt x="429" y="1"/>
                      <a:pt x="3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3" name="Google Shape;25543;p62"/>
              <p:cNvSpPr/>
              <p:nvPr/>
            </p:nvSpPr>
            <p:spPr>
              <a:xfrm>
                <a:off x="7781700" y="4934425"/>
                <a:ext cx="166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64" h="482" extrusionOk="0">
                    <a:moveTo>
                      <a:pt x="310" y="1"/>
                    </a:moveTo>
                    <a:cubicBezTo>
                      <a:pt x="291" y="1"/>
                      <a:pt x="270" y="3"/>
                      <a:pt x="249" y="8"/>
                    </a:cubicBezTo>
                    <a:cubicBezTo>
                      <a:pt x="1" y="101"/>
                      <a:pt x="99" y="482"/>
                      <a:pt x="354" y="482"/>
                    </a:cubicBezTo>
                    <a:cubicBezTo>
                      <a:pt x="374" y="482"/>
                      <a:pt x="394" y="479"/>
                      <a:pt x="416" y="475"/>
                    </a:cubicBezTo>
                    <a:cubicBezTo>
                      <a:pt x="664" y="382"/>
                      <a:pt x="566" y="1"/>
                      <a:pt x="3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4" name="Google Shape;25544;p62"/>
              <p:cNvSpPr/>
              <p:nvPr/>
            </p:nvSpPr>
            <p:spPr>
              <a:xfrm>
                <a:off x="7923850" y="2065875"/>
                <a:ext cx="1252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2" extrusionOk="0">
                    <a:moveTo>
                      <a:pt x="267" y="1"/>
                    </a:moveTo>
                    <a:cubicBezTo>
                      <a:pt x="134" y="1"/>
                      <a:pt x="33" y="101"/>
                      <a:pt x="33" y="234"/>
                    </a:cubicBezTo>
                    <a:cubicBezTo>
                      <a:pt x="0" y="368"/>
                      <a:pt x="134" y="501"/>
                      <a:pt x="267" y="501"/>
                    </a:cubicBezTo>
                    <a:cubicBezTo>
                      <a:pt x="400" y="501"/>
                      <a:pt x="500" y="401"/>
                      <a:pt x="500" y="268"/>
                    </a:cubicBezTo>
                    <a:cubicBezTo>
                      <a:pt x="500" y="134"/>
                      <a:pt x="400" y="1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5" name="Google Shape;25545;p62"/>
              <p:cNvSpPr/>
              <p:nvPr/>
            </p:nvSpPr>
            <p:spPr>
              <a:xfrm>
                <a:off x="8007525" y="2054175"/>
                <a:ext cx="169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71" extrusionOk="0">
                    <a:moveTo>
                      <a:pt x="353" y="0"/>
                    </a:moveTo>
                    <a:cubicBezTo>
                      <a:pt x="343" y="0"/>
                      <a:pt x="333" y="1"/>
                      <a:pt x="322" y="2"/>
                    </a:cubicBezTo>
                    <a:cubicBezTo>
                      <a:pt x="0" y="34"/>
                      <a:pt x="51" y="471"/>
                      <a:pt x="356" y="471"/>
                    </a:cubicBezTo>
                    <a:cubicBezTo>
                      <a:pt x="366" y="471"/>
                      <a:pt x="378" y="470"/>
                      <a:pt x="389" y="469"/>
                    </a:cubicBezTo>
                    <a:cubicBezTo>
                      <a:pt x="679" y="437"/>
                      <a:pt x="627" y="0"/>
                      <a:pt x="3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6" name="Google Shape;25546;p62"/>
              <p:cNvSpPr/>
              <p:nvPr/>
            </p:nvSpPr>
            <p:spPr>
              <a:xfrm>
                <a:off x="8209875" y="2482825"/>
                <a:ext cx="133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9" extrusionOk="0">
                    <a:moveTo>
                      <a:pt x="270" y="0"/>
                    </a:moveTo>
                    <a:cubicBezTo>
                      <a:pt x="208" y="0"/>
                      <a:pt x="146" y="22"/>
                      <a:pt x="101" y="68"/>
                    </a:cubicBezTo>
                    <a:cubicBezTo>
                      <a:pt x="1" y="168"/>
                      <a:pt x="34" y="335"/>
                      <a:pt x="134" y="435"/>
                    </a:cubicBezTo>
                    <a:cubicBezTo>
                      <a:pt x="181" y="472"/>
                      <a:pt x="232" y="489"/>
                      <a:pt x="283" y="489"/>
                    </a:cubicBezTo>
                    <a:cubicBezTo>
                      <a:pt x="413" y="489"/>
                      <a:pt x="534" y="379"/>
                      <a:pt x="534" y="235"/>
                    </a:cubicBezTo>
                    <a:cubicBezTo>
                      <a:pt x="512" y="82"/>
                      <a:pt x="390" y="0"/>
                      <a:pt x="2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7" name="Google Shape;25547;p62"/>
              <p:cNvSpPr/>
              <p:nvPr/>
            </p:nvSpPr>
            <p:spPr>
              <a:xfrm>
                <a:off x="7394300" y="4304825"/>
                <a:ext cx="246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825" extrusionOk="0">
                    <a:moveTo>
                      <a:pt x="475" y="0"/>
                    </a:moveTo>
                    <a:cubicBezTo>
                      <a:pt x="451" y="0"/>
                      <a:pt x="426" y="2"/>
                      <a:pt x="401" y="7"/>
                    </a:cubicBezTo>
                    <a:cubicBezTo>
                      <a:pt x="167" y="7"/>
                      <a:pt x="0" y="241"/>
                      <a:pt x="34" y="474"/>
                    </a:cubicBezTo>
                    <a:cubicBezTo>
                      <a:pt x="54" y="700"/>
                      <a:pt x="252" y="825"/>
                      <a:pt x="448" y="825"/>
                    </a:cubicBezTo>
                    <a:cubicBezTo>
                      <a:pt x="570" y="825"/>
                      <a:pt x="691" y="777"/>
                      <a:pt x="768" y="674"/>
                    </a:cubicBezTo>
                    <a:cubicBezTo>
                      <a:pt x="985" y="395"/>
                      <a:pt x="798" y="0"/>
                      <a:pt x="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8" name="Google Shape;25548;p62"/>
              <p:cNvSpPr/>
              <p:nvPr/>
            </p:nvSpPr>
            <p:spPr>
              <a:xfrm>
                <a:off x="7711550" y="3810525"/>
                <a:ext cx="230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921" h="855" extrusionOk="0">
                    <a:moveTo>
                      <a:pt x="465" y="1"/>
                    </a:moveTo>
                    <a:cubicBezTo>
                      <a:pt x="212" y="1"/>
                      <a:pt x="1" y="246"/>
                      <a:pt x="53" y="532"/>
                    </a:cubicBezTo>
                    <a:cubicBezTo>
                      <a:pt x="91" y="743"/>
                      <a:pt x="272" y="854"/>
                      <a:pt x="458" y="854"/>
                    </a:cubicBezTo>
                    <a:cubicBezTo>
                      <a:pt x="595" y="854"/>
                      <a:pt x="735" y="793"/>
                      <a:pt x="820" y="665"/>
                    </a:cubicBezTo>
                    <a:cubicBezTo>
                      <a:pt x="920" y="465"/>
                      <a:pt x="887" y="198"/>
                      <a:pt x="687" y="65"/>
                    </a:cubicBezTo>
                    <a:cubicBezTo>
                      <a:pt x="613" y="21"/>
                      <a:pt x="537" y="1"/>
                      <a:pt x="4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9" name="Google Shape;25549;p62"/>
              <p:cNvSpPr/>
              <p:nvPr/>
            </p:nvSpPr>
            <p:spPr>
              <a:xfrm>
                <a:off x="8108700" y="2112275"/>
                <a:ext cx="261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831" extrusionOk="0">
                    <a:moveTo>
                      <a:pt x="547" y="0"/>
                    </a:moveTo>
                    <a:cubicBezTo>
                      <a:pt x="396" y="0"/>
                      <a:pt x="247" y="75"/>
                      <a:pt x="178" y="213"/>
                    </a:cubicBezTo>
                    <a:cubicBezTo>
                      <a:pt x="1" y="509"/>
                      <a:pt x="216" y="830"/>
                      <a:pt x="523" y="830"/>
                    </a:cubicBezTo>
                    <a:cubicBezTo>
                      <a:pt x="562" y="830"/>
                      <a:pt x="603" y="825"/>
                      <a:pt x="645" y="814"/>
                    </a:cubicBezTo>
                    <a:cubicBezTo>
                      <a:pt x="1012" y="713"/>
                      <a:pt x="1045" y="246"/>
                      <a:pt x="745" y="46"/>
                    </a:cubicBezTo>
                    <a:cubicBezTo>
                      <a:pt x="683" y="15"/>
                      <a:pt x="615" y="0"/>
                      <a:pt x="5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0" name="Google Shape;25550;p62"/>
              <p:cNvSpPr/>
              <p:nvPr/>
            </p:nvSpPr>
            <p:spPr>
              <a:xfrm>
                <a:off x="7454350" y="4887975"/>
                <a:ext cx="21700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832" extrusionOk="0">
                    <a:moveTo>
                      <a:pt x="428" y="0"/>
                    </a:moveTo>
                    <a:cubicBezTo>
                      <a:pt x="219" y="0"/>
                      <a:pt x="22" y="155"/>
                      <a:pt x="0" y="398"/>
                    </a:cubicBezTo>
                    <a:cubicBezTo>
                      <a:pt x="0" y="656"/>
                      <a:pt x="215" y="832"/>
                      <a:pt x="435" y="832"/>
                    </a:cubicBezTo>
                    <a:cubicBezTo>
                      <a:pt x="528" y="832"/>
                      <a:pt x="621" y="801"/>
                      <a:pt x="701" y="732"/>
                    </a:cubicBezTo>
                    <a:cubicBezTo>
                      <a:pt x="867" y="565"/>
                      <a:pt x="867" y="298"/>
                      <a:pt x="734" y="131"/>
                    </a:cubicBezTo>
                    <a:cubicBezTo>
                      <a:pt x="644" y="41"/>
                      <a:pt x="534" y="0"/>
                      <a:pt x="4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1" name="Google Shape;25551;p62"/>
              <p:cNvSpPr/>
              <p:nvPr/>
            </p:nvSpPr>
            <p:spPr>
              <a:xfrm>
                <a:off x="7936600" y="4793775"/>
                <a:ext cx="44800" cy="38500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540" extrusionOk="0">
                    <a:moveTo>
                      <a:pt x="922" y="0"/>
                    </a:moveTo>
                    <a:cubicBezTo>
                      <a:pt x="410" y="0"/>
                      <a:pt x="0" y="532"/>
                      <a:pt x="224" y="1064"/>
                    </a:cubicBezTo>
                    <a:cubicBezTo>
                      <a:pt x="357" y="1381"/>
                      <a:pt x="649" y="1539"/>
                      <a:pt x="937" y="1539"/>
                    </a:cubicBezTo>
                    <a:cubicBezTo>
                      <a:pt x="1225" y="1539"/>
                      <a:pt x="1508" y="1381"/>
                      <a:pt x="1625" y="1064"/>
                    </a:cubicBezTo>
                    <a:cubicBezTo>
                      <a:pt x="1792" y="664"/>
                      <a:pt x="1592" y="230"/>
                      <a:pt x="1225" y="63"/>
                    </a:cubicBezTo>
                    <a:cubicBezTo>
                      <a:pt x="1123" y="20"/>
                      <a:pt x="1020" y="0"/>
                      <a:pt x="9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2" name="Google Shape;25552;p62"/>
              <p:cNvSpPr/>
              <p:nvPr/>
            </p:nvSpPr>
            <p:spPr>
              <a:xfrm>
                <a:off x="5984125" y="4653325"/>
                <a:ext cx="4402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25" extrusionOk="0">
                    <a:moveTo>
                      <a:pt x="883" y="0"/>
                    </a:moveTo>
                    <a:cubicBezTo>
                      <a:pt x="780" y="0"/>
                      <a:pt x="673" y="24"/>
                      <a:pt x="567" y="77"/>
                    </a:cubicBezTo>
                    <a:cubicBezTo>
                      <a:pt x="167" y="244"/>
                      <a:pt x="0" y="678"/>
                      <a:pt x="167" y="1078"/>
                    </a:cubicBezTo>
                    <a:cubicBezTo>
                      <a:pt x="299" y="1374"/>
                      <a:pt x="585" y="1524"/>
                      <a:pt x="868" y="1524"/>
                    </a:cubicBezTo>
                    <a:cubicBezTo>
                      <a:pt x="1160" y="1524"/>
                      <a:pt x="1450" y="1366"/>
                      <a:pt x="1568" y="1044"/>
                    </a:cubicBezTo>
                    <a:cubicBezTo>
                      <a:pt x="1761" y="522"/>
                      <a:pt x="1364" y="0"/>
                      <a:pt x="8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3" name="Google Shape;25553;p62"/>
              <p:cNvSpPr/>
              <p:nvPr/>
            </p:nvSpPr>
            <p:spPr>
              <a:xfrm>
                <a:off x="5495625" y="4410425"/>
                <a:ext cx="47375" cy="3835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534" extrusionOk="0">
                    <a:moveTo>
                      <a:pt x="956" y="1"/>
                    </a:moveTo>
                    <a:cubicBezTo>
                      <a:pt x="677" y="1"/>
                      <a:pt x="402" y="160"/>
                      <a:pt x="260" y="420"/>
                    </a:cubicBezTo>
                    <a:cubicBezTo>
                      <a:pt x="0" y="939"/>
                      <a:pt x="414" y="1533"/>
                      <a:pt x="941" y="1533"/>
                    </a:cubicBezTo>
                    <a:cubicBezTo>
                      <a:pt x="1023" y="1533"/>
                      <a:pt x="1108" y="1519"/>
                      <a:pt x="1194" y="1487"/>
                    </a:cubicBezTo>
                    <a:cubicBezTo>
                      <a:pt x="1828" y="1287"/>
                      <a:pt x="1894" y="386"/>
                      <a:pt x="1294" y="86"/>
                    </a:cubicBezTo>
                    <a:cubicBezTo>
                      <a:pt x="1187" y="28"/>
                      <a:pt x="1071" y="1"/>
                      <a:pt x="9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4" name="Google Shape;25554;p62"/>
              <p:cNvSpPr/>
              <p:nvPr/>
            </p:nvSpPr>
            <p:spPr>
              <a:xfrm>
                <a:off x="7260875" y="3364475"/>
                <a:ext cx="4337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1521" extrusionOk="0">
                    <a:moveTo>
                      <a:pt x="866" y="0"/>
                    </a:moveTo>
                    <a:cubicBezTo>
                      <a:pt x="720" y="0"/>
                      <a:pt x="570" y="41"/>
                      <a:pt x="434" y="128"/>
                    </a:cubicBezTo>
                    <a:cubicBezTo>
                      <a:pt x="100" y="361"/>
                      <a:pt x="0" y="828"/>
                      <a:pt x="234" y="1162"/>
                    </a:cubicBezTo>
                    <a:cubicBezTo>
                      <a:pt x="382" y="1395"/>
                      <a:pt x="626" y="1521"/>
                      <a:pt x="878" y="1521"/>
                    </a:cubicBezTo>
                    <a:cubicBezTo>
                      <a:pt x="1021" y="1521"/>
                      <a:pt x="1168" y="1480"/>
                      <a:pt x="1301" y="1395"/>
                    </a:cubicBezTo>
                    <a:cubicBezTo>
                      <a:pt x="1635" y="1162"/>
                      <a:pt x="1735" y="695"/>
                      <a:pt x="1501" y="328"/>
                    </a:cubicBezTo>
                    <a:cubicBezTo>
                      <a:pt x="1354" y="118"/>
                      <a:pt x="1115" y="0"/>
                      <a:pt x="8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5" name="Google Shape;25555;p62"/>
              <p:cNvSpPr/>
              <p:nvPr/>
            </p:nvSpPr>
            <p:spPr>
              <a:xfrm>
                <a:off x="7432725" y="2516450"/>
                <a:ext cx="45000" cy="378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515" extrusionOk="0">
                    <a:moveTo>
                      <a:pt x="973" y="0"/>
                    </a:moveTo>
                    <a:cubicBezTo>
                      <a:pt x="402" y="0"/>
                      <a:pt x="0" y="647"/>
                      <a:pt x="331" y="1158"/>
                    </a:cubicBezTo>
                    <a:cubicBezTo>
                      <a:pt x="488" y="1400"/>
                      <a:pt x="735" y="1515"/>
                      <a:pt x="981" y="1515"/>
                    </a:cubicBezTo>
                    <a:cubicBezTo>
                      <a:pt x="1311" y="1515"/>
                      <a:pt x="1637" y="1307"/>
                      <a:pt x="1732" y="925"/>
                    </a:cubicBezTo>
                    <a:cubicBezTo>
                      <a:pt x="1799" y="525"/>
                      <a:pt x="1566" y="91"/>
                      <a:pt x="1165" y="24"/>
                    </a:cubicBezTo>
                    <a:cubicBezTo>
                      <a:pt x="1100" y="8"/>
                      <a:pt x="1035" y="0"/>
                      <a:pt x="9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6" name="Google Shape;25556;p62"/>
              <p:cNvSpPr/>
              <p:nvPr/>
            </p:nvSpPr>
            <p:spPr>
              <a:xfrm>
                <a:off x="7765300" y="2445900"/>
                <a:ext cx="45150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528" extrusionOk="0">
                    <a:moveTo>
                      <a:pt x="963" y="1"/>
                    </a:moveTo>
                    <a:cubicBezTo>
                      <a:pt x="727" y="1"/>
                      <a:pt x="490" y="110"/>
                      <a:pt x="338" y="344"/>
                    </a:cubicBezTo>
                    <a:cubicBezTo>
                      <a:pt x="1" y="866"/>
                      <a:pt x="396" y="1528"/>
                      <a:pt x="980" y="1528"/>
                    </a:cubicBezTo>
                    <a:cubicBezTo>
                      <a:pt x="1032" y="1528"/>
                      <a:pt x="1084" y="1523"/>
                      <a:pt x="1138" y="1512"/>
                    </a:cubicBezTo>
                    <a:cubicBezTo>
                      <a:pt x="1539" y="1412"/>
                      <a:pt x="1806" y="1012"/>
                      <a:pt x="1705" y="611"/>
                    </a:cubicBezTo>
                    <a:cubicBezTo>
                      <a:pt x="1627" y="220"/>
                      <a:pt x="1297" y="1"/>
                      <a:pt x="9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7" name="Google Shape;25557;p62"/>
              <p:cNvSpPr/>
              <p:nvPr/>
            </p:nvSpPr>
            <p:spPr>
              <a:xfrm>
                <a:off x="8059775" y="3876125"/>
                <a:ext cx="156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627" h="478" extrusionOk="0">
                    <a:moveTo>
                      <a:pt x="272" y="1"/>
                    </a:moveTo>
                    <a:cubicBezTo>
                      <a:pt x="228" y="1"/>
                      <a:pt x="181" y="13"/>
                      <a:pt x="134" y="43"/>
                    </a:cubicBezTo>
                    <a:cubicBezTo>
                      <a:pt x="34" y="110"/>
                      <a:pt x="0" y="276"/>
                      <a:pt x="100" y="376"/>
                    </a:cubicBezTo>
                    <a:cubicBezTo>
                      <a:pt x="143" y="441"/>
                      <a:pt x="214" y="478"/>
                      <a:pt x="295" y="478"/>
                    </a:cubicBezTo>
                    <a:cubicBezTo>
                      <a:pt x="339" y="478"/>
                      <a:pt x="387" y="467"/>
                      <a:pt x="434" y="443"/>
                    </a:cubicBezTo>
                    <a:cubicBezTo>
                      <a:pt x="626" y="278"/>
                      <a:pt x="479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8" name="Google Shape;25558;p62"/>
              <p:cNvSpPr/>
              <p:nvPr/>
            </p:nvSpPr>
            <p:spPr>
              <a:xfrm>
                <a:off x="7967200" y="3380650"/>
                <a:ext cx="151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06" h="490" extrusionOk="0">
                    <a:moveTo>
                      <a:pt x="282" y="0"/>
                    </a:moveTo>
                    <a:cubicBezTo>
                      <a:pt x="257" y="0"/>
                      <a:pt x="230" y="5"/>
                      <a:pt x="201" y="14"/>
                    </a:cubicBezTo>
                    <a:cubicBezTo>
                      <a:pt x="67" y="48"/>
                      <a:pt x="1" y="181"/>
                      <a:pt x="34" y="314"/>
                    </a:cubicBezTo>
                    <a:cubicBezTo>
                      <a:pt x="62" y="425"/>
                      <a:pt x="158" y="490"/>
                      <a:pt x="266" y="490"/>
                    </a:cubicBezTo>
                    <a:cubicBezTo>
                      <a:pt x="288" y="490"/>
                      <a:pt x="311" y="487"/>
                      <a:pt x="334" y="481"/>
                    </a:cubicBezTo>
                    <a:cubicBezTo>
                      <a:pt x="606" y="391"/>
                      <a:pt x="523" y="0"/>
                      <a:pt x="2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9" name="Google Shape;25559;p62"/>
              <p:cNvSpPr/>
              <p:nvPr/>
            </p:nvSpPr>
            <p:spPr>
              <a:xfrm>
                <a:off x="7610275" y="2819725"/>
                <a:ext cx="1192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09" extrusionOk="0">
                    <a:moveTo>
                      <a:pt x="225" y="1"/>
                    </a:moveTo>
                    <a:cubicBezTo>
                      <a:pt x="218" y="1"/>
                      <a:pt x="210" y="1"/>
                      <a:pt x="201" y="2"/>
                    </a:cubicBezTo>
                    <a:cubicBezTo>
                      <a:pt x="68" y="35"/>
                      <a:pt x="1" y="169"/>
                      <a:pt x="1" y="302"/>
                    </a:cubicBezTo>
                    <a:cubicBezTo>
                      <a:pt x="15" y="379"/>
                      <a:pt x="48" y="409"/>
                      <a:pt x="87" y="409"/>
                    </a:cubicBezTo>
                    <a:cubicBezTo>
                      <a:pt x="234" y="409"/>
                      <a:pt x="477" y="1"/>
                      <a:pt x="2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0" name="Google Shape;25560;p62"/>
              <p:cNvSpPr/>
              <p:nvPr/>
            </p:nvSpPr>
            <p:spPr>
              <a:xfrm>
                <a:off x="8060125" y="2302950"/>
                <a:ext cx="16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501" extrusionOk="0">
                    <a:moveTo>
                      <a:pt x="371" y="0"/>
                    </a:moveTo>
                    <a:cubicBezTo>
                      <a:pt x="174" y="0"/>
                      <a:pt x="0" y="266"/>
                      <a:pt x="186" y="425"/>
                    </a:cubicBezTo>
                    <a:cubicBezTo>
                      <a:pt x="237" y="475"/>
                      <a:pt x="303" y="500"/>
                      <a:pt x="370" y="500"/>
                    </a:cubicBezTo>
                    <a:cubicBezTo>
                      <a:pt x="437" y="500"/>
                      <a:pt x="503" y="475"/>
                      <a:pt x="553" y="425"/>
                    </a:cubicBezTo>
                    <a:cubicBezTo>
                      <a:pt x="653" y="325"/>
                      <a:pt x="620" y="158"/>
                      <a:pt x="520" y="58"/>
                    </a:cubicBezTo>
                    <a:cubicBezTo>
                      <a:pt x="473" y="17"/>
                      <a:pt x="421" y="0"/>
                      <a:pt x="3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1" name="Google Shape;25561;p62"/>
              <p:cNvSpPr/>
              <p:nvPr/>
            </p:nvSpPr>
            <p:spPr>
              <a:xfrm>
                <a:off x="8283225" y="2064975"/>
                <a:ext cx="167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13" extrusionOk="0">
                    <a:moveTo>
                      <a:pt x="352" y="1"/>
                    </a:moveTo>
                    <a:cubicBezTo>
                      <a:pt x="161" y="1"/>
                      <a:pt x="0" y="286"/>
                      <a:pt x="202" y="437"/>
                    </a:cubicBezTo>
                    <a:cubicBezTo>
                      <a:pt x="252" y="487"/>
                      <a:pt x="319" y="512"/>
                      <a:pt x="386" y="512"/>
                    </a:cubicBezTo>
                    <a:cubicBezTo>
                      <a:pt x="452" y="512"/>
                      <a:pt x="519" y="487"/>
                      <a:pt x="569" y="437"/>
                    </a:cubicBezTo>
                    <a:cubicBezTo>
                      <a:pt x="669" y="337"/>
                      <a:pt x="636" y="170"/>
                      <a:pt x="536" y="104"/>
                    </a:cubicBezTo>
                    <a:cubicBezTo>
                      <a:pt x="479" y="30"/>
                      <a:pt x="414" y="1"/>
                      <a:pt x="3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2" name="Google Shape;25562;p62"/>
              <p:cNvSpPr/>
              <p:nvPr/>
            </p:nvSpPr>
            <p:spPr>
              <a:xfrm>
                <a:off x="7496875" y="2065050"/>
                <a:ext cx="125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60" extrusionOk="0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84"/>
                      <a:pt x="125" y="459"/>
                      <a:pt x="250" y="459"/>
                    </a:cubicBezTo>
                    <a:cubicBezTo>
                      <a:pt x="376" y="459"/>
                      <a:pt x="501" y="384"/>
                      <a:pt x="501" y="234"/>
                    </a:cubicBezTo>
                    <a:cubicBezTo>
                      <a:pt x="501" y="101"/>
                      <a:pt x="367" y="1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3" name="Google Shape;25563;p62"/>
              <p:cNvSpPr/>
              <p:nvPr/>
            </p:nvSpPr>
            <p:spPr>
              <a:xfrm>
                <a:off x="6738000" y="2077350"/>
                <a:ext cx="1420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85" extrusionOk="0">
                    <a:moveTo>
                      <a:pt x="269" y="0"/>
                    </a:moveTo>
                    <a:cubicBezTo>
                      <a:pt x="246" y="0"/>
                      <a:pt x="223" y="3"/>
                      <a:pt x="200" y="9"/>
                    </a:cubicBezTo>
                    <a:cubicBezTo>
                      <a:pt x="100" y="42"/>
                      <a:pt x="0" y="176"/>
                      <a:pt x="67" y="309"/>
                    </a:cubicBezTo>
                    <a:cubicBezTo>
                      <a:pt x="95" y="420"/>
                      <a:pt x="191" y="484"/>
                      <a:pt x="280" y="484"/>
                    </a:cubicBezTo>
                    <a:cubicBezTo>
                      <a:pt x="298" y="484"/>
                      <a:pt x="317" y="482"/>
                      <a:pt x="334" y="476"/>
                    </a:cubicBezTo>
                    <a:cubicBezTo>
                      <a:pt x="467" y="443"/>
                      <a:pt x="567" y="309"/>
                      <a:pt x="501" y="176"/>
                    </a:cubicBezTo>
                    <a:cubicBezTo>
                      <a:pt x="473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4" name="Google Shape;25564;p62"/>
              <p:cNvSpPr/>
              <p:nvPr/>
            </p:nvSpPr>
            <p:spPr>
              <a:xfrm>
                <a:off x="6400250" y="2372275"/>
                <a:ext cx="131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05" extrusionOk="0">
                    <a:moveTo>
                      <a:pt x="252" y="1"/>
                    </a:moveTo>
                    <a:cubicBezTo>
                      <a:pt x="199" y="1"/>
                      <a:pt x="146" y="17"/>
                      <a:pt x="101" y="54"/>
                    </a:cubicBezTo>
                    <a:cubicBezTo>
                      <a:pt x="1" y="154"/>
                      <a:pt x="1" y="287"/>
                      <a:pt x="67" y="421"/>
                    </a:cubicBezTo>
                    <a:cubicBezTo>
                      <a:pt x="114" y="479"/>
                      <a:pt x="177" y="505"/>
                      <a:pt x="241" y="505"/>
                    </a:cubicBezTo>
                    <a:cubicBezTo>
                      <a:pt x="359" y="505"/>
                      <a:pt x="479" y="417"/>
                      <a:pt x="501" y="287"/>
                    </a:cubicBezTo>
                    <a:cubicBezTo>
                      <a:pt x="525" y="118"/>
                      <a:pt x="391" y="1"/>
                      <a:pt x="2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5" name="Google Shape;25565;p62"/>
              <p:cNvSpPr/>
              <p:nvPr/>
            </p:nvSpPr>
            <p:spPr>
              <a:xfrm>
                <a:off x="7253350" y="2963125"/>
                <a:ext cx="1572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498" extrusionOk="0">
                    <a:moveTo>
                      <a:pt x="339" y="0"/>
                    </a:moveTo>
                    <a:cubicBezTo>
                      <a:pt x="327" y="0"/>
                      <a:pt x="314" y="1"/>
                      <a:pt x="301" y="3"/>
                    </a:cubicBezTo>
                    <a:cubicBezTo>
                      <a:pt x="68" y="37"/>
                      <a:pt x="1" y="337"/>
                      <a:pt x="201" y="437"/>
                    </a:cubicBezTo>
                    <a:cubicBezTo>
                      <a:pt x="243" y="479"/>
                      <a:pt x="291" y="497"/>
                      <a:pt x="340" y="497"/>
                    </a:cubicBezTo>
                    <a:cubicBezTo>
                      <a:pt x="407" y="497"/>
                      <a:pt x="477" y="462"/>
                      <a:pt x="535" y="404"/>
                    </a:cubicBezTo>
                    <a:cubicBezTo>
                      <a:pt x="628" y="216"/>
                      <a:pt x="518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6" name="Google Shape;25566;p62"/>
              <p:cNvSpPr/>
              <p:nvPr/>
            </p:nvSpPr>
            <p:spPr>
              <a:xfrm>
                <a:off x="7628625" y="3308450"/>
                <a:ext cx="125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1" extrusionOk="0">
                    <a:moveTo>
                      <a:pt x="234" y="0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34" y="400"/>
                      <a:pt x="134" y="501"/>
                      <a:pt x="268" y="501"/>
                    </a:cubicBezTo>
                    <a:cubicBezTo>
                      <a:pt x="401" y="501"/>
                      <a:pt x="501" y="367"/>
                      <a:pt x="501" y="234"/>
                    </a:cubicBezTo>
                    <a:cubicBezTo>
                      <a:pt x="501" y="100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7" name="Google Shape;25567;p62"/>
              <p:cNvSpPr/>
              <p:nvPr/>
            </p:nvSpPr>
            <p:spPr>
              <a:xfrm>
                <a:off x="7041550" y="3520875"/>
                <a:ext cx="1467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73" extrusionOk="0">
                    <a:moveTo>
                      <a:pt x="302" y="1"/>
                    </a:moveTo>
                    <a:cubicBezTo>
                      <a:pt x="280" y="1"/>
                      <a:pt x="257" y="4"/>
                      <a:pt x="234" y="9"/>
                    </a:cubicBezTo>
                    <a:cubicBezTo>
                      <a:pt x="34" y="76"/>
                      <a:pt x="0" y="376"/>
                      <a:pt x="200" y="443"/>
                    </a:cubicBezTo>
                    <a:cubicBezTo>
                      <a:pt x="242" y="464"/>
                      <a:pt x="283" y="473"/>
                      <a:pt x="322" y="473"/>
                    </a:cubicBezTo>
                    <a:cubicBezTo>
                      <a:pt x="472" y="473"/>
                      <a:pt x="587" y="335"/>
                      <a:pt x="534" y="176"/>
                    </a:cubicBezTo>
                    <a:cubicBezTo>
                      <a:pt x="506" y="66"/>
                      <a:pt x="410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8" name="Google Shape;25568;p62"/>
              <p:cNvSpPr/>
              <p:nvPr/>
            </p:nvSpPr>
            <p:spPr>
              <a:xfrm>
                <a:off x="7300900" y="2835400"/>
                <a:ext cx="133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8" extrusionOk="0">
                    <a:moveTo>
                      <a:pt x="299" y="0"/>
                    </a:moveTo>
                    <a:cubicBezTo>
                      <a:pt x="190" y="0"/>
                      <a:pt x="89" y="65"/>
                      <a:pt x="34" y="175"/>
                    </a:cubicBezTo>
                    <a:cubicBezTo>
                      <a:pt x="0" y="275"/>
                      <a:pt x="67" y="409"/>
                      <a:pt x="167" y="476"/>
                    </a:cubicBezTo>
                    <a:cubicBezTo>
                      <a:pt x="199" y="484"/>
                      <a:pt x="230" y="488"/>
                      <a:pt x="261" y="488"/>
                    </a:cubicBezTo>
                    <a:cubicBezTo>
                      <a:pt x="360" y="488"/>
                      <a:pt x="450" y="444"/>
                      <a:pt x="501" y="342"/>
                    </a:cubicBezTo>
                    <a:cubicBezTo>
                      <a:pt x="534" y="209"/>
                      <a:pt x="467" y="75"/>
                      <a:pt x="367" y="9"/>
                    </a:cubicBezTo>
                    <a:cubicBezTo>
                      <a:pt x="344" y="3"/>
                      <a:pt x="321" y="0"/>
                      <a:pt x="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9" name="Google Shape;25569;p62"/>
              <p:cNvSpPr/>
              <p:nvPr/>
            </p:nvSpPr>
            <p:spPr>
              <a:xfrm>
                <a:off x="7146625" y="2396750"/>
                <a:ext cx="133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85" extrusionOk="0">
                    <a:moveTo>
                      <a:pt x="271" y="0"/>
                    </a:moveTo>
                    <a:cubicBezTo>
                      <a:pt x="248" y="0"/>
                      <a:pt x="224" y="3"/>
                      <a:pt x="200" y="9"/>
                    </a:cubicBezTo>
                    <a:cubicBezTo>
                      <a:pt x="67" y="42"/>
                      <a:pt x="0" y="176"/>
                      <a:pt x="34" y="309"/>
                    </a:cubicBezTo>
                    <a:cubicBezTo>
                      <a:pt x="89" y="419"/>
                      <a:pt x="190" y="484"/>
                      <a:pt x="299" y="484"/>
                    </a:cubicBezTo>
                    <a:cubicBezTo>
                      <a:pt x="321" y="484"/>
                      <a:pt x="344" y="481"/>
                      <a:pt x="367" y="476"/>
                    </a:cubicBezTo>
                    <a:cubicBezTo>
                      <a:pt x="467" y="409"/>
                      <a:pt x="534" y="276"/>
                      <a:pt x="501" y="142"/>
                    </a:cubicBezTo>
                    <a:cubicBezTo>
                      <a:pt x="473" y="60"/>
                      <a:pt x="378" y="0"/>
                      <a:pt x="2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0" name="Google Shape;25570;p62"/>
              <p:cNvSpPr/>
              <p:nvPr/>
            </p:nvSpPr>
            <p:spPr>
              <a:xfrm>
                <a:off x="6674025" y="2247475"/>
                <a:ext cx="148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1" extrusionOk="0">
                    <a:moveTo>
                      <a:pt x="289" y="0"/>
                    </a:moveTo>
                    <a:cubicBezTo>
                      <a:pt x="181" y="0"/>
                      <a:pt x="85" y="65"/>
                      <a:pt x="57" y="176"/>
                    </a:cubicBezTo>
                    <a:cubicBezTo>
                      <a:pt x="1" y="345"/>
                      <a:pt x="136" y="491"/>
                      <a:pt x="300" y="491"/>
                    </a:cubicBezTo>
                    <a:cubicBezTo>
                      <a:pt x="330" y="491"/>
                      <a:pt x="360" y="486"/>
                      <a:pt x="391" y="476"/>
                    </a:cubicBezTo>
                    <a:cubicBezTo>
                      <a:pt x="591" y="376"/>
                      <a:pt x="558" y="76"/>
                      <a:pt x="358" y="9"/>
                    </a:cubicBezTo>
                    <a:cubicBezTo>
                      <a:pt x="335" y="3"/>
                      <a:pt x="312" y="0"/>
                      <a:pt x="2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1" name="Google Shape;25571;p62"/>
              <p:cNvSpPr/>
              <p:nvPr/>
            </p:nvSpPr>
            <p:spPr>
              <a:xfrm>
                <a:off x="6623075" y="2036025"/>
                <a:ext cx="142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69" h="497" extrusionOk="0">
                    <a:moveTo>
                      <a:pt x="289" y="1"/>
                    </a:moveTo>
                    <a:cubicBezTo>
                      <a:pt x="143" y="1"/>
                      <a:pt x="1" y="129"/>
                      <a:pt x="61" y="328"/>
                    </a:cubicBezTo>
                    <a:cubicBezTo>
                      <a:pt x="87" y="446"/>
                      <a:pt x="175" y="497"/>
                      <a:pt x="269" y="497"/>
                    </a:cubicBezTo>
                    <a:cubicBezTo>
                      <a:pt x="412" y="497"/>
                      <a:pt x="568" y="376"/>
                      <a:pt x="528" y="194"/>
                    </a:cubicBezTo>
                    <a:cubicBezTo>
                      <a:pt x="487" y="60"/>
                      <a:pt x="387" y="1"/>
                      <a:pt x="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2" name="Google Shape;25572;p62"/>
              <p:cNvSpPr/>
              <p:nvPr/>
            </p:nvSpPr>
            <p:spPr>
              <a:xfrm>
                <a:off x="5813175" y="2152275"/>
                <a:ext cx="138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83" extrusionOk="0">
                    <a:moveTo>
                      <a:pt x="247" y="1"/>
                    </a:moveTo>
                    <a:cubicBezTo>
                      <a:pt x="221" y="1"/>
                      <a:pt x="194" y="5"/>
                      <a:pt x="167" y="14"/>
                    </a:cubicBezTo>
                    <a:cubicBezTo>
                      <a:pt x="67" y="47"/>
                      <a:pt x="0" y="181"/>
                      <a:pt x="34" y="314"/>
                    </a:cubicBezTo>
                    <a:cubicBezTo>
                      <a:pt x="70" y="423"/>
                      <a:pt x="174" y="482"/>
                      <a:pt x="273" y="482"/>
                    </a:cubicBezTo>
                    <a:cubicBezTo>
                      <a:pt x="357" y="482"/>
                      <a:pt x="437" y="439"/>
                      <a:pt x="467" y="348"/>
                    </a:cubicBezTo>
                    <a:cubicBezTo>
                      <a:pt x="554" y="174"/>
                      <a:pt x="415" y="1"/>
                      <a:pt x="2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3" name="Google Shape;25573;p62"/>
              <p:cNvSpPr/>
              <p:nvPr/>
            </p:nvSpPr>
            <p:spPr>
              <a:xfrm>
                <a:off x="5915850" y="2557625"/>
                <a:ext cx="14775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321" extrusionOk="0">
                    <a:moveTo>
                      <a:pt x="111" y="0"/>
                    </a:moveTo>
                    <a:cubicBezTo>
                      <a:pt x="44" y="0"/>
                      <a:pt x="1" y="39"/>
                      <a:pt x="29" y="145"/>
                    </a:cubicBezTo>
                    <a:cubicBezTo>
                      <a:pt x="57" y="256"/>
                      <a:pt x="153" y="320"/>
                      <a:pt x="261" y="320"/>
                    </a:cubicBezTo>
                    <a:cubicBezTo>
                      <a:pt x="284" y="320"/>
                      <a:pt x="307" y="318"/>
                      <a:pt x="330" y="312"/>
                    </a:cubicBezTo>
                    <a:cubicBezTo>
                      <a:pt x="591" y="241"/>
                      <a:pt x="277" y="0"/>
                      <a:pt x="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4" name="Google Shape;25574;p62"/>
              <p:cNvSpPr/>
              <p:nvPr/>
            </p:nvSpPr>
            <p:spPr>
              <a:xfrm>
                <a:off x="6492250" y="2926350"/>
                <a:ext cx="178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81" extrusionOk="0">
                    <a:moveTo>
                      <a:pt x="359" y="0"/>
                    </a:moveTo>
                    <a:cubicBezTo>
                      <a:pt x="149" y="0"/>
                      <a:pt x="1" y="301"/>
                      <a:pt x="223" y="440"/>
                    </a:cubicBezTo>
                    <a:cubicBezTo>
                      <a:pt x="273" y="468"/>
                      <a:pt x="322" y="480"/>
                      <a:pt x="366" y="480"/>
                    </a:cubicBezTo>
                    <a:cubicBezTo>
                      <a:pt x="588" y="480"/>
                      <a:pt x="713" y="179"/>
                      <a:pt x="490" y="40"/>
                    </a:cubicBezTo>
                    <a:cubicBezTo>
                      <a:pt x="446" y="12"/>
                      <a:pt x="401" y="0"/>
                      <a:pt x="3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5" name="Google Shape;25575;p62"/>
              <p:cNvSpPr/>
              <p:nvPr/>
            </p:nvSpPr>
            <p:spPr>
              <a:xfrm>
                <a:off x="6717150" y="2748575"/>
                <a:ext cx="1560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474" extrusionOk="0">
                    <a:moveTo>
                      <a:pt x="269" y="1"/>
                    </a:moveTo>
                    <a:cubicBezTo>
                      <a:pt x="225" y="1"/>
                      <a:pt x="178" y="14"/>
                      <a:pt x="134" y="46"/>
                    </a:cubicBezTo>
                    <a:cubicBezTo>
                      <a:pt x="34" y="113"/>
                      <a:pt x="0" y="279"/>
                      <a:pt x="100" y="379"/>
                    </a:cubicBezTo>
                    <a:cubicBezTo>
                      <a:pt x="139" y="438"/>
                      <a:pt x="212" y="473"/>
                      <a:pt x="285" y="473"/>
                    </a:cubicBezTo>
                    <a:cubicBezTo>
                      <a:pt x="338" y="473"/>
                      <a:pt x="392" y="455"/>
                      <a:pt x="434" y="413"/>
                    </a:cubicBezTo>
                    <a:cubicBezTo>
                      <a:pt x="623" y="251"/>
                      <a:pt x="462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6" name="Google Shape;25576;p62"/>
              <p:cNvSpPr/>
              <p:nvPr/>
            </p:nvSpPr>
            <p:spPr>
              <a:xfrm>
                <a:off x="6538675" y="2427775"/>
                <a:ext cx="155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23" h="481" extrusionOk="0">
                    <a:moveTo>
                      <a:pt x="349" y="1"/>
                    </a:moveTo>
                    <a:cubicBezTo>
                      <a:pt x="309" y="1"/>
                      <a:pt x="270" y="12"/>
                      <a:pt x="234" y="35"/>
                    </a:cubicBezTo>
                    <a:cubicBezTo>
                      <a:pt x="1" y="102"/>
                      <a:pt x="34" y="402"/>
                      <a:pt x="268" y="469"/>
                    </a:cubicBezTo>
                    <a:cubicBezTo>
                      <a:pt x="292" y="477"/>
                      <a:pt x="315" y="481"/>
                      <a:pt x="337" y="481"/>
                    </a:cubicBezTo>
                    <a:cubicBezTo>
                      <a:pt x="504" y="481"/>
                      <a:pt x="623" y="278"/>
                      <a:pt x="535" y="102"/>
                    </a:cubicBezTo>
                    <a:cubicBezTo>
                      <a:pt x="492" y="37"/>
                      <a:pt x="421" y="1"/>
                      <a:pt x="3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7" name="Google Shape;25577;p62"/>
              <p:cNvSpPr/>
              <p:nvPr/>
            </p:nvSpPr>
            <p:spPr>
              <a:xfrm>
                <a:off x="6043325" y="2371950"/>
                <a:ext cx="1255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74" extrusionOk="0">
                    <a:moveTo>
                      <a:pt x="268" y="0"/>
                    </a:moveTo>
                    <a:cubicBezTo>
                      <a:pt x="134" y="0"/>
                      <a:pt x="34" y="100"/>
                      <a:pt x="1" y="200"/>
                    </a:cubicBezTo>
                    <a:cubicBezTo>
                      <a:pt x="1" y="334"/>
                      <a:pt x="101" y="467"/>
                      <a:pt x="234" y="467"/>
                    </a:cubicBezTo>
                    <a:cubicBezTo>
                      <a:pt x="252" y="471"/>
                      <a:pt x="269" y="473"/>
                      <a:pt x="285" y="473"/>
                    </a:cubicBezTo>
                    <a:cubicBezTo>
                      <a:pt x="393" y="473"/>
                      <a:pt x="472" y="383"/>
                      <a:pt x="501" y="267"/>
                    </a:cubicBezTo>
                    <a:cubicBezTo>
                      <a:pt x="501" y="133"/>
                      <a:pt x="40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8" name="Google Shape;25578;p62"/>
              <p:cNvSpPr/>
              <p:nvPr/>
            </p:nvSpPr>
            <p:spPr>
              <a:xfrm>
                <a:off x="5906575" y="2652125"/>
                <a:ext cx="139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58" h="483" extrusionOk="0">
                    <a:moveTo>
                      <a:pt x="274" y="0"/>
                    </a:moveTo>
                    <a:cubicBezTo>
                      <a:pt x="194" y="0"/>
                      <a:pt x="113" y="43"/>
                      <a:pt x="67" y="134"/>
                    </a:cubicBezTo>
                    <a:cubicBezTo>
                      <a:pt x="0" y="235"/>
                      <a:pt x="67" y="401"/>
                      <a:pt x="167" y="468"/>
                    </a:cubicBezTo>
                    <a:cubicBezTo>
                      <a:pt x="198" y="478"/>
                      <a:pt x="228" y="483"/>
                      <a:pt x="258" y="483"/>
                    </a:cubicBezTo>
                    <a:cubicBezTo>
                      <a:pt x="422" y="483"/>
                      <a:pt x="557" y="337"/>
                      <a:pt x="501" y="168"/>
                    </a:cubicBezTo>
                    <a:cubicBezTo>
                      <a:pt x="464" y="59"/>
                      <a:pt x="370" y="0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9" name="Google Shape;25579;p62"/>
              <p:cNvSpPr/>
              <p:nvPr/>
            </p:nvSpPr>
            <p:spPr>
              <a:xfrm>
                <a:off x="5827350" y="3269075"/>
                <a:ext cx="1455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81" extrusionOk="0">
                    <a:moveTo>
                      <a:pt x="248" y="1"/>
                    </a:moveTo>
                    <a:cubicBezTo>
                      <a:pt x="134" y="1"/>
                      <a:pt x="34" y="92"/>
                      <a:pt x="34" y="208"/>
                    </a:cubicBezTo>
                    <a:cubicBezTo>
                      <a:pt x="0" y="341"/>
                      <a:pt x="100" y="474"/>
                      <a:pt x="234" y="474"/>
                    </a:cubicBezTo>
                    <a:cubicBezTo>
                      <a:pt x="252" y="479"/>
                      <a:pt x="270" y="481"/>
                      <a:pt x="287" y="481"/>
                    </a:cubicBezTo>
                    <a:cubicBezTo>
                      <a:pt x="541" y="481"/>
                      <a:pt x="582" y="39"/>
                      <a:pt x="300" y="7"/>
                    </a:cubicBezTo>
                    <a:cubicBezTo>
                      <a:pt x="283" y="3"/>
                      <a:pt x="265" y="1"/>
                      <a:pt x="2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0" name="Google Shape;25580;p62"/>
              <p:cNvSpPr/>
              <p:nvPr/>
            </p:nvSpPr>
            <p:spPr>
              <a:xfrm>
                <a:off x="6250425" y="3786550"/>
                <a:ext cx="147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70" extrusionOk="0">
                    <a:moveTo>
                      <a:pt x="324" y="0"/>
                    </a:moveTo>
                    <a:cubicBezTo>
                      <a:pt x="146" y="0"/>
                      <a:pt x="1" y="195"/>
                      <a:pt x="123" y="390"/>
                    </a:cubicBezTo>
                    <a:cubicBezTo>
                      <a:pt x="178" y="445"/>
                      <a:pt x="243" y="470"/>
                      <a:pt x="313" y="470"/>
                    </a:cubicBezTo>
                    <a:cubicBezTo>
                      <a:pt x="370" y="470"/>
                      <a:pt x="430" y="453"/>
                      <a:pt x="490" y="424"/>
                    </a:cubicBezTo>
                    <a:cubicBezTo>
                      <a:pt x="590" y="323"/>
                      <a:pt x="590" y="190"/>
                      <a:pt x="523" y="90"/>
                    </a:cubicBezTo>
                    <a:cubicBezTo>
                      <a:pt x="460" y="27"/>
                      <a:pt x="390" y="0"/>
                      <a:pt x="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1" name="Google Shape;25581;p62"/>
              <p:cNvSpPr/>
              <p:nvPr/>
            </p:nvSpPr>
            <p:spPr>
              <a:xfrm>
                <a:off x="6830775" y="3420100"/>
                <a:ext cx="156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05" extrusionOk="0">
                    <a:moveTo>
                      <a:pt x="320" y="1"/>
                    </a:moveTo>
                    <a:cubicBezTo>
                      <a:pt x="138" y="1"/>
                      <a:pt x="1" y="215"/>
                      <a:pt x="125" y="371"/>
                    </a:cubicBezTo>
                    <a:cubicBezTo>
                      <a:pt x="170" y="460"/>
                      <a:pt x="244" y="504"/>
                      <a:pt x="328" y="504"/>
                    </a:cubicBezTo>
                    <a:cubicBezTo>
                      <a:pt x="370" y="504"/>
                      <a:pt x="414" y="493"/>
                      <a:pt x="459" y="471"/>
                    </a:cubicBezTo>
                    <a:cubicBezTo>
                      <a:pt x="626" y="338"/>
                      <a:pt x="592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2" name="Google Shape;25582;p62"/>
              <p:cNvSpPr/>
              <p:nvPr/>
            </p:nvSpPr>
            <p:spPr>
              <a:xfrm>
                <a:off x="6683800" y="2885425"/>
                <a:ext cx="1467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73" extrusionOk="0">
                    <a:moveTo>
                      <a:pt x="302" y="1"/>
                    </a:moveTo>
                    <a:cubicBezTo>
                      <a:pt x="279" y="1"/>
                      <a:pt x="256" y="3"/>
                      <a:pt x="234" y="9"/>
                    </a:cubicBezTo>
                    <a:cubicBezTo>
                      <a:pt x="33" y="42"/>
                      <a:pt x="0" y="343"/>
                      <a:pt x="200" y="443"/>
                    </a:cubicBezTo>
                    <a:cubicBezTo>
                      <a:pt x="235" y="463"/>
                      <a:pt x="272" y="473"/>
                      <a:pt x="309" y="473"/>
                    </a:cubicBezTo>
                    <a:cubicBezTo>
                      <a:pt x="450" y="473"/>
                      <a:pt x="587" y="335"/>
                      <a:pt x="534" y="176"/>
                    </a:cubicBezTo>
                    <a:cubicBezTo>
                      <a:pt x="506" y="65"/>
                      <a:pt x="410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3" name="Google Shape;25583;p62"/>
              <p:cNvSpPr/>
              <p:nvPr/>
            </p:nvSpPr>
            <p:spPr>
              <a:xfrm>
                <a:off x="6211300" y="2631000"/>
                <a:ext cx="17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491" extrusionOk="0">
                    <a:moveTo>
                      <a:pt x="355" y="1"/>
                    </a:moveTo>
                    <a:cubicBezTo>
                      <a:pt x="174" y="1"/>
                      <a:pt x="0" y="389"/>
                      <a:pt x="253" y="446"/>
                    </a:cubicBezTo>
                    <a:cubicBezTo>
                      <a:pt x="285" y="477"/>
                      <a:pt x="318" y="490"/>
                      <a:pt x="352" y="490"/>
                    </a:cubicBezTo>
                    <a:cubicBezTo>
                      <a:pt x="533" y="490"/>
                      <a:pt x="707" y="102"/>
                      <a:pt x="454" y="45"/>
                    </a:cubicBezTo>
                    <a:cubicBezTo>
                      <a:pt x="422" y="14"/>
                      <a:pt x="388" y="1"/>
                      <a:pt x="3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4" name="Google Shape;25584;p62"/>
              <p:cNvSpPr/>
              <p:nvPr/>
            </p:nvSpPr>
            <p:spPr>
              <a:xfrm>
                <a:off x="5730600" y="2838275"/>
                <a:ext cx="145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478" extrusionOk="0">
                    <a:moveTo>
                      <a:pt x="297" y="0"/>
                    </a:moveTo>
                    <a:cubicBezTo>
                      <a:pt x="264" y="0"/>
                      <a:pt x="232" y="9"/>
                      <a:pt x="201" y="27"/>
                    </a:cubicBezTo>
                    <a:cubicBezTo>
                      <a:pt x="68" y="94"/>
                      <a:pt x="1" y="227"/>
                      <a:pt x="68" y="327"/>
                    </a:cubicBezTo>
                    <a:cubicBezTo>
                      <a:pt x="101" y="427"/>
                      <a:pt x="193" y="477"/>
                      <a:pt x="284" y="477"/>
                    </a:cubicBezTo>
                    <a:cubicBezTo>
                      <a:pt x="376" y="477"/>
                      <a:pt x="468" y="427"/>
                      <a:pt x="501" y="327"/>
                    </a:cubicBezTo>
                    <a:cubicBezTo>
                      <a:pt x="583" y="164"/>
                      <a:pt x="442" y="0"/>
                      <a:pt x="2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5" name="Google Shape;25585;p62"/>
              <p:cNvSpPr/>
              <p:nvPr/>
            </p:nvSpPr>
            <p:spPr>
              <a:xfrm>
                <a:off x="5512125" y="3208325"/>
                <a:ext cx="15575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476" extrusionOk="0">
                    <a:moveTo>
                      <a:pt x="262" y="1"/>
                    </a:moveTo>
                    <a:cubicBezTo>
                      <a:pt x="181" y="1"/>
                      <a:pt x="110" y="38"/>
                      <a:pt x="67" y="102"/>
                    </a:cubicBezTo>
                    <a:cubicBezTo>
                      <a:pt x="0" y="236"/>
                      <a:pt x="34" y="369"/>
                      <a:pt x="134" y="436"/>
                    </a:cubicBezTo>
                    <a:cubicBezTo>
                      <a:pt x="184" y="464"/>
                      <a:pt x="232" y="476"/>
                      <a:pt x="276" y="476"/>
                    </a:cubicBezTo>
                    <a:cubicBezTo>
                      <a:pt x="498" y="476"/>
                      <a:pt x="623" y="175"/>
                      <a:pt x="401" y="36"/>
                    </a:cubicBezTo>
                    <a:cubicBezTo>
                      <a:pt x="353" y="12"/>
                      <a:pt x="306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6" name="Google Shape;25586;p62"/>
              <p:cNvSpPr/>
              <p:nvPr/>
            </p:nvSpPr>
            <p:spPr>
              <a:xfrm>
                <a:off x="5732275" y="3482725"/>
                <a:ext cx="158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95" extrusionOk="0">
                    <a:moveTo>
                      <a:pt x="334" y="1"/>
                    </a:moveTo>
                    <a:cubicBezTo>
                      <a:pt x="134" y="1"/>
                      <a:pt x="1" y="234"/>
                      <a:pt x="134" y="401"/>
                    </a:cubicBezTo>
                    <a:cubicBezTo>
                      <a:pt x="173" y="459"/>
                      <a:pt x="245" y="495"/>
                      <a:pt x="319" y="495"/>
                    </a:cubicBezTo>
                    <a:cubicBezTo>
                      <a:pt x="372" y="495"/>
                      <a:pt x="426" y="476"/>
                      <a:pt x="468" y="434"/>
                    </a:cubicBezTo>
                    <a:cubicBezTo>
                      <a:pt x="634" y="301"/>
                      <a:pt x="568" y="34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7" name="Google Shape;25587;p62"/>
              <p:cNvSpPr/>
              <p:nvPr/>
            </p:nvSpPr>
            <p:spPr>
              <a:xfrm>
                <a:off x="6486850" y="3283900"/>
                <a:ext cx="13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82" extrusionOk="0">
                    <a:moveTo>
                      <a:pt x="266" y="0"/>
                    </a:moveTo>
                    <a:cubicBezTo>
                      <a:pt x="131" y="0"/>
                      <a:pt x="0" y="107"/>
                      <a:pt x="39" y="282"/>
                    </a:cubicBezTo>
                    <a:cubicBezTo>
                      <a:pt x="72" y="415"/>
                      <a:pt x="173" y="482"/>
                      <a:pt x="306" y="482"/>
                    </a:cubicBezTo>
                    <a:cubicBezTo>
                      <a:pt x="439" y="415"/>
                      <a:pt x="539" y="282"/>
                      <a:pt x="506" y="182"/>
                    </a:cubicBezTo>
                    <a:cubicBezTo>
                      <a:pt x="464" y="56"/>
                      <a:pt x="364" y="0"/>
                      <a:pt x="2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8" name="Google Shape;25588;p62"/>
              <p:cNvSpPr/>
              <p:nvPr/>
            </p:nvSpPr>
            <p:spPr>
              <a:xfrm>
                <a:off x="6651275" y="2626625"/>
                <a:ext cx="13975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6" extrusionOk="0">
                    <a:moveTo>
                      <a:pt x="256" y="1"/>
                    </a:moveTo>
                    <a:cubicBezTo>
                      <a:pt x="149" y="1"/>
                      <a:pt x="47" y="67"/>
                      <a:pt x="33" y="220"/>
                    </a:cubicBezTo>
                    <a:cubicBezTo>
                      <a:pt x="0" y="321"/>
                      <a:pt x="67" y="454"/>
                      <a:pt x="200" y="487"/>
                    </a:cubicBezTo>
                    <a:cubicBezTo>
                      <a:pt x="223" y="493"/>
                      <a:pt x="246" y="496"/>
                      <a:pt x="268" y="496"/>
                    </a:cubicBezTo>
                    <a:cubicBezTo>
                      <a:pt x="377" y="496"/>
                      <a:pt x="473" y="431"/>
                      <a:pt x="500" y="321"/>
                    </a:cubicBezTo>
                    <a:cubicBezTo>
                      <a:pt x="559" y="127"/>
                      <a:pt x="403" y="1"/>
                      <a:pt x="2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9" name="Google Shape;25589;p62"/>
              <p:cNvSpPr/>
              <p:nvPr/>
            </p:nvSpPr>
            <p:spPr>
              <a:xfrm>
                <a:off x="6368000" y="2181775"/>
                <a:ext cx="15600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476" extrusionOk="0">
                    <a:moveTo>
                      <a:pt x="362" y="0"/>
                    </a:moveTo>
                    <a:cubicBezTo>
                      <a:pt x="318" y="0"/>
                      <a:pt x="270" y="11"/>
                      <a:pt x="223" y="35"/>
                    </a:cubicBezTo>
                    <a:cubicBezTo>
                      <a:pt x="1" y="174"/>
                      <a:pt x="149" y="475"/>
                      <a:pt x="359" y="475"/>
                    </a:cubicBezTo>
                    <a:cubicBezTo>
                      <a:pt x="401" y="475"/>
                      <a:pt x="446" y="463"/>
                      <a:pt x="490" y="435"/>
                    </a:cubicBezTo>
                    <a:cubicBezTo>
                      <a:pt x="590" y="369"/>
                      <a:pt x="623" y="202"/>
                      <a:pt x="557" y="102"/>
                    </a:cubicBezTo>
                    <a:cubicBezTo>
                      <a:pt x="514" y="37"/>
                      <a:pt x="443" y="0"/>
                      <a:pt x="3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0" name="Google Shape;25590;p62"/>
              <p:cNvSpPr/>
              <p:nvPr/>
            </p:nvSpPr>
            <p:spPr>
              <a:xfrm>
                <a:off x="5917400" y="2215125"/>
                <a:ext cx="164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03" extrusionOk="0">
                    <a:moveTo>
                      <a:pt x="332" y="0"/>
                    </a:moveTo>
                    <a:cubicBezTo>
                      <a:pt x="322" y="0"/>
                      <a:pt x="312" y="1"/>
                      <a:pt x="301" y="2"/>
                    </a:cubicBezTo>
                    <a:cubicBezTo>
                      <a:pt x="1" y="35"/>
                      <a:pt x="34" y="502"/>
                      <a:pt x="334" y="502"/>
                    </a:cubicBezTo>
                    <a:cubicBezTo>
                      <a:pt x="657" y="470"/>
                      <a:pt x="636" y="0"/>
                      <a:pt x="3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1" name="Google Shape;25591;p62"/>
              <p:cNvSpPr/>
              <p:nvPr/>
            </p:nvSpPr>
            <p:spPr>
              <a:xfrm>
                <a:off x="5521300" y="2595225"/>
                <a:ext cx="133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85" extrusionOk="0">
                    <a:moveTo>
                      <a:pt x="284" y="0"/>
                    </a:moveTo>
                    <a:cubicBezTo>
                      <a:pt x="217" y="0"/>
                      <a:pt x="150" y="25"/>
                      <a:pt x="100" y="75"/>
                    </a:cubicBezTo>
                    <a:cubicBezTo>
                      <a:pt x="0" y="176"/>
                      <a:pt x="0" y="342"/>
                      <a:pt x="100" y="409"/>
                    </a:cubicBezTo>
                    <a:cubicBezTo>
                      <a:pt x="150" y="459"/>
                      <a:pt x="217" y="484"/>
                      <a:pt x="284" y="484"/>
                    </a:cubicBezTo>
                    <a:cubicBezTo>
                      <a:pt x="350" y="484"/>
                      <a:pt x="417" y="459"/>
                      <a:pt x="467" y="409"/>
                    </a:cubicBezTo>
                    <a:cubicBezTo>
                      <a:pt x="534" y="342"/>
                      <a:pt x="534" y="176"/>
                      <a:pt x="467" y="75"/>
                    </a:cubicBezTo>
                    <a:cubicBezTo>
                      <a:pt x="417" y="25"/>
                      <a:pt x="350" y="0"/>
                      <a:pt x="2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2" name="Google Shape;25592;p62"/>
              <p:cNvSpPr/>
              <p:nvPr/>
            </p:nvSpPr>
            <p:spPr>
              <a:xfrm>
                <a:off x="5501275" y="3131500"/>
                <a:ext cx="11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91" extrusionOk="0">
                    <a:moveTo>
                      <a:pt x="184" y="0"/>
                    </a:moveTo>
                    <a:cubicBezTo>
                      <a:pt x="76" y="0"/>
                      <a:pt x="1" y="95"/>
                      <a:pt x="1" y="240"/>
                    </a:cubicBezTo>
                    <a:cubicBezTo>
                      <a:pt x="1" y="407"/>
                      <a:pt x="117" y="490"/>
                      <a:pt x="234" y="490"/>
                    </a:cubicBezTo>
                    <a:cubicBezTo>
                      <a:pt x="351" y="490"/>
                      <a:pt x="468" y="407"/>
                      <a:pt x="468" y="240"/>
                    </a:cubicBezTo>
                    <a:cubicBezTo>
                      <a:pt x="468" y="107"/>
                      <a:pt x="368" y="6"/>
                      <a:pt x="234" y="6"/>
                    </a:cubicBezTo>
                    <a:cubicBezTo>
                      <a:pt x="217" y="2"/>
                      <a:pt x="200" y="0"/>
                      <a:pt x="1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3" name="Google Shape;25593;p62"/>
              <p:cNvSpPr/>
              <p:nvPr/>
            </p:nvSpPr>
            <p:spPr>
              <a:xfrm>
                <a:off x="6099200" y="3701025"/>
                <a:ext cx="1337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4" extrusionOk="0">
                    <a:moveTo>
                      <a:pt x="280" y="0"/>
                    </a:moveTo>
                    <a:cubicBezTo>
                      <a:pt x="217" y="0"/>
                      <a:pt x="151" y="25"/>
                      <a:pt x="101" y="75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51" y="459"/>
                      <a:pt x="217" y="484"/>
                      <a:pt x="280" y="484"/>
                    </a:cubicBezTo>
                    <a:cubicBezTo>
                      <a:pt x="343" y="484"/>
                      <a:pt x="401" y="459"/>
                      <a:pt x="434" y="409"/>
                    </a:cubicBezTo>
                    <a:cubicBezTo>
                      <a:pt x="534" y="309"/>
                      <a:pt x="534" y="142"/>
                      <a:pt x="434" y="75"/>
                    </a:cubicBezTo>
                    <a:cubicBezTo>
                      <a:pt x="401" y="25"/>
                      <a:pt x="343" y="0"/>
                      <a:pt x="2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4" name="Google Shape;25594;p62"/>
              <p:cNvSpPr/>
              <p:nvPr/>
            </p:nvSpPr>
            <p:spPr>
              <a:xfrm>
                <a:off x="6966500" y="3545200"/>
                <a:ext cx="1170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09" extrusionOk="0">
                    <a:moveTo>
                      <a:pt x="372" y="0"/>
                    </a:moveTo>
                    <a:cubicBezTo>
                      <a:pt x="221" y="0"/>
                      <a:pt x="0" y="408"/>
                      <a:pt x="223" y="408"/>
                    </a:cubicBezTo>
                    <a:cubicBezTo>
                      <a:pt x="236" y="408"/>
                      <a:pt x="251" y="407"/>
                      <a:pt x="267" y="404"/>
                    </a:cubicBezTo>
                    <a:cubicBezTo>
                      <a:pt x="400" y="371"/>
                      <a:pt x="467" y="237"/>
                      <a:pt x="467" y="104"/>
                    </a:cubicBezTo>
                    <a:cubicBezTo>
                      <a:pt x="447" y="30"/>
                      <a:pt x="412" y="0"/>
                      <a:pt x="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5" name="Google Shape;25595;p62"/>
              <p:cNvSpPr/>
              <p:nvPr/>
            </p:nvSpPr>
            <p:spPr>
              <a:xfrm>
                <a:off x="7250675" y="2937500"/>
                <a:ext cx="152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73" extrusionOk="0">
                    <a:moveTo>
                      <a:pt x="346" y="1"/>
                    </a:moveTo>
                    <a:cubicBezTo>
                      <a:pt x="259" y="1"/>
                      <a:pt x="165" y="56"/>
                      <a:pt x="141" y="128"/>
                    </a:cubicBezTo>
                    <a:cubicBezTo>
                      <a:pt x="1" y="292"/>
                      <a:pt x="223" y="473"/>
                      <a:pt x="390" y="473"/>
                    </a:cubicBezTo>
                    <a:cubicBezTo>
                      <a:pt x="461" y="473"/>
                      <a:pt x="522" y="440"/>
                      <a:pt x="542" y="361"/>
                    </a:cubicBezTo>
                    <a:cubicBezTo>
                      <a:pt x="608" y="228"/>
                      <a:pt x="575" y="94"/>
                      <a:pt x="442" y="28"/>
                    </a:cubicBezTo>
                    <a:cubicBezTo>
                      <a:pt x="414" y="9"/>
                      <a:pt x="380" y="1"/>
                      <a:pt x="3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6" name="Google Shape;25596;p62"/>
              <p:cNvSpPr/>
              <p:nvPr/>
            </p:nvSpPr>
            <p:spPr>
              <a:xfrm>
                <a:off x="7016525" y="2532050"/>
                <a:ext cx="148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481" extrusionOk="0">
                    <a:moveTo>
                      <a:pt x="317" y="1"/>
                    </a:moveTo>
                    <a:cubicBezTo>
                      <a:pt x="275" y="1"/>
                      <a:pt x="234" y="12"/>
                      <a:pt x="201" y="34"/>
                    </a:cubicBezTo>
                    <a:cubicBezTo>
                      <a:pt x="1" y="134"/>
                      <a:pt x="34" y="401"/>
                      <a:pt x="234" y="468"/>
                    </a:cubicBezTo>
                    <a:cubicBezTo>
                      <a:pt x="261" y="477"/>
                      <a:pt x="287" y="481"/>
                      <a:pt x="312" y="481"/>
                    </a:cubicBezTo>
                    <a:cubicBezTo>
                      <a:pt x="475" y="481"/>
                      <a:pt x="592" y="307"/>
                      <a:pt x="534" y="134"/>
                    </a:cubicBezTo>
                    <a:cubicBezTo>
                      <a:pt x="490" y="45"/>
                      <a:pt x="401" y="1"/>
                      <a:pt x="3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7" name="Google Shape;25597;p62"/>
              <p:cNvSpPr/>
              <p:nvPr/>
            </p:nvSpPr>
            <p:spPr>
              <a:xfrm>
                <a:off x="6149700" y="2426000"/>
                <a:ext cx="145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480" extrusionOk="0">
                    <a:moveTo>
                      <a:pt x="296" y="0"/>
                    </a:moveTo>
                    <a:cubicBezTo>
                      <a:pt x="42" y="0"/>
                      <a:pt x="1" y="442"/>
                      <a:pt x="282" y="473"/>
                    </a:cubicBezTo>
                    <a:cubicBezTo>
                      <a:pt x="300" y="478"/>
                      <a:pt x="317" y="480"/>
                      <a:pt x="335" y="480"/>
                    </a:cubicBezTo>
                    <a:cubicBezTo>
                      <a:pt x="449" y="480"/>
                      <a:pt x="549" y="389"/>
                      <a:pt x="549" y="273"/>
                    </a:cubicBezTo>
                    <a:cubicBezTo>
                      <a:pt x="583" y="140"/>
                      <a:pt x="482" y="6"/>
                      <a:pt x="349" y="6"/>
                    </a:cubicBezTo>
                    <a:cubicBezTo>
                      <a:pt x="330" y="2"/>
                      <a:pt x="312" y="0"/>
                      <a:pt x="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8" name="Google Shape;25598;p62"/>
              <p:cNvSpPr/>
              <p:nvPr/>
            </p:nvSpPr>
            <p:spPr>
              <a:xfrm>
                <a:off x="5920750" y="3707050"/>
                <a:ext cx="133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70" extrusionOk="0">
                    <a:moveTo>
                      <a:pt x="270" y="1"/>
                    </a:moveTo>
                    <a:cubicBezTo>
                      <a:pt x="186" y="1"/>
                      <a:pt x="111" y="45"/>
                      <a:pt x="67" y="134"/>
                    </a:cubicBezTo>
                    <a:cubicBezTo>
                      <a:pt x="0" y="234"/>
                      <a:pt x="34" y="401"/>
                      <a:pt x="167" y="435"/>
                    </a:cubicBezTo>
                    <a:cubicBezTo>
                      <a:pt x="202" y="458"/>
                      <a:pt x="242" y="469"/>
                      <a:pt x="281" y="469"/>
                    </a:cubicBezTo>
                    <a:cubicBezTo>
                      <a:pt x="353" y="469"/>
                      <a:pt x="424" y="432"/>
                      <a:pt x="467" y="368"/>
                    </a:cubicBezTo>
                    <a:cubicBezTo>
                      <a:pt x="534" y="234"/>
                      <a:pt x="501" y="101"/>
                      <a:pt x="401" y="34"/>
                    </a:cubicBezTo>
                    <a:cubicBezTo>
                      <a:pt x="356" y="12"/>
                      <a:pt x="312" y="1"/>
                      <a:pt x="2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9" name="Google Shape;25599;p62"/>
              <p:cNvSpPr/>
              <p:nvPr/>
            </p:nvSpPr>
            <p:spPr>
              <a:xfrm>
                <a:off x="6843350" y="3549450"/>
                <a:ext cx="1307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08" extrusionOk="0">
                    <a:moveTo>
                      <a:pt x="284" y="1"/>
                    </a:moveTo>
                    <a:cubicBezTo>
                      <a:pt x="142" y="1"/>
                      <a:pt x="0" y="114"/>
                      <a:pt x="56" y="301"/>
                    </a:cubicBezTo>
                    <a:cubicBezTo>
                      <a:pt x="56" y="417"/>
                      <a:pt x="157" y="507"/>
                      <a:pt x="270" y="507"/>
                    </a:cubicBezTo>
                    <a:cubicBezTo>
                      <a:pt x="288" y="507"/>
                      <a:pt x="305" y="505"/>
                      <a:pt x="323" y="501"/>
                    </a:cubicBezTo>
                    <a:cubicBezTo>
                      <a:pt x="456" y="467"/>
                      <a:pt x="523" y="367"/>
                      <a:pt x="523" y="234"/>
                    </a:cubicBezTo>
                    <a:cubicBezTo>
                      <a:pt x="508" y="72"/>
                      <a:pt x="396" y="1"/>
                      <a:pt x="2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0" name="Google Shape;25600;p62"/>
              <p:cNvSpPr/>
              <p:nvPr/>
            </p:nvSpPr>
            <p:spPr>
              <a:xfrm>
                <a:off x="6896375" y="3010575"/>
                <a:ext cx="1260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505" extrusionOk="0">
                    <a:moveTo>
                      <a:pt x="229" y="0"/>
                    </a:moveTo>
                    <a:cubicBezTo>
                      <a:pt x="137" y="0"/>
                      <a:pt x="36" y="91"/>
                      <a:pt x="36" y="207"/>
                    </a:cubicBezTo>
                    <a:cubicBezTo>
                      <a:pt x="1" y="403"/>
                      <a:pt x="137" y="504"/>
                      <a:pt x="272" y="504"/>
                    </a:cubicBezTo>
                    <a:cubicBezTo>
                      <a:pt x="388" y="504"/>
                      <a:pt x="503" y="428"/>
                      <a:pt x="503" y="274"/>
                    </a:cubicBezTo>
                    <a:cubicBezTo>
                      <a:pt x="503" y="140"/>
                      <a:pt x="437" y="7"/>
                      <a:pt x="270" y="7"/>
                    </a:cubicBezTo>
                    <a:cubicBezTo>
                      <a:pt x="257" y="2"/>
                      <a:pt x="243" y="0"/>
                      <a:pt x="2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1" name="Google Shape;25601;p62"/>
              <p:cNvSpPr/>
              <p:nvPr/>
            </p:nvSpPr>
            <p:spPr>
              <a:xfrm>
                <a:off x="6679625" y="2642100"/>
                <a:ext cx="1335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71" extrusionOk="0">
                    <a:moveTo>
                      <a:pt x="273" y="0"/>
                    </a:moveTo>
                    <a:cubicBezTo>
                      <a:pt x="228" y="0"/>
                      <a:pt x="181" y="11"/>
                      <a:pt x="134" y="35"/>
                    </a:cubicBezTo>
                    <a:cubicBezTo>
                      <a:pt x="34" y="102"/>
                      <a:pt x="0" y="235"/>
                      <a:pt x="67" y="369"/>
                    </a:cubicBezTo>
                    <a:cubicBezTo>
                      <a:pt x="110" y="433"/>
                      <a:pt x="181" y="470"/>
                      <a:pt x="262" y="470"/>
                    </a:cubicBezTo>
                    <a:cubicBezTo>
                      <a:pt x="306" y="470"/>
                      <a:pt x="353" y="459"/>
                      <a:pt x="401" y="435"/>
                    </a:cubicBezTo>
                    <a:cubicBezTo>
                      <a:pt x="501" y="369"/>
                      <a:pt x="534" y="235"/>
                      <a:pt x="467" y="102"/>
                    </a:cubicBezTo>
                    <a:cubicBezTo>
                      <a:pt x="424" y="37"/>
                      <a:pt x="353" y="0"/>
                      <a:pt x="2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2" name="Google Shape;25602;p62"/>
              <p:cNvSpPr/>
              <p:nvPr/>
            </p:nvSpPr>
            <p:spPr>
              <a:xfrm>
                <a:off x="5993300" y="2555250"/>
                <a:ext cx="125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81" extrusionOk="0">
                    <a:moveTo>
                      <a:pt x="248" y="0"/>
                    </a:moveTo>
                    <a:cubicBezTo>
                      <a:pt x="134" y="0"/>
                      <a:pt x="29" y="91"/>
                      <a:pt x="0" y="207"/>
                    </a:cubicBezTo>
                    <a:cubicBezTo>
                      <a:pt x="0" y="340"/>
                      <a:pt x="100" y="474"/>
                      <a:pt x="234" y="474"/>
                    </a:cubicBezTo>
                    <a:cubicBezTo>
                      <a:pt x="251" y="478"/>
                      <a:pt x="268" y="480"/>
                      <a:pt x="285" y="480"/>
                    </a:cubicBezTo>
                    <a:cubicBezTo>
                      <a:pt x="392" y="480"/>
                      <a:pt x="472" y="389"/>
                      <a:pt x="501" y="273"/>
                    </a:cubicBezTo>
                    <a:cubicBezTo>
                      <a:pt x="501" y="140"/>
                      <a:pt x="434" y="7"/>
                      <a:pt x="301" y="7"/>
                    </a:cubicBezTo>
                    <a:cubicBezTo>
                      <a:pt x="283" y="2"/>
                      <a:pt x="265" y="0"/>
                      <a:pt x="24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3" name="Google Shape;25603;p62"/>
              <p:cNvSpPr/>
              <p:nvPr/>
            </p:nvSpPr>
            <p:spPr>
              <a:xfrm>
                <a:off x="5384525" y="2805750"/>
                <a:ext cx="13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7" extrusionOk="0">
                    <a:moveTo>
                      <a:pt x="273" y="1"/>
                    </a:moveTo>
                    <a:cubicBezTo>
                      <a:pt x="239" y="1"/>
                      <a:pt x="203" y="9"/>
                      <a:pt x="167" y="27"/>
                    </a:cubicBezTo>
                    <a:cubicBezTo>
                      <a:pt x="34" y="60"/>
                      <a:pt x="1" y="194"/>
                      <a:pt x="34" y="327"/>
                    </a:cubicBezTo>
                    <a:cubicBezTo>
                      <a:pt x="83" y="425"/>
                      <a:pt x="167" y="487"/>
                      <a:pt x="262" y="487"/>
                    </a:cubicBezTo>
                    <a:cubicBezTo>
                      <a:pt x="296" y="487"/>
                      <a:pt x="332" y="479"/>
                      <a:pt x="368" y="461"/>
                    </a:cubicBezTo>
                    <a:cubicBezTo>
                      <a:pt x="468" y="427"/>
                      <a:pt x="534" y="261"/>
                      <a:pt x="501" y="161"/>
                    </a:cubicBezTo>
                    <a:cubicBezTo>
                      <a:pt x="452" y="63"/>
                      <a:pt x="368" y="1"/>
                      <a:pt x="2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4" name="Google Shape;25604;p62"/>
              <p:cNvSpPr/>
              <p:nvPr/>
            </p:nvSpPr>
            <p:spPr>
              <a:xfrm>
                <a:off x="5969100" y="3866300"/>
                <a:ext cx="15000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479" extrusionOk="0">
                    <a:moveTo>
                      <a:pt x="294" y="1"/>
                    </a:moveTo>
                    <a:cubicBezTo>
                      <a:pt x="211" y="1"/>
                      <a:pt x="132" y="38"/>
                      <a:pt x="68" y="102"/>
                    </a:cubicBezTo>
                    <a:cubicBezTo>
                      <a:pt x="1" y="202"/>
                      <a:pt x="34" y="369"/>
                      <a:pt x="134" y="436"/>
                    </a:cubicBezTo>
                    <a:cubicBezTo>
                      <a:pt x="182" y="465"/>
                      <a:pt x="228" y="478"/>
                      <a:pt x="271" y="478"/>
                    </a:cubicBezTo>
                    <a:cubicBezTo>
                      <a:pt x="470" y="478"/>
                      <a:pt x="599" y="200"/>
                      <a:pt x="435" y="36"/>
                    </a:cubicBezTo>
                    <a:cubicBezTo>
                      <a:pt x="387" y="12"/>
                      <a:pt x="340" y="1"/>
                      <a:pt x="2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5" name="Google Shape;25605;p62"/>
              <p:cNvSpPr/>
              <p:nvPr/>
            </p:nvSpPr>
            <p:spPr>
              <a:xfrm>
                <a:off x="7143250" y="3753175"/>
                <a:ext cx="125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393" extrusionOk="0">
                    <a:moveTo>
                      <a:pt x="416" y="0"/>
                    </a:moveTo>
                    <a:cubicBezTo>
                      <a:pt x="267" y="0"/>
                      <a:pt x="0" y="392"/>
                      <a:pt x="244" y="392"/>
                    </a:cubicBezTo>
                    <a:cubicBezTo>
                      <a:pt x="252" y="392"/>
                      <a:pt x="260" y="392"/>
                      <a:pt x="269" y="391"/>
                    </a:cubicBezTo>
                    <a:cubicBezTo>
                      <a:pt x="402" y="358"/>
                      <a:pt x="502" y="257"/>
                      <a:pt x="502" y="124"/>
                    </a:cubicBezTo>
                    <a:cubicBezTo>
                      <a:pt x="495" y="35"/>
                      <a:pt x="461" y="0"/>
                      <a:pt x="4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6" name="Google Shape;25606;p62"/>
              <p:cNvSpPr/>
              <p:nvPr/>
            </p:nvSpPr>
            <p:spPr>
              <a:xfrm>
                <a:off x="7211725" y="2953150"/>
                <a:ext cx="1247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99" h="364" extrusionOk="0">
                    <a:moveTo>
                      <a:pt x="240" y="1"/>
                    </a:moveTo>
                    <a:cubicBezTo>
                      <a:pt x="0" y="1"/>
                      <a:pt x="257" y="364"/>
                      <a:pt x="407" y="364"/>
                    </a:cubicBezTo>
                    <a:cubicBezTo>
                      <a:pt x="454" y="364"/>
                      <a:pt x="491" y="328"/>
                      <a:pt x="498" y="236"/>
                    </a:cubicBezTo>
                    <a:cubicBezTo>
                      <a:pt x="498" y="102"/>
                      <a:pt x="398" y="2"/>
                      <a:pt x="265" y="2"/>
                    </a:cubicBezTo>
                    <a:cubicBezTo>
                      <a:pt x="256" y="1"/>
                      <a:pt x="247" y="1"/>
                      <a:pt x="2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7" name="Google Shape;25607;p62"/>
              <p:cNvSpPr/>
              <p:nvPr/>
            </p:nvSpPr>
            <p:spPr>
              <a:xfrm>
                <a:off x="6864750" y="2408600"/>
                <a:ext cx="155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23" h="481" extrusionOk="0">
                    <a:moveTo>
                      <a:pt x="308" y="0"/>
                    </a:moveTo>
                    <a:cubicBezTo>
                      <a:pt x="262" y="0"/>
                      <a:pt x="215" y="11"/>
                      <a:pt x="167" y="35"/>
                    </a:cubicBezTo>
                    <a:cubicBezTo>
                      <a:pt x="1" y="135"/>
                      <a:pt x="34" y="435"/>
                      <a:pt x="267" y="469"/>
                    </a:cubicBezTo>
                    <a:cubicBezTo>
                      <a:pt x="291" y="477"/>
                      <a:pt x="315" y="480"/>
                      <a:pt x="337" y="480"/>
                    </a:cubicBezTo>
                    <a:cubicBezTo>
                      <a:pt x="503" y="480"/>
                      <a:pt x="622" y="278"/>
                      <a:pt x="534" y="102"/>
                    </a:cubicBezTo>
                    <a:cubicBezTo>
                      <a:pt x="470" y="37"/>
                      <a:pt x="391" y="0"/>
                      <a:pt x="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8" name="Google Shape;25608;p62"/>
              <p:cNvSpPr/>
              <p:nvPr/>
            </p:nvSpPr>
            <p:spPr>
              <a:xfrm>
                <a:off x="6595400" y="2618100"/>
                <a:ext cx="159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36" h="514" extrusionOk="0">
                    <a:moveTo>
                      <a:pt x="282" y="1"/>
                    </a:moveTo>
                    <a:cubicBezTo>
                      <a:pt x="229" y="1"/>
                      <a:pt x="176" y="19"/>
                      <a:pt x="134" y="61"/>
                    </a:cubicBezTo>
                    <a:cubicBezTo>
                      <a:pt x="34" y="128"/>
                      <a:pt x="0" y="295"/>
                      <a:pt x="100" y="395"/>
                    </a:cubicBezTo>
                    <a:cubicBezTo>
                      <a:pt x="147" y="479"/>
                      <a:pt x="215" y="513"/>
                      <a:pt x="283" y="513"/>
                    </a:cubicBezTo>
                    <a:cubicBezTo>
                      <a:pt x="458" y="513"/>
                      <a:pt x="635" y="287"/>
                      <a:pt x="467" y="94"/>
                    </a:cubicBezTo>
                    <a:cubicBezTo>
                      <a:pt x="428" y="36"/>
                      <a:pt x="356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9" name="Google Shape;25609;p62"/>
              <p:cNvSpPr/>
              <p:nvPr/>
            </p:nvSpPr>
            <p:spPr>
              <a:xfrm>
                <a:off x="5583600" y="3375725"/>
                <a:ext cx="161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500" extrusionOk="0">
                    <a:moveTo>
                      <a:pt x="380" y="1"/>
                    </a:moveTo>
                    <a:cubicBezTo>
                      <a:pt x="332" y="1"/>
                      <a:pt x="285" y="17"/>
                      <a:pt x="243" y="44"/>
                    </a:cubicBezTo>
                    <a:cubicBezTo>
                      <a:pt x="1" y="206"/>
                      <a:pt x="151" y="499"/>
                      <a:pt x="358" y="499"/>
                    </a:cubicBezTo>
                    <a:cubicBezTo>
                      <a:pt x="407" y="499"/>
                      <a:pt x="459" y="483"/>
                      <a:pt x="510" y="445"/>
                    </a:cubicBezTo>
                    <a:cubicBezTo>
                      <a:pt x="610" y="345"/>
                      <a:pt x="644" y="211"/>
                      <a:pt x="577" y="111"/>
                    </a:cubicBezTo>
                    <a:cubicBezTo>
                      <a:pt x="518" y="33"/>
                      <a:pt x="448" y="1"/>
                      <a:pt x="3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0" name="Google Shape;25610;p62"/>
              <p:cNvSpPr/>
              <p:nvPr/>
            </p:nvSpPr>
            <p:spPr>
              <a:xfrm>
                <a:off x="5760625" y="3895200"/>
                <a:ext cx="139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8" extrusionOk="0">
                    <a:moveTo>
                      <a:pt x="279" y="1"/>
                    </a:moveTo>
                    <a:cubicBezTo>
                      <a:pt x="254" y="1"/>
                      <a:pt x="228" y="5"/>
                      <a:pt x="201" y="14"/>
                    </a:cubicBezTo>
                    <a:cubicBezTo>
                      <a:pt x="67" y="80"/>
                      <a:pt x="1" y="214"/>
                      <a:pt x="34" y="347"/>
                    </a:cubicBezTo>
                    <a:cubicBezTo>
                      <a:pt x="67" y="447"/>
                      <a:pt x="159" y="497"/>
                      <a:pt x="255" y="497"/>
                    </a:cubicBezTo>
                    <a:cubicBezTo>
                      <a:pt x="351" y="497"/>
                      <a:pt x="451" y="447"/>
                      <a:pt x="501" y="347"/>
                    </a:cubicBezTo>
                    <a:cubicBezTo>
                      <a:pt x="559" y="174"/>
                      <a:pt x="441" y="1"/>
                      <a:pt x="2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1" name="Google Shape;25611;p62"/>
              <p:cNvSpPr/>
              <p:nvPr/>
            </p:nvSpPr>
            <p:spPr>
              <a:xfrm>
                <a:off x="6544050" y="3766600"/>
                <a:ext cx="14375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28" extrusionOk="0">
                    <a:moveTo>
                      <a:pt x="110" y="0"/>
                    </a:moveTo>
                    <a:cubicBezTo>
                      <a:pt x="45" y="0"/>
                      <a:pt x="1" y="42"/>
                      <a:pt x="19" y="154"/>
                    </a:cubicBezTo>
                    <a:cubicBezTo>
                      <a:pt x="48" y="241"/>
                      <a:pt x="127" y="327"/>
                      <a:pt x="234" y="327"/>
                    </a:cubicBezTo>
                    <a:cubicBezTo>
                      <a:pt x="251" y="327"/>
                      <a:pt x="268" y="325"/>
                      <a:pt x="286" y="321"/>
                    </a:cubicBezTo>
                    <a:cubicBezTo>
                      <a:pt x="574" y="273"/>
                      <a:pt x="275" y="0"/>
                      <a:pt x="1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2" name="Google Shape;25612;p62"/>
              <p:cNvSpPr/>
              <p:nvPr/>
            </p:nvSpPr>
            <p:spPr>
              <a:xfrm>
                <a:off x="6748975" y="3073875"/>
                <a:ext cx="1155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11" extrusionOk="0">
                    <a:moveTo>
                      <a:pt x="202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177"/>
                      <a:pt x="395" y="43"/>
                      <a:pt x="262" y="10"/>
                    </a:cubicBezTo>
                    <a:cubicBezTo>
                      <a:pt x="239" y="4"/>
                      <a:pt x="219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3" name="Google Shape;25613;p62"/>
              <p:cNvSpPr/>
              <p:nvPr/>
            </p:nvSpPr>
            <p:spPr>
              <a:xfrm>
                <a:off x="6283300" y="2373350"/>
                <a:ext cx="171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89" extrusionOk="0">
                    <a:moveTo>
                      <a:pt x="350" y="0"/>
                    </a:moveTo>
                    <a:cubicBezTo>
                      <a:pt x="176" y="0"/>
                      <a:pt x="0" y="189"/>
                      <a:pt x="142" y="378"/>
                    </a:cubicBezTo>
                    <a:cubicBezTo>
                      <a:pt x="191" y="456"/>
                      <a:pt x="263" y="488"/>
                      <a:pt x="335" y="488"/>
                    </a:cubicBezTo>
                    <a:cubicBezTo>
                      <a:pt x="508" y="488"/>
                      <a:pt x="684" y="300"/>
                      <a:pt x="542" y="111"/>
                    </a:cubicBezTo>
                    <a:cubicBezTo>
                      <a:pt x="493" y="33"/>
                      <a:pt x="422" y="0"/>
                      <a:pt x="3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4" name="Google Shape;25614;p62"/>
              <p:cNvSpPr/>
              <p:nvPr/>
            </p:nvSpPr>
            <p:spPr>
              <a:xfrm>
                <a:off x="5384525" y="2532675"/>
                <a:ext cx="125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83" extrusionOk="0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7" y="9"/>
                      <a:pt x="1" y="142"/>
                      <a:pt x="1" y="276"/>
                    </a:cubicBezTo>
                    <a:cubicBezTo>
                      <a:pt x="30" y="392"/>
                      <a:pt x="134" y="482"/>
                      <a:pt x="248" y="482"/>
                    </a:cubicBezTo>
                    <a:cubicBezTo>
                      <a:pt x="266" y="482"/>
                      <a:pt x="283" y="480"/>
                      <a:pt x="301" y="476"/>
                    </a:cubicBezTo>
                    <a:cubicBezTo>
                      <a:pt x="434" y="443"/>
                      <a:pt x="501" y="309"/>
                      <a:pt x="501" y="176"/>
                    </a:cubicBezTo>
                    <a:cubicBezTo>
                      <a:pt x="473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5" name="Google Shape;25615;p62"/>
              <p:cNvSpPr/>
              <p:nvPr/>
            </p:nvSpPr>
            <p:spPr>
              <a:xfrm>
                <a:off x="5870700" y="3356400"/>
                <a:ext cx="139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78" extrusionOk="0">
                    <a:moveTo>
                      <a:pt x="268" y="0"/>
                    </a:moveTo>
                    <a:cubicBezTo>
                      <a:pt x="176" y="0"/>
                      <a:pt x="84" y="50"/>
                      <a:pt x="34" y="150"/>
                    </a:cubicBezTo>
                    <a:cubicBezTo>
                      <a:pt x="1" y="284"/>
                      <a:pt x="68" y="417"/>
                      <a:pt x="168" y="451"/>
                    </a:cubicBezTo>
                    <a:cubicBezTo>
                      <a:pt x="204" y="469"/>
                      <a:pt x="241" y="477"/>
                      <a:pt x="276" y="477"/>
                    </a:cubicBezTo>
                    <a:cubicBezTo>
                      <a:pt x="432" y="477"/>
                      <a:pt x="556" y="314"/>
                      <a:pt x="501" y="150"/>
                    </a:cubicBezTo>
                    <a:cubicBezTo>
                      <a:pt x="451" y="50"/>
                      <a:pt x="359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6" name="Google Shape;25616;p62"/>
              <p:cNvSpPr/>
              <p:nvPr/>
            </p:nvSpPr>
            <p:spPr>
              <a:xfrm>
                <a:off x="6813875" y="3151575"/>
                <a:ext cx="1170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09" extrusionOk="0">
                    <a:moveTo>
                      <a:pt x="355" y="1"/>
                    </a:moveTo>
                    <a:cubicBezTo>
                      <a:pt x="221" y="1"/>
                      <a:pt x="1" y="409"/>
                      <a:pt x="224" y="409"/>
                    </a:cubicBezTo>
                    <a:cubicBezTo>
                      <a:pt x="237" y="409"/>
                      <a:pt x="251" y="407"/>
                      <a:pt x="268" y="404"/>
                    </a:cubicBezTo>
                    <a:cubicBezTo>
                      <a:pt x="401" y="371"/>
                      <a:pt x="468" y="238"/>
                      <a:pt x="434" y="104"/>
                    </a:cubicBezTo>
                    <a:cubicBezTo>
                      <a:pt x="421" y="30"/>
                      <a:pt x="391" y="1"/>
                      <a:pt x="3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7" name="Google Shape;25617;p62"/>
              <p:cNvSpPr/>
              <p:nvPr/>
            </p:nvSpPr>
            <p:spPr>
              <a:xfrm>
                <a:off x="6853625" y="2654900"/>
                <a:ext cx="13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358" extrusionOk="0">
                    <a:moveTo>
                      <a:pt x="471" y="0"/>
                    </a:moveTo>
                    <a:cubicBezTo>
                      <a:pt x="316" y="0"/>
                      <a:pt x="1" y="332"/>
                      <a:pt x="279" y="357"/>
                    </a:cubicBezTo>
                    <a:cubicBezTo>
                      <a:pt x="412" y="357"/>
                      <a:pt x="546" y="257"/>
                      <a:pt x="546" y="124"/>
                    </a:cubicBezTo>
                    <a:cubicBezTo>
                      <a:pt x="554" y="34"/>
                      <a:pt x="521" y="0"/>
                      <a:pt x="4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8" name="Google Shape;25618;p62"/>
              <p:cNvSpPr/>
              <p:nvPr/>
            </p:nvSpPr>
            <p:spPr>
              <a:xfrm>
                <a:off x="6452375" y="2406800"/>
                <a:ext cx="1772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709" h="479" extrusionOk="0">
                    <a:moveTo>
                      <a:pt x="353" y="1"/>
                    </a:moveTo>
                    <a:cubicBezTo>
                      <a:pt x="144" y="1"/>
                      <a:pt x="0" y="302"/>
                      <a:pt x="251" y="441"/>
                    </a:cubicBezTo>
                    <a:cubicBezTo>
                      <a:pt x="293" y="467"/>
                      <a:pt x="334" y="478"/>
                      <a:pt x="372" y="478"/>
                    </a:cubicBezTo>
                    <a:cubicBezTo>
                      <a:pt x="579" y="478"/>
                      <a:pt x="709" y="153"/>
                      <a:pt x="484" y="40"/>
                    </a:cubicBezTo>
                    <a:cubicBezTo>
                      <a:pt x="440" y="13"/>
                      <a:pt x="395" y="1"/>
                      <a:pt x="3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9" name="Google Shape;25619;p62"/>
              <p:cNvSpPr/>
              <p:nvPr/>
            </p:nvSpPr>
            <p:spPr>
              <a:xfrm>
                <a:off x="5277775" y="2962400"/>
                <a:ext cx="149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478" extrusionOk="0">
                    <a:moveTo>
                      <a:pt x="250" y="0"/>
                    </a:moveTo>
                    <a:cubicBezTo>
                      <a:pt x="222" y="0"/>
                      <a:pt x="194" y="10"/>
                      <a:pt x="168" y="32"/>
                    </a:cubicBezTo>
                    <a:cubicBezTo>
                      <a:pt x="34" y="99"/>
                      <a:pt x="1" y="232"/>
                      <a:pt x="34" y="333"/>
                    </a:cubicBezTo>
                    <a:cubicBezTo>
                      <a:pt x="85" y="434"/>
                      <a:pt x="175" y="478"/>
                      <a:pt x="274" y="478"/>
                    </a:cubicBezTo>
                    <a:cubicBezTo>
                      <a:pt x="305" y="478"/>
                      <a:pt x="336" y="474"/>
                      <a:pt x="368" y="466"/>
                    </a:cubicBezTo>
                    <a:cubicBezTo>
                      <a:pt x="599" y="408"/>
                      <a:pt x="430" y="0"/>
                      <a:pt x="2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0" name="Google Shape;25620;p62"/>
              <p:cNvSpPr/>
              <p:nvPr/>
            </p:nvSpPr>
            <p:spPr>
              <a:xfrm>
                <a:off x="5272775" y="3564450"/>
                <a:ext cx="1255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68" extrusionOk="0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468"/>
                      <a:pt x="234" y="468"/>
                    </a:cubicBezTo>
                    <a:cubicBezTo>
                      <a:pt x="368" y="468"/>
                      <a:pt x="501" y="368"/>
                      <a:pt x="501" y="234"/>
                    </a:cubicBezTo>
                    <a:cubicBezTo>
                      <a:pt x="501" y="101"/>
                      <a:pt x="368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1" name="Google Shape;25621;p62"/>
              <p:cNvSpPr/>
              <p:nvPr/>
            </p:nvSpPr>
            <p:spPr>
              <a:xfrm>
                <a:off x="6536250" y="3854150"/>
                <a:ext cx="1400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8" extrusionOk="0">
                    <a:moveTo>
                      <a:pt x="462" y="1"/>
                    </a:moveTo>
                    <a:cubicBezTo>
                      <a:pt x="307" y="1"/>
                      <a:pt x="1" y="273"/>
                      <a:pt x="265" y="321"/>
                    </a:cubicBezTo>
                    <a:cubicBezTo>
                      <a:pt x="283" y="326"/>
                      <a:pt x="300" y="328"/>
                      <a:pt x="318" y="328"/>
                    </a:cubicBezTo>
                    <a:cubicBezTo>
                      <a:pt x="431" y="328"/>
                      <a:pt x="532" y="241"/>
                      <a:pt x="532" y="155"/>
                    </a:cubicBezTo>
                    <a:cubicBezTo>
                      <a:pt x="560" y="42"/>
                      <a:pt x="522" y="1"/>
                      <a:pt x="4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2" name="Google Shape;25622;p62"/>
              <p:cNvSpPr/>
              <p:nvPr/>
            </p:nvSpPr>
            <p:spPr>
              <a:xfrm>
                <a:off x="6898950" y="3558200"/>
                <a:ext cx="138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98" extrusionOk="0">
                    <a:moveTo>
                      <a:pt x="250" y="1"/>
                    </a:moveTo>
                    <a:cubicBezTo>
                      <a:pt x="159" y="1"/>
                      <a:pt x="67" y="51"/>
                      <a:pt x="34" y="151"/>
                    </a:cubicBezTo>
                    <a:cubicBezTo>
                      <a:pt x="0" y="284"/>
                      <a:pt x="67" y="418"/>
                      <a:pt x="167" y="484"/>
                    </a:cubicBezTo>
                    <a:cubicBezTo>
                      <a:pt x="194" y="493"/>
                      <a:pt x="221" y="497"/>
                      <a:pt x="247" y="497"/>
                    </a:cubicBezTo>
                    <a:cubicBezTo>
                      <a:pt x="415" y="497"/>
                      <a:pt x="554" y="324"/>
                      <a:pt x="467" y="151"/>
                    </a:cubicBezTo>
                    <a:cubicBezTo>
                      <a:pt x="434" y="51"/>
                      <a:pt x="342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3" name="Google Shape;25623;p62"/>
              <p:cNvSpPr/>
              <p:nvPr/>
            </p:nvSpPr>
            <p:spPr>
              <a:xfrm>
                <a:off x="6953000" y="3455625"/>
                <a:ext cx="151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607" h="485" extrusionOk="0">
                    <a:moveTo>
                      <a:pt x="350" y="0"/>
                    </a:moveTo>
                    <a:cubicBezTo>
                      <a:pt x="132" y="0"/>
                      <a:pt x="0" y="304"/>
                      <a:pt x="207" y="451"/>
                    </a:cubicBezTo>
                    <a:cubicBezTo>
                      <a:pt x="251" y="473"/>
                      <a:pt x="295" y="484"/>
                      <a:pt x="337" y="484"/>
                    </a:cubicBezTo>
                    <a:cubicBezTo>
                      <a:pt x="421" y="484"/>
                      <a:pt x="496" y="440"/>
                      <a:pt x="540" y="351"/>
                    </a:cubicBezTo>
                    <a:cubicBezTo>
                      <a:pt x="607" y="251"/>
                      <a:pt x="573" y="84"/>
                      <a:pt x="440" y="17"/>
                    </a:cubicBezTo>
                    <a:cubicBezTo>
                      <a:pt x="409" y="6"/>
                      <a:pt x="379" y="0"/>
                      <a:pt x="3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4" name="Google Shape;25624;p62"/>
              <p:cNvSpPr/>
              <p:nvPr/>
            </p:nvSpPr>
            <p:spPr>
              <a:xfrm>
                <a:off x="6989850" y="3365950"/>
                <a:ext cx="13350" cy="1172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69" extrusionOk="0">
                    <a:moveTo>
                      <a:pt x="244" y="0"/>
                    </a:moveTo>
                    <a:cubicBezTo>
                      <a:pt x="166" y="0"/>
                      <a:pt x="88" y="37"/>
                      <a:pt x="67" y="102"/>
                    </a:cubicBezTo>
                    <a:cubicBezTo>
                      <a:pt x="0" y="235"/>
                      <a:pt x="33" y="369"/>
                      <a:pt x="167" y="435"/>
                    </a:cubicBezTo>
                    <a:cubicBezTo>
                      <a:pt x="200" y="458"/>
                      <a:pt x="237" y="469"/>
                      <a:pt x="274" y="469"/>
                    </a:cubicBezTo>
                    <a:cubicBezTo>
                      <a:pt x="348" y="469"/>
                      <a:pt x="423" y="424"/>
                      <a:pt x="467" y="335"/>
                    </a:cubicBezTo>
                    <a:cubicBezTo>
                      <a:pt x="534" y="235"/>
                      <a:pt x="500" y="69"/>
                      <a:pt x="367" y="35"/>
                    </a:cubicBezTo>
                    <a:cubicBezTo>
                      <a:pt x="332" y="12"/>
                      <a:pt x="288" y="0"/>
                      <a:pt x="2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5" name="Google Shape;25625;p62"/>
              <p:cNvSpPr/>
              <p:nvPr/>
            </p:nvSpPr>
            <p:spPr>
              <a:xfrm>
                <a:off x="6923125" y="3484375"/>
                <a:ext cx="142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70" extrusionOk="0">
                    <a:moveTo>
                      <a:pt x="295" y="0"/>
                    </a:moveTo>
                    <a:cubicBezTo>
                      <a:pt x="215" y="0"/>
                      <a:pt x="144" y="37"/>
                      <a:pt x="101" y="102"/>
                    </a:cubicBezTo>
                    <a:cubicBezTo>
                      <a:pt x="1" y="235"/>
                      <a:pt x="34" y="368"/>
                      <a:pt x="167" y="435"/>
                    </a:cubicBezTo>
                    <a:cubicBezTo>
                      <a:pt x="203" y="459"/>
                      <a:pt x="247" y="470"/>
                      <a:pt x="291" y="470"/>
                    </a:cubicBezTo>
                    <a:cubicBezTo>
                      <a:pt x="373" y="470"/>
                      <a:pt x="458" y="433"/>
                      <a:pt x="501" y="368"/>
                    </a:cubicBezTo>
                    <a:cubicBezTo>
                      <a:pt x="568" y="268"/>
                      <a:pt x="534" y="102"/>
                      <a:pt x="434" y="35"/>
                    </a:cubicBezTo>
                    <a:cubicBezTo>
                      <a:pt x="387" y="11"/>
                      <a:pt x="340" y="0"/>
                      <a:pt x="2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6" name="Google Shape;25626;p62"/>
              <p:cNvSpPr/>
              <p:nvPr/>
            </p:nvSpPr>
            <p:spPr>
              <a:xfrm>
                <a:off x="6928975" y="3460975"/>
                <a:ext cx="156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484" extrusionOk="0">
                    <a:moveTo>
                      <a:pt x="311" y="0"/>
                    </a:moveTo>
                    <a:cubicBezTo>
                      <a:pt x="297" y="0"/>
                      <a:pt x="282" y="1"/>
                      <a:pt x="267" y="4"/>
                    </a:cubicBezTo>
                    <a:cubicBezTo>
                      <a:pt x="67" y="37"/>
                      <a:pt x="0" y="304"/>
                      <a:pt x="167" y="437"/>
                    </a:cubicBezTo>
                    <a:cubicBezTo>
                      <a:pt x="212" y="467"/>
                      <a:pt x="270" y="484"/>
                      <a:pt x="327" y="484"/>
                    </a:cubicBezTo>
                    <a:cubicBezTo>
                      <a:pt x="397" y="484"/>
                      <a:pt x="464" y="459"/>
                      <a:pt x="500" y="404"/>
                    </a:cubicBezTo>
                    <a:cubicBezTo>
                      <a:pt x="625" y="217"/>
                      <a:pt x="517" y="0"/>
                      <a:pt x="3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7" name="Google Shape;25627;p62"/>
              <p:cNvSpPr/>
              <p:nvPr/>
            </p:nvSpPr>
            <p:spPr>
              <a:xfrm>
                <a:off x="7024875" y="3300275"/>
                <a:ext cx="1420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4" extrusionOk="0">
                    <a:moveTo>
                      <a:pt x="290" y="0"/>
                    </a:moveTo>
                    <a:cubicBezTo>
                      <a:pt x="198" y="0"/>
                      <a:pt x="115" y="55"/>
                      <a:pt x="67" y="127"/>
                    </a:cubicBezTo>
                    <a:cubicBezTo>
                      <a:pt x="0" y="260"/>
                      <a:pt x="33" y="394"/>
                      <a:pt x="167" y="461"/>
                    </a:cubicBezTo>
                    <a:cubicBezTo>
                      <a:pt x="200" y="483"/>
                      <a:pt x="241" y="494"/>
                      <a:pt x="283" y="494"/>
                    </a:cubicBezTo>
                    <a:cubicBezTo>
                      <a:pt x="367" y="494"/>
                      <a:pt x="456" y="449"/>
                      <a:pt x="500" y="361"/>
                    </a:cubicBezTo>
                    <a:cubicBezTo>
                      <a:pt x="567" y="260"/>
                      <a:pt x="500" y="94"/>
                      <a:pt x="400" y="27"/>
                    </a:cubicBezTo>
                    <a:cubicBezTo>
                      <a:pt x="363" y="8"/>
                      <a:pt x="326" y="0"/>
                      <a:pt x="2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8" name="Google Shape;25628;p62"/>
              <p:cNvSpPr/>
              <p:nvPr/>
            </p:nvSpPr>
            <p:spPr>
              <a:xfrm>
                <a:off x="7021525" y="3386675"/>
                <a:ext cx="14775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76" extrusionOk="0">
                    <a:moveTo>
                      <a:pt x="249" y="0"/>
                    </a:moveTo>
                    <a:cubicBezTo>
                      <a:pt x="135" y="0"/>
                      <a:pt x="34" y="91"/>
                      <a:pt x="34" y="207"/>
                    </a:cubicBezTo>
                    <a:cubicBezTo>
                      <a:pt x="1" y="340"/>
                      <a:pt x="101" y="474"/>
                      <a:pt x="234" y="474"/>
                    </a:cubicBezTo>
                    <a:cubicBezTo>
                      <a:pt x="245" y="475"/>
                      <a:pt x="255" y="475"/>
                      <a:pt x="264" y="475"/>
                    </a:cubicBezTo>
                    <a:cubicBezTo>
                      <a:pt x="539" y="475"/>
                      <a:pt x="591" y="39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9" name="Google Shape;25629;p62"/>
              <p:cNvSpPr/>
              <p:nvPr/>
            </p:nvSpPr>
            <p:spPr>
              <a:xfrm>
                <a:off x="7034725" y="3437350"/>
                <a:ext cx="14150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66" h="477" extrusionOk="0">
                    <a:moveTo>
                      <a:pt x="281" y="0"/>
                    </a:moveTo>
                    <a:cubicBezTo>
                      <a:pt x="142" y="0"/>
                      <a:pt x="1" y="107"/>
                      <a:pt x="40" y="281"/>
                    </a:cubicBezTo>
                    <a:cubicBezTo>
                      <a:pt x="67" y="419"/>
                      <a:pt x="168" y="477"/>
                      <a:pt x="270" y="477"/>
                    </a:cubicBezTo>
                    <a:cubicBezTo>
                      <a:pt x="417" y="477"/>
                      <a:pt x="566" y="358"/>
                      <a:pt x="507" y="181"/>
                    </a:cubicBezTo>
                    <a:cubicBezTo>
                      <a:pt x="479" y="56"/>
                      <a:pt x="381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0" name="Google Shape;25630;p62"/>
              <p:cNvSpPr/>
              <p:nvPr/>
            </p:nvSpPr>
            <p:spPr>
              <a:xfrm>
                <a:off x="7119925" y="3309850"/>
                <a:ext cx="1420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80" extrusionOk="0">
                    <a:moveTo>
                      <a:pt x="273" y="0"/>
                    </a:moveTo>
                    <a:cubicBezTo>
                      <a:pt x="202" y="0"/>
                      <a:pt x="140" y="33"/>
                      <a:pt x="101" y="111"/>
                    </a:cubicBezTo>
                    <a:cubicBezTo>
                      <a:pt x="1" y="211"/>
                      <a:pt x="34" y="344"/>
                      <a:pt x="134" y="445"/>
                    </a:cubicBezTo>
                    <a:cubicBezTo>
                      <a:pt x="182" y="468"/>
                      <a:pt x="229" y="479"/>
                      <a:pt x="273" y="479"/>
                    </a:cubicBezTo>
                    <a:cubicBezTo>
                      <a:pt x="354" y="479"/>
                      <a:pt x="425" y="442"/>
                      <a:pt x="468" y="378"/>
                    </a:cubicBezTo>
                    <a:cubicBezTo>
                      <a:pt x="568" y="278"/>
                      <a:pt x="535" y="111"/>
                      <a:pt x="434" y="44"/>
                    </a:cubicBezTo>
                    <a:cubicBezTo>
                      <a:pt x="379" y="17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1" name="Google Shape;25631;p62"/>
              <p:cNvSpPr/>
              <p:nvPr/>
            </p:nvSpPr>
            <p:spPr>
              <a:xfrm>
                <a:off x="7138375" y="3372225"/>
                <a:ext cx="147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327" extrusionOk="0">
                    <a:moveTo>
                      <a:pt x="120" y="0"/>
                    </a:moveTo>
                    <a:cubicBezTo>
                      <a:pt x="48" y="0"/>
                      <a:pt x="0" y="41"/>
                      <a:pt x="30" y="151"/>
                    </a:cubicBezTo>
                    <a:cubicBezTo>
                      <a:pt x="85" y="262"/>
                      <a:pt x="186" y="326"/>
                      <a:pt x="276" y="326"/>
                    </a:cubicBezTo>
                    <a:cubicBezTo>
                      <a:pt x="295" y="326"/>
                      <a:pt x="313" y="324"/>
                      <a:pt x="330" y="318"/>
                    </a:cubicBezTo>
                    <a:cubicBezTo>
                      <a:pt x="587" y="224"/>
                      <a:pt x="288" y="0"/>
                      <a:pt x="1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2" name="Google Shape;25632;p62"/>
              <p:cNvSpPr/>
              <p:nvPr/>
            </p:nvSpPr>
            <p:spPr>
              <a:xfrm>
                <a:off x="7132775" y="3151000"/>
                <a:ext cx="14700" cy="127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510" extrusionOk="0">
                    <a:moveTo>
                      <a:pt x="302" y="1"/>
                    </a:moveTo>
                    <a:cubicBezTo>
                      <a:pt x="221" y="1"/>
                      <a:pt x="136" y="63"/>
                      <a:pt x="87" y="160"/>
                    </a:cubicBezTo>
                    <a:cubicBezTo>
                      <a:pt x="0" y="356"/>
                      <a:pt x="154" y="509"/>
                      <a:pt x="309" y="509"/>
                    </a:cubicBezTo>
                    <a:cubicBezTo>
                      <a:pt x="391" y="509"/>
                      <a:pt x="474" y="465"/>
                      <a:pt x="521" y="361"/>
                    </a:cubicBezTo>
                    <a:cubicBezTo>
                      <a:pt x="588" y="227"/>
                      <a:pt x="521" y="94"/>
                      <a:pt x="387" y="27"/>
                    </a:cubicBezTo>
                    <a:cubicBezTo>
                      <a:pt x="361" y="9"/>
                      <a:pt x="331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3" name="Google Shape;25633;p62"/>
              <p:cNvSpPr/>
              <p:nvPr/>
            </p:nvSpPr>
            <p:spPr>
              <a:xfrm>
                <a:off x="7222725" y="3047900"/>
                <a:ext cx="131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00" extrusionOk="0">
                    <a:moveTo>
                      <a:pt x="288" y="0"/>
                    </a:moveTo>
                    <a:cubicBezTo>
                      <a:pt x="144" y="0"/>
                      <a:pt x="0" y="131"/>
                      <a:pt x="25" y="282"/>
                    </a:cubicBezTo>
                    <a:cubicBezTo>
                      <a:pt x="47" y="411"/>
                      <a:pt x="167" y="499"/>
                      <a:pt x="285" y="499"/>
                    </a:cubicBezTo>
                    <a:cubicBezTo>
                      <a:pt x="349" y="499"/>
                      <a:pt x="412" y="474"/>
                      <a:pt x="459" y="415"/>
                    </a:cubicBezTo>
                    <a:cubicBezTo>
                      <a:pt x="525" y="282"/>
                      <a:pt x="525" y="148"/>
                      <a:pt x="425" y="48"/>
                    </a:cubicBezTo>
                    <a:cubicBezTo>
                      <a:pt x="384" y="15"/>
                      <a:pt x="336" y="0"/>
                      <a:pt x="2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4" name="Google Shape;25634;p62"/>
              <p:cNvSpPr/>
              <p:nvPr/>
            </p:nvSpPr>
            <p:spPr>
              <a:xfrm>
                <a:off x="7119925" y="3180150"/>
                <a:ext cx="13800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77" extrusionOk="0">
                    <a:moveTo>
                      <a:pt x="263" y="1"/>
                    </a:moveTo>
                    <a:cubicBezTo>
                      <a:pt x="192" y="1"/>
                      <a:pt x="120" y="30"/>
                      <a:pt x="68" y="95"/>
                    </a:cubicBezTo>
                    <a:cubicBezTo>
                      <a:pt x="1" y="229"/>
                      <a:pt x="34" y="362"/>
                      <a:pt x="134" y="429"/>
                    </a:cubicBezTo>
                    <a:cubicBezTo>
                      <a:pt x="176" y="462"/>
                      <a:pt x="224" y="477"/>
                      <a:pt x="271" y="477"/>
                    </a:cubicBezTo>
                    <a:cubicBezTo>
                      <a:pt x="414" y="477"/>
                      <a:pt x="551" y="345"/>
                      <a:pt x="501" y="195"/>
                    </a:cubicBezTo>
                    <a:cubicBezTo>
                      <a:pt x="481" y="73"/>
                      <a:pt x="373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5" name="Google Shape;25635;p62"/>
              <p:cNvSpPr/>
              <p:nvPr/>
            </p:nvSpPr>
            <p:spPr>
              <a:xfrm>
                <a:off x="7108175" y="3131475"/>
                <a:ext cx="159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487" extrusionOk="0">
                    <a:moveTo>
                      <a:pt x="390" y="1"/>
                    </a:moveTo>
                    <a:cubicBezTo>
                      <a:pt x="372" y="1"/>
                      <a:pt x="355" y="3"/>
                      <a:pt x="337" y="7"/>
                    </a:cubicBezTo>
                    <a:cubicBezTo>
                      <a:pt x="0" y="7"/>
                      <a:pt x="57" y="486"/>
                      <a:pt x="328" y="486"/>
                    </a:cubicBezTo>
                    <a:cubicBezTo>
                      <a:pt x="352" y="486"/>
                      <a:pt x="377" y="483"/>
                      <a:pt x="404" y="474"/>
                    </a:cubicBezTo>
                    <a:cubicBezTo>
                      <a:pt x="538" y="441"/>
                      <a:pt x="638" y="341"/>
                      <a:pt x="604" y="208"/>
                    </a:cubicBezTo>
                    <a:cubicBezTo>
                      <a:pt x="604" y="92"/>
                      <a:pt x="504" y="1"/>
                      <a:pt x="3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6" name="Google Shape;25636;p62"/>
              <p:cNvSpPr/>
              <p:nvPr/>
            </p:nvSpPr>
            <p:spPr>
              <a:xfrm>
                <a:off x="7112425" y="2972375"/>
                <a:ext cx="1337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01" extrusionOk="0">
                    <a:moveTo>
                      <a:pt x="301" y="0"/>
                    </a:moveTo>
                    <a:cubicBezTo>
                      <a:pt x="1" y="34"/>
                      <a:pt x="1" y="467"/>
                      <a:pt x="301" y="501"/>
                    </a:cubicBezTo>
                    <a:cubicBezTo>
                      <a:pt x="434" y="501"/>
                      <a:pt x="534" y="401"/>
                      <a:pt x="534" y="267"/>
                    </a:cubicBezTo>
                    <a:cubicBezTo>
                      <a:pt x="534" y="134"/>
                      <a:pt x="434" y="0"/>
                      <a:pt x="3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7" name="Google Shape;25637;p62"/>
              <p:cNvSpPr/>
              <p:nvPr/>
            </p:nvSpPr>
            <p:spPr>
              <a:xfrm>
                <a:off x="7101125" y="3016350"/>
                <a:ext cx="146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16" extrusionOk="0">
                    <a:moveTo>
                      <a:pt x="251" y="1"/>
                    </a:moveTo>
                    <a:cubicBezTo>
                      <a:pt x="143" y="1"/>
                      <a:pt x="47" y="65"/>
                      <a:pt x="19" y="176"/>
                    </a:cubicBezTo>
                    <a:cubicBezTo>
                      <a:pt x="1" y="277"/>
                      <a:pt x="43" y="315"/>
                      <a:pt x="107" y="315"/>
                    </a:cubicBezTo>
                    <a:cubicBezTo>
                      <a:pt x="274" y="315"/>
                      <a:pt x="585" y="57"/>
                      <a:pt x="319" y="9"/>
                    </a:cubicBezTo>
                    <a:cubicBezTo>
                      <a:pt x="296" y="3"/>
                      <a:pt x="273" y="1"/>
                      <a:pt x="2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8" name="Google Shape;25638;p62"/>
              <p:cNvSpPr/>
              <p:nvPr/>
            </p:nvSpPr>
            <p:spPr>
              <a:xfrm>
                <a:off x="7072400" y="3147325"/>
                <a:ext cx="147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77" extrusionOk="0">
                    <a:moveTo>
                      <a:pt x="282" y="1"/>
                    </a:moveTo>
                    <a:cubicBezTo>
                      <a:pt x="167" y="1"/>
                      <a:pt x="63" y="91"/>
                      <a:pt x="34" y="207"/>
                    </a:cubicBezTo>
                    <a:cubicBezTo>
                      <a:pt x="0" y="341"/>
                      <a:pt x="101" y="441"/>
                      <a:pt x="234" y="474"/>
                    </a:cubicBezTo>
                    <a:cubicBezTo>
                      <a:pt x="246" y="476"/>
                      <a:pt x="257" y="476"/>
                      <a:pt x="269" y="476"/>
                    </a:cubicBezTo>
                    <a:cubicBezTo>
                      <a:pt x="539" y="476"/>
                      <a:pt x="590" y="103"/>
                      <a:pt x="334" y="7"/>
                    </a:cubicBezTo>
                    <a:cubicBezTo>
                      <a:pt x="316" y="3"/>
                      <a:pt x="299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9" name="Google Shape;25639;p62"/>
              <p:cNvSpPr/>
              <p:nvPr/>
            </p:nvSpPr>
            <p:spPr>
              <a:xfrm>
                <a:off x="7082375" y="2959850"/>
                <a:ext cx="125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502" extrusionOk="0">
                    <a:moveTo>
                      <a:pt x="269" y="1"/>
                    </a:moveTo>
                    <a:cubicBezTo>
                      <a:pt x="135" y="1"/>
                      <a:pt x="35" y="101"/>
                      <a:pt x="35" y="234"/>
                    </a:cubicBezTo>
                    <a:cubicBezTo>
                      <a:pt x="0" y="409"/>
                      <a:pt x="131" y="502"/>
                      <a:pt x="262" y="502"/>
                    </a:cubicBezTo>
                    <a:cubicBezTo>
                      <a:pt x="382" y="502"/>
                      <a:pt x="502" y="426"/>
                      <a:pt x="502" y="268"/>
                    </a:cubicBezTo>
                    <a:cubicBezTo>
                      <a:pt x="502" y="134"/>
                      <a:pt x="402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0" name="Google Shape;25640;p62"/>
              <p:cNvSpPr/>
              <p:nvPr/>
            </p:nvSpPr>
            <p:spPr>
              <a:xfrm>
                <a:off x="7109400" y="2871425"/>
                <a:ext cx="1472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78" extrusionOk="0">
                    <a:moveTo>
                      <a:pt x="354" y="0"/>
                    </a:moveTo>
                    <a:cubicBezTo>
                      <a:pt x="81" y="0"/>
                      <a:pt x="0" y="373"/>
                      <a:pt x="288" y="469"/>
                    </a:cubicBezTo>
                    <a:cubicBezTo>
                      <a:pt x="306" y="475"/>
                      <a:pt x="324" y="478"/>
                      <a:pt x="342" y="478"/>
                    </a:cubicBezTo>
                    <a:cubicBezTo>
                      <a:pt x="431" y="478"/>
                      <a:pt x="528" y="413"/>
                      <a:pt x="555" y="302"/>
                    </a:cubicBezTo>
                    <a:cubicBezTo>
                      <a:pt x="589" y="169"/>
                      <a:pt x="522" y="35"/>
                      <a:pt x="388" y="2"/>
                    </a:cubicBezTo>
                    <a:cubicBezTo>
                      <a:pt x="377" y="1"/>
                      <a:pt x="365" y="0"/>
                      <a:pt x="3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1" name="Google Shape;25641;p62"/>
              <p:cNvSpPr/>
              <p:nvPr/>
            </p:nvSpPr>
            <p:spPr>
              <a:xfrm>
                <a:off x="7190275" y="2995425"/>
                <a:ext cx="147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2" extrusionOk="0">
                    <a:moveTo>
                      <a:pt x="308" y="1"/>
                    </a:moveTo>
                    <a:cubicBezTo>
                      <a:pt x="119" y="1"/>
                      <a:pt x="1" y="199"/>
                      <a:pt x="89" y="346"/>
                    </a:cubicBezTo>
                    <a:cubicBezTo>
                      <a:pt x="114" y="448"/>
                      <a:pt x="218" y="491"/>
                      <a:pt x="310" y="491"/>
                    </a:cubicBezTo>
                    <a:cubicBezTo>
                      <a:pt x="338" y="491"/>
                      <a:pt x="365" y="487"/>
                      <a:pt x="389" y="479"/>
                    </a:cubicBezTo>
                    <a:cubicBezTo>
                      <a:pt x="589" y="379"/>
                      <a:pt x="589" y="112"/>
                      <a:pt x="389" y="12"/>
                    </a:cubicBezTo>
                    <a:cubicBezTo>
                      <a:pt x="361" y="4"/>
                      <a:pt x="334" y="1"/>
                      <a:pt x="3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2" name="Google Shape;25642;p62"/>
              <p:cNvSpPr/>
              <p:nvPr/>
            </p:nvSpPr>
            <p:spPr>
              <a:xfrm>
                <a:off x="7173300" y="3020700"/>
                <a:ext cx="1390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96" extrusionOk="0">
                    <a:moveTo>
                      <a:pt x="275" y="1"/>
                    </a:moveTo>
                    <a:cubicBezTo>
                      <a:pt x="194" y="1"/>
                      <a:pt x="113" y="44"/>
                      <a:pt x="67" y="135"/>
                    </a:cubicBezTo>
                    <a:cubicBezTo>
                      <a:pt x="1" y="269"/>
                      <a:pt x="34" y="402"/>
                      <a:pt x="167" y="469"/>
                    </a:cubicBezTo>
                    <a:cubicBezTo>
                      <a:pt x="204" y="487"/>
                      <a:pt x="241" y="496"/>
                      <a:pt x="276" y="496"/>
                    </a:cubicBezTo>
                    <a:cubicBezTo>
                      <a:pt x="432" y="496"/>
                      <a:pt x="556" y="332"/>
                      <a:pt x="501" y="169"/>
                    </a:cubicBezTo>
                    <a:cubicBezTo>
                      <a:pt x="465" y="60"/>
                      <a:pt x="370" y="1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3" name="Google Shape;25643;p62"/>
              <p:cNvSpPr/>
              <p:nvPr/>
            </p:nvSpPr>
            <p:spPr>
              <a:xfrm>
                <a:off x="7144675" y="2866050"/>
                <a:ext cx="119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393" extrusionOk="0">
                    <a:moveTo>
                      <a:pt x="358" y="0"/>
                    </a:moveTo>
                    <a:cubicBezTo>
                      <a:pt x="220" y="0"/>
                      <a:pt x="0" y="393"/>
                      <a:pt x="214" y="393"/>
                    </a:cubicBezTo>
                    <a:cubicBezTo>
                      <a:pt x="232" y="393"/>
                      <a:pt x="253" y="390"/>
                      <a:pt x="278" y="384"/>
                    </a:cubicBezTo>
                    <a:cubicBezTo>
                      <a:pt x="378" y="350"/>
                      <a:pt x="479" y="250"/>
                      <a:pt x="445" y="117"/>
                    </a:cubicBezTo>
                    <a:cubicBezTo>
                      <a:pt x="431" y="33"/>
                      <a:pt x="398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4" name="Google Shape;25644;p62"/>
              <p:cNvSpPr/>
              <p:nvPr/>
            </p:nvSpPr>
            <p:spPr>
              <a:xfrm>
                <a:off x="7159875" y="2836900"/>
                <a:ext cx="1095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1" extrusionOk="0">
                    <a:moveTo>
                      <a:pt x="197" y="0"/>
                    </a:moveTo>
                    <a:cubicBezTo>
                      <a:pt x="1" y="0"/>
                      <a:pt x="158" y="431"/>
                      <a:pt x="306" y="431"/>
                    </a:cubicBezTo>
                    <a:cubicBezTo>
                      <a:pt x="341" y="431"/>
                      <a:pt x="375" y="407"/>
                      <a:pt x="404" y="349"/>
                    </a:cubicBezTo>
                    <a:cubicBezTo>
                      <a:pt x="438" y="215"/>
                      <a:pt x="371" y="82"/>
                      <a:pt x="271" y="15"/>
                    </a:cubicBezTo>
                    <a:cubicBezTo>
                      <a:pt x="242" y="5"/>
                      <a:pt x="218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5" name="Google Shape;25645;p62"/>
              <p:cNvSpPr/>
              <p:nvPr/>
            </p:nvSpPr>
            <p:spPr>
              <a:xfrm>
                <a:off x="7162375" y="2978550"/>
                <a:ext cx="130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82" extrusionOk="0">
                    <a:moveTo>
                      <a:pt x="283" y="1"/>
                    </a:moveTo>
                    <a:cubicBezTo>
                      <a:pt x="145" y="1"/>
                      <a:pt x="1" y="104"/>
                      <a:pt x="37" y="287"/>
                    </a:cubicBezTo>
                    <a:cubicBezTo>
                      <a:pt x="52" y="421"/>
                      <a:pt x="153" y="481"/>
                      <a:pt x="257" y="481"/>
                    </a:cubicBezTo>
                    <a:cubicBezTo>
                      <a:pt x="387" y="481"/>
                      <a:pt x="523" y="387"/>
                      <a:pt x="504" y="220"/>
                    </a:cubicBezTo>
                    <a:cubicBezTo>
                      <a:pt x="504" y="70"/>
                      <a:pt x="396" y="1"/>
                      <a:pt x="2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6" name="Google Shape;25646;p62"/>
              <p:cNvSpPr/>
              <p:nvPr/>
            </p:nvSpPr>
            <p:spPr>
              <a:xfrm>
                <a:off x="7123125" y="2812725"/>
                <a:ext cx="14100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64" h="488" extrusionOk="0">
                    <a:moveTo>
                      <a:pt x="281" y="1"/>
                    </a:moveTo>
                    <a:cubicBezTo>
                      <a:pt x="142" y="1"/>
                      <a:pt x="1" y="107"/>
                      <a:pt x="40" y="282"/>
                    </a:cubicBezTo>
                    <a:cubicBezTo>
                      <a:pt x="68" y="424"/>
                      <a:pt x="175" y="488"/>
                      <a:pt x="281" y="488"/>
                    </a:cubicBezTo>
                    <a:cubicBezTo>
                      <a:pt x="424" y="488"/>
                      <a:pt x="564" y="373"/>
                      <a:pt x="507" y="182"/>
                    </a:cubicBezTo>
                    <a:cubicBezTo>
                      <a:pt x="479" y="56"/>
                      <a:pt x="380" y="1"/>
                      <a:pt x="2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7" name="Google Shape;25647;p62"/>
              <p:cNvSpPr/>
              <p:nvPr/>
            </p:nvSpPr>
            <p:spPr>
              <a:xfrm>
                <a:off x="7121600" y="2678825"/>
                <a:ext cx="12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1" extrusionOk="0">
                    <a:moveTo>
                      <a:pt x="234" y="0"/>
                    </a:moveTo>
                    <a:cubicBezTo>
                      <a:pt x="101" y="34"/>
                      <a:pt x="1" y="134"/>
                      <a:pt x="1" y="267"/>
                    </a:cubicBezTo>
                    <a:cubicBezTo>
                      <a:pt x="34" y="401"/>
                      <a:pt x="134" y="501"/>
                      <a:pt x="267" y="501"/>
                    </a:cubicBezTo>
                    <a:cubicBezTo>
                      <a:pt x="401" y="467"/>
                      <a:pt x="501" y="367"/>
                      <a:pt x="501" y="234"/>
                    </a:cubicBezTo>
                    <a:cubicBezTo>
                      <a:pt x="468" y="101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8" name="Google Shape;25648;p62"/>
              <p:cNvSpPr/>
              <p:nvPr/>
            </p:nvSpPr>
            <p:spPr>
              <a:xfrm>
                <a:off x="7113475" y="2652975"/>
                <a:ext cx="12325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410" extrusionOk="0">
                    <a:moveTo>
                      <a:pt x="367" y="0"/>
                    </a:moveTo>
                    <a:cubicBezTo>
                      <a:pt x="220" y="0"/>
                      <a:pt x="1" y="410"/>
                      <a:pt x="200" y="410"/>
                    </a:cubicBezTo>
                    <a:cubicBezTo>
                      <a:pt x="216" y="410"/>
                      <a:pt x="236" y="407"/>
                      <a:pt x="259" y="401"/>
                    </a:cubicBezTo>
                    <a:cubicBezTo>
                      <a:pt x="392" y="367"/>
                      <a:pt x="492" y="234"/>
                      <a:pt x="459" y="100"/>
                    </a:cubicBezTo>
                    <a:cubicBezTo>
                      <a:pt x="439" y="29"/>
                      <a:pt x="406" y="0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9" name="Google Shape;25649;p62"/>
              <p:cNvSpPr/>
              <p:nvPr/>
            </p:nvSpPr>
            <p:spPr>
              <a:xfrm>
                <a:off x="7058525" y="2566275"/>
                <a:ext cx="9725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31" extrusionOk="0">
                    <a:moveTo>
                      <a:pt x="231" y="0"/>
                    </a:moveTo>
                    <a:cubicBezTo>
                      <a:pt x="93" y="0"/>
                      <a:pt x="0" y="431"/>
                      <a:pt x="164" y="431"/>
                    </a:cubicBezTo>
                    <a:cubicBezTo>
                      <a:pt x="189" y="431"/>
                      <a:pt x="219" y="421"/>
                      <a:pt x="255" y="400"/>
                    </a:cubicBezTo>
                    <a:cubicBezTo>
                      <a:pt x="355" y="333"/>
                      <a:pt x="389" y="199"/>
                      <a:pt x="322" y="66"/>
                    </a:cubicBezTo>
                    <a:cubicBezTo>
                      <a:pt x="291" y="19"/>
                      <a:pt x="260" y="0"/>
                      <a:pt x="2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0" name="Google Shape;25650;p62"/>
              <p:cNvSpPr/>
              <p:nvPr/>
            </p:nvSpPr>
            <p:spPr>
              <a:xfrm>
                <a:off x="7048225" y="2686300"/>
                <a:ext cx="13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03" extrusionOk="0">
                    <a:moveTo>
                      <a:pt x="257" y="0"/>
                    </a:moveTo>
                    <a:cubicBezTo>
                      <a:pt x="250" y="0"/>
                      <a:pt x="242" y="1"/>
                      <a:pt x="234" y="2"/>
                    </a:cubicBezTo>
                    <a:cubicBezTo>
                      <a:pt x="100" y="35"/>
                      <a:pt x="0" y="135"/>
                      <a:pt x="0" y="269"/>
                    </a:cubicBezTo>
                    <a:cubicBezTo>
                      <a:pt x="0" y="402"/>
                      <a:pt x="100" y="502"/>
                      <a:pt x="267" y="502"/>
                    </a:cubicBezTo>
                    <a:cubicBezTo>
                      <a:pt x="526" y="502"/>
                      <a:pt x="502" y="0"/>
                      <a:pt x="2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1" name="Google Shape;25651;p62"/>
              <p:cNvSpPr/>
              <p:nvPr/>
            </p:nvSpPr>
            <p:spPr>
              <a:xfrm>
                <a:off x="7078650" y="2708700"/>
                <a:ext cx="163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07" extrusionOk="0">
                    <a:moveTo>
                      <a:pt x="385" y="0"/>
                    </a:moveTo>
                    <a:cubicBezTo>
                      <a:pt x="168" y="0"/>
                      <a:pt x="0" y="306"/>
                      <a:pt x="251" y="473"/>
                    </a:cubicBezTo>
                    <a:cubicBezTo>
                      <a:pt x="284" y="496"/>
                      <a:pt x="325" y="507"/>
                      <a:pt x="367" y="507"/>
                    </a:cubicBezTo>
                    <a:cubicBezTo>
                      <a:pt x="451" y="507"/>
                      <a:pt x="540" y="462"/>
                      <a:pt x="584" y="373"/>
                    </a:cubicBezTo>
                    <a:cubicBezTo>
                      <a:pt x="651" y="273"/>
                      <a:pt x="618" y="106"/>
                      <a:pt x="518" y="40"/>
                    </a:cubicBezTo>
                    <a:cubicBezTo>
                      <a:pt x="473" y="12"/>
                      <a:pt x="428" y="0"/>
                      <a:pt x="3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2" name="Google Shape;25652;p62"/>
              <p:cNvSpPr/>
              <p:nvPr/>
            </p:nvSpPr>
            <p:spPr>
              <a:xfrm>
                <a:off x="7086800" y="2583725"/>
                <a:ext cx="1315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471" extrusionOk="0">
                    <a:moveTo>
                      <a:pt x="265" y="0"/>
                    </a:moveTo>
                    <a:cubicBezTo>
                      <a:pt x="0" y="0"/>
                      <a:pt x="0" y="470"/>
                      <a:pt x="265" y="470"/>
                    </a:cubicBezTo>
                    <a:cubicBezTo>
                      <a:pt x="274" y="470"/>
                      <a:pt x="283" y="470"/>
                      <a:pt x="292" y="469"/>
                    </a:cubicBezTo>
                    <a:cubicBezTo>
                      <a:pt x="425" y="469"/>
                      <a:pt x="525" y="369"/>
                      <a:pt x="525" y="235"/>
                    </a:cubicBezTo>
                    <a:cubicBezTo>
                      <a:pt x="492" y="102"/>
                      <a:pt x="392" y="2"/>
                      <a:pt x="292" y="2"/>
                    </a:cubicBezTo>
                    <a:cubicBezTo>
                      <a:pt x="283" y="1"/>
                      <a:pt x="274" y="0"/>
                      <a:pt x="2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3" name="Google Shape;25653;p62"/>
              <p:cNvSpPr/>
              <p:nvPr/>
            </p:nvSpPr>
            <p:spPr>
              <a:xfrm>
                <a:off x="6933275" y="2550250"/>
                <a:ext cx="1487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5" h="346" extrusionOk="0">
                    <a:moveTo>
                      <a:pt x="276" y="0"/>
                    </a:moveTo>
                    <a:cubicBezTo>
                      <a:pt x="162" y="0"/>
                      <a:pt x="57" y="91"/>
                      <a:pt x="28" y="207"/>
                    </a:cubicBezTo>
                    <a:cubicBezTo>
                      <a:pt x="1" y="307"/>
                      <a:pt x="38" y="345"/>
                      <a:pt x="100" y="345"/>
                    </a:cubicBezTo>
                    <a:cubicBezTo>
                      <a:pt x="263" y="345"/>
                      <a:pt x="595" y="79"/>
                      <a:pt x="328" y="6"/>
                    </a:cubicBezTo>
                    <a:cubicBezTo>
                      <a:pt x="311" y="2"/>
                      <a:pt x="293" y="0"/>
                      <a:pt x="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4" name="Google Shape;25654;p62"/>
              <p:cNvSpPr/>
              <p:nvPr/>
            </p:nvSpPr>
            <p:spPr>
              <a:xfrm>
                <a:off x="6983175" y="2637850"/>
                <a:ext cx="1565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626" h="499" extrusionOk="0">
                    <a:moveTo>
                      <a:pt x="268" y="1"/>
                    </a:moveTo>
                    <a:cubicBezTo>
                      <a:pt x="226" y="1"/>
                      <a:pt x="181" y="12"/>
                      <a:pt x="134" y="38"/>
                    </a:cubicBezTo>
                    <a:cubicBezTo>
                      <a:pt x="34" y="105"/>
                      <a:pt x="0" y="272"/>
                      <a:pt x="67" y="372"/>
                    </a:cubicBezTo>
                    <a:cubicBezTo>
                      <a:pt x="115" y="444"/>
                      <a:pt x="198" y="499"/>
                      <a:pt x="290" y="499"/>
                    </a:cubicBezTo>
                    <a:cubicBezTo>
                      <a:pt x="326" y="499"/>
                      <a:pt x="363" y="491"/>
                      <a:pt x="401" y="472"/>
                    </a:cubicBezTo>
                    <a:cubicBezTo>
                      <a:pt x="626" y="331"/>
                      <a:pt x="495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5" name="Google Shape;25655;p62"/>
              <p:cNvSpPr/>
              <p:nvPr/>
            </p:nvSpPr>
            <p:spPr>
              <a:xfrm>
                <a:off x="7041550" y="2545400"/>
                <a:ext cx="13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501" extrusionOk="0">
                    <a:moveTo>
                      <a:pt x="270" y="0"/>
                    </a:moveTo>
                    <a:cubicBezTo>
                      <a:pt x="186" y="0"/>
                      <a:pt x="111" y="45"/>
                      <a:pt x="67" y="134"/>
                    </a:cubicBezTo>
                    <a:cubicBezTo>
                      <a:pt x="0" y="234"/>
                      <a:pt x="34" y="401"/>
                      <a:pt x="134" y="467"/>
                    </a:cubicBezTo>
                    <a:cubicBezTo>
                      <a:pt x="178" y="490"/>
                      <a:pt x="223" y="501"/>
                      <a:pt x="265" y="501"/>
                    </a:cubicBezTo>
                    <a:cubicBezTo>
                      <a:pt x="349" y="501"/>
                      <a:pt x="423" y="456"/>
                      <a:pt x="467" y="367"/>
                    </a:cubicBezTo>
                    <a:cubicBezTo>
                      <a:pt x="534" y="267"/>
                      <a:pt x="501" y="100"/>
                      <a:pt x="401" y="34"/>
                    </a:cubicBezTo>
                    <a:cubicBezTo>
                      <a:pt x="356" y="11"/>
                      <a:pt x="312" y="0"/>
                      <a:pt x="2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6" name="Google Shape;25656;p62"/>
              <p:cNvSpPr/>
              <p:nvPr/>
            </p:nvSpPr>
            <p:spPr>
              <a:xfrm>
                <a:off x="6938675" y="2419375"/>
                <a:ext cx="15325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613" h="499" extrusionOk="0">
                    <a:moveTo>
                      <a:pt x="352" y="0"/>
                    </a:moveTo>
                    <a:cubicBezTo>
                      <a:pt x="171" y="0"/>
                      <a:pt x="1" y="211"/>
                      <a:pt x="146" y="405"/>
                    </a:cubicBezTo>
                    <a:cubicBezTo>
                      <a:pt x="204" y="463"/>
                      <a:pt x="273" y="498"/>
                      <a:pt x="341" y="498"/>
                    </a:cubicBezTo>
                    <a:cubicBezTo>
                      <a:pt x="390" y="498"/>
                      <a:pt x="437" y="480"/>
                      <a:pt x="479" y="438"/>
                    </a:cubicBezTo>
                    <a:cubicBezTo>
                      <a:pt x="613" y="338"/>
                      <a:pt x="613" y="205"/>
                      <a:pt x="546" y="104"/>
                    </a:cubicBezTo>
                    <a:cubicBezTo>
                      <a:pt x="491" y="31"/>
                      <a:pt x="421" y="0"/>
                      <a:pt x="3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7" name="Google Shape;25657;p62"/>
              <p:cNvSpPr/>
              <p:nvPr/>
            </p:nvSpPr>
            <p:spPr>
              <a:xfrm>
                <a:off x="6865225" y="2438500"/>
                <a:ext cx="145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80" extrusionOk="0">
                    <a:moveTo>
                      <a:pt x="334" y="0"/>
                    </a:moveTo>
                    <a:cubicBezTo>
                      <a:pt x="317" y="0"/>
                      <a:pt x="299" y="2"/>
                      <a:pt x="282" y="7"/>
                    </a:cubicBezTo>
                    <a:cubicBezTo>
                      <a:pt x="0" y="38"/>
                      <a:pt x="41" y="480"/>
                      <a:pt x="295" y="480"/>
                    </a:cubicBezTo>
                    <a:cubicBezTo>
                      <a:pt x="312" y="480"/>
                      <a:pt x="330" y="478"/>
                      <a:pt x="348" y="474"/>
                    </a:cubicBezTo>
                    <a:cubicBezTo>
                      <a:pt x="482" y="474"/>
                      <a:pt x="582" y="340"/>
                      <a:pt x="582" y="207"/>
                    </a:cubicBezTo>
                    <a:cubicBezTo>
                      <a:pt x="553" y="91"/>
                      <a:pt x="449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8" name="Google Shape;25658;p62"/>
              <p:cNvSpPr/>
              <p:nvPr/>
            </p:nvSpPr>
            <p:spPr>
              <a:xfrm>
                <a:off x="6911850" y="2451200"/>
                <a:ext cx="163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08" extrusionOk="0">
                    <a:moveTo>
                      <a:pt x="359" y="0"/>
                    </a:moveTo>
                    <a:cubicBezTo>
                      <a:pt x="108" y="0"/>
                      <a:pt x="0" y="413"/>
                      <a:pt x="318" y="499"/>
                    </a:cubicBezTo>
                    <a:cubicBezTo>
                      <a:pt x="336" y="505"/>
                      <a:pt x="355" y="508"/>
                      <a:pt x="374" y="508"/>
                    </a:cubicBezTo>
                    <a:cubicBezTo>
                      <a:pt x="463" y="508"/>
                      <a:pt x="563" y="448"/>
                      <a:pt x="618" y="366"/>
                    </a:cubicBezTo>
                    <a:cubicBezTo>
                      <a:pt x="652" y="232"/>
                      <a:pt x="618" y="99"/>
                      <a:pt x="485" y="32"/>
                    </a:cubicBezTo>
                    <a:cubicBezTo>
                      <a:pt x="440" y="10"/>
                      <a:pt x="398" y="0"/>
                      <a:pt x="3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9" name="Google Shape;25659;p62"/>
              <p:cNvSpPr/>
              <p:nvPr/>
            </p:nvSpPr>
            <p:spPr>
              <a:xfrm>
                <a:off x="6966600" y="2335700"/>
                <a:ext cx="1160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14" extrusionOk="0">
                    <a:moveTo>
                      <a:pt x="190" y="0"/>
                    </a:moveTo>
                    <a:cubicBezTo>
                      <a:pt x="1" y="0"/>
                      <a:pt x="165" y="413"/>
                      <a:pt x="302" y="413"/>
                    </a:cubicBezTo>
                    <a:cubicBezTo>
                      <a:pt x="337" y="413"/>
                      <a:pt x="371" y="385"/>
                      <a:pt x="396" y="316"/>
                    </a:cubicBezTo>
                    <a:cubicBezTo>
                      <a:pt x="463" y="182"/>
                      <a:pt x="396" y="49"/>
                      <a:pt x="263" y="16"/>
                    </a:cubicBezTo>
                    <a:cubicBezTo>
                      <a:pt x="234" y="5"/>
                      <a:pt x="210" y="0"/>
                      <a:pt x="1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0" name="Google Shape;25660;p62"/>
              <p:cNvSpPr/>
              <p:nvPr/>
            </p:nvSpPr>
            <p:spPr>
              <a:xfrm>
                <a:off x="6884225" y="2308250"/>
                <a:ext cx="1475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74" extrusionOk="0">
                    <a:moveTo>
                      <a:pt x="262" y="1"/>
                    </a:moveTo>
                    <a:cubicBezTo>
                      <a:pt x="165" y="1"/>
                      <a:pt x="81" y="44"/>
                      <a:pt x="55" y="146"/>
                    </a:cubicBezTo>
                    <a:cubicBezTo>
                      <a:pt x="1" y="310"/>
                      <a:pt x="124" y="473"/>
                      <a:pt x="280" y="473"/>
                    </a:cubicBezTo>
                    <a:cubicBezTo>
                      <a:pt x="316" y="473"/>
                      <a:pt x="352" y="465"/>
                      <a:pt x="389" y="447"/>
                    </a:cubicBezTo>
                    <a:cubicBezTo>
                      <a:pt x="589" y="346"/>
                      <a:pt x="556" y="80"/>
                      <a:pt x="356" y="13"/>
                    </a:cubicBezTo>
                    <a:cubicBezTo>
                      <a:pt x="324" y="5"/>
                      <a:pt x="293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1" name="Google Shape;25661;p62"/>
              <p:cNvSpPr/>
              <p:nvPr/>
            </p:nvSpPr>
            <p:spPr>
              <a:xfrm>
                <a:off x="6868925" y="2327725"/>
                <a:ext cx="139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558" h="484" extrusionOk="0">
                    <a:moveTo>
                      <a:pt x="275" y="0"/>
                    </a:moveTo>
                    <a:cubicBezTo>
                      <a:pt x="194" y="0"/>
                      <a:pt x="113" y="43"/>
                      <a:pt x="67" y="135"/>
                    </a:cubicBezTo>
                    <a:cubicBezTo>
                      <a:pt x="0" y="235"/>
                      <a:pt x="67" y="401"/>
                      <a:pt x="167" y="468"/>
                    </a:cubicBezTo>
                    <a:cubicBezTo>
                      <a:pt x="198" y="478"/>
                      <a:pt x="228" y="483"/>
                      <a:pt x="258" y="483"/>
                    </a:cubicBezTo>
                    <a:cubicBezTo>
                      <a:pt x="422" y="483"/>
                      <a:pt x="557" y="337"/>
                      <a:pt x="501" y="168"/>
                    </a:cubicBezTo>
                    <a:cubicBezTo>
                      <a:pt x="465" y="60"/>
                      <a:pt x="370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2" name="Google Shape;25662;p62"/>
              <p:cNvSpPr/>
              <p:nvPr/>
            </p:nvSpPr>
            <p:spPr>
              <a:xfrm>
                <a:off x="6895750" y="2263300"/>
                <a:ext cx="11550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10" extrusionOk="0">
                    <a:moveTo>
                      <a:pt x="202" y="1"/>
                    </a:moveTo>
                    <a:cubicBezTo>
                      <a:pt x="0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8" y="310"/>
                    </a:cubicBezTo>
                    <a:cubicBezTo>
                      <a:pt x="462" y="176"/>
                      <a:pt x="395" y="43"/>
                      <a:pt x="262" y="10"/>
                    </a:cubicBezTo>
                    <a:cubicBezTo>
                      <a:pt x="239" y="3"/>
                      <a:pt x="219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3" name="Google Shape;25663;p62"/>
              <p:cNvSpPr/>
              <p:nvPr/>
            </p:nvSpPr>
            <p:spPr>
              <a:xfrm>
                <a:off x="6772125" y="2166675"/>
                <a:ext cx="167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71" h="514" extrusionOk="0">
                    <a:moveTo>
                      <a:pt x="376" y="1"/>
                    </a:moveTo>
                    <a:cubicBezTo>
                      <a:pt x="176" y="1"/>
                      <a:pt x="1" y="282"/>
                      <a:pt x="236" y="439"/>
                    </a:cubicBezTo>
                    <a:cubicBezTo>
                      <a:pt x="286" y="489"/>
                      <a:pt x="345" y="514"/>
                      <a:pt x="403" y="514"/>
                    </a:cubicBezTo>
                    <a:cubicBezTo>
                      <a:pt x="462" y="514"/>
                      <a:pt x="520" y="489"/>
                      <a:pt x="570" y="439"/>
                    </a:cubicBezTo>
                    <a:cubicBezTo>
                      <a:pt x="670" y="339"/>
                      <a:pt x="637" y="172"/>
                      <a:pt x="537" y="72"/>
                    </a:cubicBezTo>
                    <a:cubicBezTo>
                      <a:pt x="487" y="22"/>
                      <a:pt x="430" y="1"/>
                      <a:pt x="3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4" name="Google Shape;25664;p62"/>
              <p:cNvSpPr/>
              <p:nvPr/>
            </p:nvSpPr>
            <p:spPr>
              <a:xfrm>
                <a:off x="6738000" y="2180425"/>
                <a:ext cx="133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96" extrusionOk="0">
                    <a:moveTo>
                      <a:pt x="287" y="1"/>
                    </a:moveTo>
                    <a:cubicBezTo>
                      <a:pt x="259" y="1"/>
                      <a:pt x="230" y="8"/>
                      <a:pt x="200" y="22"/>
                    </a:cubicBezTo>
                    <a:cubicBezTo>
                      <a:pt x="67" y="56"/>
                      <a:pt x="0" y="189"/>
                      <a:pt x="34" y="322"/>
                    </a:cubicBezTo>
                    <a:cubicBezTo>
                      <a:pt x="62" y="409"/>
                      <a:pt x="166" y="496"/>
                      <a:pt x="280" y="496"/>
                    </a:cubicBezTo>
                    <a:cubicBezTo>
                      <a:pt x="298" y="496"/>
                      <a:pt x="316" y="494"/>
                      <a:pt x="334" y="489"/>
                    </a:cubicBezTo>
                    <a:cubicBezTo>
                      <a:pt x="467" y="423"/>
                      <a:pt x="534" y="289"/>
                      <a:pt x="501" y="189"/>
                    </a:cubicBezTo>
                    <a:cubicBezTo>
                      <a:pt x="475" y="85"/>
                      <a:pt x="388" y="1"/>
                      <a:pt x="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5" name="Google Shape;25665;p62"/>
              <p:cNvSpPr/>
              <p:nvPr/>
            </p:nvSpPr>
            <p:spPr>
              <a:xfrm>
                <a:off x="6841400" y="2189325"/>
                <a:ext cx="131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507" extrusionOk="0">
                    <a:moveTo>
                      <a:pt x="240" y="0"/>
                    </a:moveTo>
                    <a:cubicBezTo>
                      <a:pt x="128" y="0"/>
                      <a:pt x="15" y="71"/>
                      <a:pt x="1" y="233"/>
                    </a:cubicBezTo>
                    <a:cubicBezTo>
                      <a:pt x="1" y="367"/>
                      <a:pt x="67" y="467"/>
                      <a:pt x="201" y="500"/>
                    </a:cubicBezTo>
                    <a:cubicBezTo>
                      <a:pt x="218" y="505"/>
                      <a:pt x="236" y="507"/>
                      <a:pt x="253" y="507"/>
                    </a:cubicBezTo>
                    <a:cubicBezTo>
                      <a:pt x="367" y="507"/>
                      <a:pt x="468" y="416"/>
                      <a:pt x="468" y="300"/>
                    </a:cubicBezTo>
                    <a:cubicBezTo>
                      <a:pt x="523" y="114"/>
                      <a:pt x="382" y="0"/>
                      <a:pt x="2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6" name="Google Shape;25666;p62"/>
              <p:cNvSpPr/>
              <p:nvPr/>
            </p:nvSpPr>
            <p:spPr>
              <a:xfrm>
                <a:off x="6831650" y="2120775"/>
                <a:ext cx="13950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558" h="476" extrusionOk="0">
                    <a:moveTo>
                      <a:pt x="309" y="0"/>
                    </a:moveTo>
                    <a:cubicBezTo>
                      <a:pt x="292" y="0"/>
                      <a:pt x="275" y="2"/>
                      <a:pt x="257" y="7"/>
                    </a:cubicBezTo>
                    <a:cubicBezTo>
                      <a:pt x="0" y="71"/>
                      <a:pt x="52" y="475"/>
                      <a:pt x="325" y="475"/>
                    </a:cubicBezTo>
                    <a:cubicBezTo>
                      <a:pt x="335" y="475"/>
                      <a:pt x="346" y="475"/>
                      <a:pt x="357" y="474"/>
                    </a:cubicBezTo>
                    <a:cubicBezTo>
                      <a:pt x="491" y="474"/>
                      <a:pt x="557" y="340"/>
                      <a:pt x="557" y="207"/>
                    </a:cubicBezTo>
                    <a:cubicBezTo>
                      <a:pt x="528" y="91"/>
                      <a:pt x="424" y="0"/>
                      <a:pt x="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7" name="Google Shape;25667;p62"/>
              <p:cNvSpPr/>
              <p:nvPr/>
            </p:nvSpPr>
            <p:spPr>
              <a:xfrm>
                <a:off x="6687550" y="2129275"/>
                <a:ext cx="1335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68" extrusionOk="0">
                    <a:moveTo>
                      <a:pt x="284" y="0"/>
                    </a:moveTo>
                    <a:cubicBezTo>
                      <a:pt x="117" y="0"/>
                      <a:pt x="17" y="134"/>
                      <a:pt x="17" y="267"/>
                    </a:cubicBezTo>
                    <a:cubicBezTo>
                      <a:pt x="0" y="400"/>
                      <a:pt x="134" y="467"/>
                      <a:pt x="267" y="467"/>
                    </a:cubicBezTo>
                    <a:cubicBezTo>
                      <a:pt x="400" y="467"/>
                      <a:pt x="534" y="400"/>
                      <a:pt x="517" y="267"/>
                    </a:cubicBezTo>
                    <a:cubicBezTo>
                      <a:pt x="517" y="134"/>
                      <a:pt x="384" y="0"/>
                      <a:pt x="2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8" name="Google Shape;25668;p62"/>
              <p:cNvSpPr/>
              <p:nvPr/>
            </p:nvSpPr>
            <p:spPr>
              <a:xfrm>
                <a:off x="6703800" y="2114875"/>
                <a:ext cx="133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5" extrusionOk="0">
                    <a:moveTo>
                      <a:pt x="284" y="1"/>
                    </a:moveTo>
                    <a:cubicBezTo>
                      <a:pt x="217" y="1"/>
                      <a:pt x="151" y="26"/>
                      <a:pt x="101" y="76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51" y="459"/>
                      <a:pt x="217" y="484"/>
                      <a:pt x="284" y="484"/>
                    </a:cubicBezTo>
                    <a:cubicBezTo>
                      <a:pt x="351" y="484"/>
                      <a:pt x="418" y="459"/>
                      <a:pt x="468" y="409"/>
                    </a:cubicBezTo>
                    <a:cubicBezTo>
                      <a:pt x="534" y="309"/>
                      <a:pt x="534" y="142"/>
                      <a:pt x="468" y="76"/>
                    </a:cubicBezTo>
                    <a:cubicBezTo>
                      <a:pt x="418" y="26"/>
                      <a:pt x="351" y="1"/>
                      <a:pt x="2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9" name="Google Shape;25669;p62"/>
              <p:cNvSpPr/>
              <p:nvPr/>
            </p:nvSpPr>
            <p:spPr>
              <a:xfrm>
                <a:off x="6727150" y="2040500"/>
                <a:ext cx="14600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25" extrusionOk="0">
                    <a:moveTo>
                      <a:pt x="252" y="0"/>
                    </a:moveTo>
                    <a:cubicBezTo>
                      <a:pt x="153" y="0"/>
                      <a:pt x="59" y="55"/>
                      <a:pt x="34" y="182"/>
                    </a:cubicBezTo>
                    <a:cubicBezTo>
                      <a:pt x="1" y="315"/>
                      <a:pt x="67" y="449"/>
                      <a:pt x="201" y="516"/>
                    </a:cubicBezTo>
                    <a:cubicBezTo>
                      <a:pt x="218" y="521"/>
                      <a:pt x="236" y="524"/>
                      <a:pt x="255" y="524"/>
                    </a:cubicBezTo>
                    <a:cubicBezTo>
                      <a:pt x="344" y="524"/>
                      <a:pt x="440" y="459"/>
                      <a:pt x="468" y="349"/>
                    </a:cubicBezTo>
                    <a:lnTo>
                      <a:pt x="501" y="349"/>
                    </a:lnTo>
                    <a:cubicBezTo>
                      <a:pt x="583" y="143"/>
                      <a:pt x="411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0" name="Google Shape;25670;p62"/>
              <p:cNvSpPr/>
              <p:nvPr/>
            </p:nvSpPr>
            <p:spPr>
              <a:xfrm>
                <a:off x="6768575" y="3719775"/>
                <a:ext cx="1530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612" h="498" extrusionOk="0">
                    <a:moveTo>
                      <a:pt x="339" y="1"/>
                    </a:moveTo>
                    <a:cubicBezTo>
                      <a:pt x="262" y="1"/>
                      <a:pt x="185" y="45"/>
                      <a:pt x="145" y="126"/>
                    </a:cubicBezTo>
                    <a:cubicBezTo>
                      <a:pt x="1" y="294"/>
                      <a:pt x="169" y="497"/>
                      <a:pt x="349" y="497"/>
                    </a:cubicBezTo>
                    <a:cubicBezTo>
                      <a:pt x="418" y="497"/>
                      <a:pt x="489" y="467"/>
                      <a:pt x="545" y="393"/>
                    </a:cubicBezTo>
                    <a:cubicBezTo>
                      <a:pt x="612" y="293"/>
                      <a:pt x="579" y="126"/>
                      <a:pt x="478" y="59"/>
                    </a:cubicBezTo>
                    <a:cubicBezTo>
                      <a:pt x="439" y="20"/>
                      <a:pt x="389" y="1"/>
                      <a:pt x="3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1" name="Google Shape;25671;p62"/>
              <p:cNvSpPr/>
              <p:nvPr/>
            </p:nvSpPr>
            <p:spPr>
              <a:xfrm>
                <a:off x="6776400" y="3674425"/>
                <a:ext cx="1250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09" extrusionOk="0">
                    <a:moveTo>
                      <a:pt x="222" y="1"/>
                    </a:moveTo>
                    <a:cubicBezTo>
                      <a:pt x="1" y="1"/>
                      <a:pt x="241" y="408"/>
                      <a:pt x="383" y="408"/>
                    </a:cubicBezTo>
                    <a:cubicBezTo>
                      <a:pt x="421" y="408"/>
                      <a:pt x="452" y="379"/>
                      <a:pt x="466" y="305"/>
                    </a:cubicBezTo>
                    <a:cubicBezTo>
                      <a:pt x="499" y="172"/>
                      <a:pt x="399" y="38"/>
                      <a:pt x="266" y="5"/>
                    </a:cubicBezTo>
                    <a:cubicBezTo>
                      <a:pt x="249" y="2"/>
                      <a:pt x="235" y="1"/>
                      <a:pt x="22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2" name="Google Shape;25672;p62"/>
              <p:cNvSpPr/>
              <p:nvPr/>
            </p:nvSpPr>
            <p:spPr>
              <a:xfrm>
                <a:off x="6855025" y="3571425"/>
                <a:ext cx="156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00" extrusionOk="0">
                    <a:moveTo>
                      <a:pt x="353" y="1"/>
                    </a:moveTo>
                    <a:cubicBezTo>
                      <a:pt x="161" y="1"/>
                      <a:pt x="0" y="294"/>
                      <a:pt x="189" y="456"/>
                    </a:cubicBezTo>
                    <a:cubicBezTo>
                      <a:pt x="245" y="483"/>
                      <a:pt x="300" y="500"/>
                      <a:pt x="353" y="500"/>
                    </a:cubicBezTo>
                    <a:cubicBezTo>
                      <a:pt x="428" y="500"/>
                      <a:pt x="498" y="467"/>
                      <a:pt x="556" y="389"/>
                    </a:cubicBezTo>
                    <a:cubicBezTo>
                      <a:pt x="623" y="289"/>
                      <a:pt x="590" y="155"/>
                      <a:pt x="490" y="55"/>
                    </a:cubicBezTo>
                    <a:cubicBezTo>
                      <a:pt x="445" y="17"/>
                      <a:pt x="398" y="1"/>
                      <a:pt x="3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3" name="Google Shape;25673;p62"/>
              <p:cNvSpPr/>
              <p:nvPr/>
            </p:nvSpPr>
            <p:spPr>
              <a:xfrm>
                <a:off x="6803050" y="3645325"/>
                <a:ext cx="14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82" extrusionOk="0">
                    <a:moveTo>
                      <a:pt x="310" y="0"/>
                    </a:moveTo>
                    <a:cubicBezTo>
                      <a:pt x="228" y="0"/>
                      <a:pt x="143" y="37"/>
                      <a:pt x="100" y="102"/>
                    </a:cubicBezTo>
                    <a:cubicBezTo>
                      <a:pt x="0" y="202"/>
                      <a:pt x="33" y="368"/>
                      <a:pt x="134" y="435"/>
                    </a:cubicBezTo>
                    <a:cubicBezTo>
                      <a:pt x="179" y="465"/>
                      <a:pt x="237" y="482"/>
                      <a:pt x="294" y="482"/>
                    </a:cubicBezTo>
                    <a:cubicBezTo>
                      <a:pt x="363" y="482"/>
                      <a:pt x="430" y="457"/>
                      <a:pt x="467" y="402"/>
                    </a:cubicBezTo>
                    <a:cubicBezTo>
                      <a:pt x="567" y="268"/>
                      <a:pt x="534" y="135"/>
                      <a:pt x="434" y="35"/>
                    </a:cubicBezTo>
                    <a:cubicBezTo>
                      <a:pt x="398" y="11"/>
                      <a:pt x="354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4" name="Google Shape;25674;p62"/>
              <p:cNvSpPr/>
              <p:nvPr/>
            </p:nvSpPr>
            <p:spPr>
              <a:xfrm>
                <a:off x="6660575" y="3707275"/>
                <a:ext cx="180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723" h="485" extrusionOk="0">
                    <a:moveTo>
                      <a:pt x="374" y="0"/>
                    </a:moveTo>
                    <a:cubicBezTo>
                      <a:pt x="339" y="0"/>
                      <a:pt x="301" y="8"/>
                      <a:pt x="262" y="25"/>
                    </a:cubicBezTo>
                    <a:cubicBezTo>
                      <a:pt x="1" y="141"/>
                      <a:pt x="118" y="484"/>
                      <a:pt x="350" y="484"/>
                    </a:cubicBezTo>
                    <a:cubicBezTo>
                      <a:pt x="385" y="484"/>
                      <a:pt x="423" y="476"/>
                      <a:pt x="462" y="459"/>
                    </a:cubicBezTo>
                    <a:cubicBezTo>
                      <a:pt x="723" y="343"/>
                      <a:pt x="606" y="0"/>
                      <a:pt x="3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5" name="Google Shape;25675;p62"/>
              <p:cNvSpPr/>
              <p:nvPr/>
            </p:nvSpPr>
            <p:spPr>
              <a:xfrm>
                <a:off x="6675450" y="3585100"/>
                <a:ext cx="130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3" extrusionOk="0">
                    <a:moveTo>
                      <a:pt x="241" y="1"/>
                    </a:moveTo>
                    <a:cubicBezTo>
                      <a:pt x="135" y="1"/>
                      <a:pt x="30" y="64"/>
                      <a:pt x="0" y="209"/>
                    </a:cubicBezTo>
                    <a:cubicBezTo>
                      <a:pt x="0" y="342"/>
                      <a:pt x="67" y="442"/>
                      <a:pt x="201" y="476"/>
                    </a:cubicBezTo>
                    <a:cubicBezTo>
                      <a:pt x="218" y="480"/>
                      <a:pt x="236" y="482"/>
                      <a:pt x="253" y="482"/>
                    </a:cubicBezTo>
                    <a:cubicBezTo>
                      <a:pt x="367" y="482"/>
                      <a:pt x="472" y="392"/>
                      <a:pt x="501" y="276"/>
                    </a:cubicBezTo>
                    <a:cubicBezTo>
                      <a:pt x="520" y="106"/>
                      <a:pt x="379" y="1"/>
                      <a:pt x="2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6" name="Google Shape;25676;p62"/>
              <p:cNvSpPr/>
              <p:nvPr/>
            </p:nvSpPr>
            <p:spPr>
              <a:xfrm>
                <a:off x="6732400" y="3611550"/>
                <a:ext cx="149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598" h="327" extrusionOk="0">
                    <a:moveTo>
                      <a:pt x="483" y="1"/>
                    </a:moveTo>
                    <a:cubicBezTo>
                      <a:pt x="316" y="1"/>
                      <a:pt x="1" y="225"/>
                      <a:pt x="258" y="318"/>
                    </a:cubicBezTo>
                    <a:cubicBezTo>
                      <a:pt x="280" y="324"/>
                      <a:pt x="303" y="327"/>
                      <a:pt x="326" y="327"/>
                    </a:cubicBezTo>
                    <a:cubicBezTo>
                      <a:pt x="434" y="327"/>
                      <a:pt x="530" y="262"/>
                      <a:pt x="558" y="152"/>
                    </a:cubicBezTo>
                    <a:cubicBezTo>
                      <a:pt x="598" y="42"/>
                      <a:pt x="554" y="1"/>
                      <a:pt x="4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7" name="Google Shape;25677;p62"/>
              <p:cNvSpPr/>
              <p:nvPr/>
            </p:nvSpPr>
            <p:spPr>
              <a:xfrm>
                <a:off x="6585375" y="3747625"/>
                <a:ext cx="14925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597" h="474" extrusionOk="0">
                    <a:moveTo>
                      <a:pt x="249" y="1"/>
                    </a:moveTo>
                    <a:cubicBezTo>
                      <a:pt x="202" y="1"/>
                      <a:pt x="151" y="14"/>
                      <a:pt x="101" y="46"/>
                    </a:cubicBezTo>
                    <a:cubicBezTo>
                      <a:pt x="1" y="146"/>
                      <a:pt x="1" y="279"/>
                      <a:pt x="68" y="379"/>
                    </a:cubicBezTo>
                    <a:cubicBezTo>
                      <a:pt x="126" y="438"/>
                      <a:pt x="206" y="473"/>
                      <a:pt x="283" y="473"/>
                    </a:cubicBezTo>
                    <a:cubicBezTo>
                      <a:pt x="339" y="473"/>
                      <a:pt x="393" y="455"/>
                      <a:pt x="435" y="413"/>
                    </a:cubicBezTo>
                    <a:cubicBezTo>
                      <a:pt x="597" y="250"/>
                      <a:pt x="452" y="1"/>
                      <a:pt x="2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8" name="Google Shape;25678;p62"/>
              <p:cNvSpPr/>
              <p:nvPr/>
            </p:nvSpPr>
            <p:spPr>
              <a:xfrm>
                <a:off x="6537850" y="3738750"/>
                <a:ext cx="1300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7" extrusionOk="0">
                    <a:moveTo>
                      <a:pt x="234" y="1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49" y="418"/>
                      <a:pt x="152" y="487"/>
                      <a:pt x="258" y="487"/>
                    </a:cubicBezTo>
                    <a:cubicBezTo>
                      <a:pt x="386" y="487"/>
                      <a:pt x="519" y="384"/>
                      <a:pt x="501" y="201"/>
                    </a:cubicBezTo>
                    <a:cubicBezTo>
                      <a:pt x="468" y="67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9" name="Google Shape;25679;p62"/>
              <p:cNvSpPr/>
              <p:nvPr/>
            </p:nvSpPr>
            <p:spPr>
              <a:xfrm>
                <a:off x="6586225" y="3715375"/>
                <a:ext cx="133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70" extrusionOk="0">
                    <a:moveTo>
                      <a:pt x="281" y="0"/>
                    </a:moveTo>
                    <a:cubicBezTo>
                      <a:pt x="242" y="0"/>
                      <a:pt x="202" y="11"/>
                      <a:pt x="167" y="35"/>
                    </a:cubicBezTo>
                    <a:cubicBezTo>
                      <a:pt x="34" y="102"/>
                      <a:pt x="0" y="235"/>
                      <a:pt x="67" y="368"/>
                    </a:cubicBezTo>
                    <a:cubicBezTo>
                      <a:pt x="110" y="433"/>
                      <a:pt x="195" y="470"/>
                      <a:pt x="276" y="470"/>
                    </a:cubicBezTo>
                    <a:cubicBezTo>
                      <a:pt x="321" y="470"/>
                      <a:pt x="365" y="459"/>
                      <a:pt x="401" y="435"/>
                    </a:cubicBezTo>
                    <a:cubicBezTo>
                      <a:pt x="501" y="368"/>
                      <a:pt x="534" y="235"/>
                      <a:pt x="467" y="102"/>
                    </a:cubicBezTo>
                    <a:cubicBezTo>
                      <a:pt x="424" y="37"/>
                      <a:pt x="35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0" name="Google Shape;25680;p62"/>
              <p:cNvSpPr/>
              <p:nvPr/>
            </p:nvSpPr>
            <p:spPr>
              <a:xfrm>
                <a:off x="6497825" y="3793300"/>
                <a:ext cx="131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2" extrusionOk="0">
                    <a:moveTo>
                      <a:pt x="279" y="0"/>
                    </a:moveTo>
                    <a:cubicBezTo>
                      <a:pt x="230" y="0"/>
                      <a:pt x="179" y="17"/>
                      <a:pt x="134" y="53"/>
                    </a:cubicBezTo>
                    <a:cubicBezTo>
                      <a:pt x="0" y="154"/>
                      <a:pt x="0" y="287"/>
                      <a:pt x="100" y="387"/>
                    </a:cubicBezTo>
                    <a:cubicBezTo>
                      <a:pt x="152" y="452"/>
                      <a:pt x="225" y="482"/>
                      <a:pt x="294" y="482"/>
                    </a:cubicBezTo>
                    <a:cubicBezTo>
                      <a:pt x="401" y="482"/>
                      <a:pt x="501" y="409"/>
                      <a:pt x="501" y="287"/>
                    </a:cubicBezTo>
                    <a:cubicBezTo>
                      <a:pt x="525" y="117"/>
                      <a:pt x="408" y="0"/>
                      <a:pt x="2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1" name="Google Shape;25681;p62"/>
              <p:cNvSpPr/>
              <p:nvPr/>
            </p:nvSpPr>
            <p:spPr>
              <a:xfrm>
                <a:off x="6233475" y="3810475"/>
                <a:ext cx="12525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74" extrusionOk="0">
                    <a:moveTo>
                      <a:pt x="234" y="0"/>
                    </a:moveTo>
                    <a:cubicBezTo>
                      <a:pt x="67" y="0"/>
                      <a:pt x="0" y="134"/>
                      <a:pt x="0" y="267"/>
                    </a:cubicBezTo>
                    <a:cubicBezTo>
                      <a:pt x="0" y="383"/>
                      <a:pt x="101" y="474"/>
                      <a:pt x="215" y="474"/>
                    </a:cubicBezTo>
                    <a:cubicBezTo>
                      <a:pt x="232" y="474"/>
                      <a:pt x="249" y="472"/>
                      <a:pt x="267" y="467"/>
                    </a:cubicBezTo>
                    <a:cubicBezTo>
                      <a:pt x="400" y="467"/>
                      <a:pt x="501" y="334"/>
                      <a:pt x="467" y="234"/>
                    </a:cubicBezTo>
                    <a:cubicBezTo>
                      <a:pt x="467" y="100"/>
                      <a:pt x="334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2" name="Google Shape;25682;p62"/>
              <p:cNvSpPr/>
              <p:nvPr/>
            </p:nvSpPr>
            <p:spPr>
              <a:xfrm>
                <a:off x="6165175" y="3779025"/>
                <a:ext cx="18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82" extrusionOk="0">
                    <a:moveTo>
                      <a:pt x="358" y="0"/>
                    </a:moveTo>
                    <a:cubicBezTo>
                      <a:pt x="122" y="0"/>
                      <a:pt x="1" y="370"/>
                      <a:pt x="264" y="458"/>
                    </a:cubicBezTo>
                    <a:cubicBezTo>
                      <a:pt x="301" y="474"/>
                      <a:pt x="336" y="481"/>
                      <a:pt x="370" y="481"/>
                    </a:cubicBezTo>
                    <a:cubicBezTo>
                      <a:pt x="606" y="481"/>
                      <a:pt x="727" y="112"/>
                      <a:pt x="464" y="24"/>
                    </a:cubicBezTo>
                    <a:cubicBezTo>
                      <a:pt x="427" y="8"/>
                      <a:pt x="39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3" name="Google Shape;25683;p62"/>
              <p:cNvSpPr/>
              <p:nvPr/>
            </p:nvSpPr>
            <p:spPr>
              <a:xfrm>
                <a:off x="6284325" y="3781700"/>
                <a:ext cx="125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85" extrusionOk="0">
                    <a:moveTo>
                      <a:pt x="251" y="0"/>
                    </a:moveTo>
                    <a:cubicBezTo>
                      <a:pt x="126" y="0"/>
                      <a:pt x="1" y="84"/>
                      <a:pt x="1" y="251"/>
                    </a:cubicBezTo>
                    <a:cubicBezTo>
                      <a:pt x="1" y="384"/>
                      <a:pt x="101" y="484"/>
                      <a:pt x="234" y="484"/>
                    </a:cubicBezTo>
                    <a:cubicBezTo>
                      <a:pt x="368" y="484"/>
                      <a:pt x="501" y="384"/>
                      <a:pt x="501" y="251"/>
                    </a:cubicBezTo>
                    <a:cubicBezTo>
                      <a:pt x="501" y="84"/>
                      <a:pt x="376" y="0"/>
                      <a:pt x="2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4" name="Google Shape;25684;p62"/>
              <p:cNvSpPr/>
              <p:nvPr/>
            </p:nvSpPr>
            <p:spPr>
              <a:xfrm>
                <a:off x="6245975" y="3836475"/>
                <a:ext cx="133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9" extrusionOk="0">
                    <a:moveTo>
                      <a:pt x="286" y="1"/>
                    </a:moveTo>
                    <a:cubicBezTo>
                      <a:pt x="212" y="1"/>
                      <a:pt x="139" y="36"/>
                      <a:pt x="101" y="94"/>
                    </a:cubicBezTo>
                    <a:cubicBezTo>
                      <a:pt x="1" y="194"/>
                      <a:pt x="34" y="328"/>
                      <a:pt x="134" y="428"/>
                    </a:cubicBezTo>
                    <a:cubicBezTo>
                      <a:pt x="176" y="470"/>
                      <a:pt x="229" y="488"/>
                      <a:pt x="283" y="488"/>
                    </a:cubicBezTo>
                    <a:cubicBezTo>
                      <a:pt x="356" y="488"/>
                      <a:pt x="429" y="453"/>
                      <a:pt x="468" y="395"/>
                    </a:cubicBezTo>
                    <a:cubicBezTo>
                      <a:pt x="534" y="295"/>
                      <a:pt x="534" y="128"/>
                      <a:pt x="434" y="61"/>
                    </a:cubicBezTo>
                    <a:cubicBezTo>
                      <a:pt x="392" y="19"/>
                      <a:pt x="339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5" name="Google Shape;25685;p62"/>
              <p:cNvSpPr/>
              <p:nvPr/>
            </p:nvSpPr>
            <p:spPr>
              <a:xfrm>
                <a:off x="6090150" y="3793575"/>
                <a:ext cx="14775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321" extrusionOk="0">
                    <a:moveTo>
                      <a:pt x="261" y="1"/>
                    </a:moveTo>
                    <a:cubicBezTo>
                      <a:pt x="153" y="1"/>
                      <a:pt x="57" y="65"/>
                      <a:pt x="29" y="176"/>
                    </a:cubicBezTo>
                    <a:cubicBezTo>
                      <a:pt x="0" y="281"/>
                      <a:pt x="43" y="321"/>
                      <a:pt x="111" y="321"/>
                    </a:cubicBezTo>
                    <a:cubicBezTo>
                      <a:pt x="277" y="321"/>
                      <a:pt x="591" y="80"/>
                      <a:pt x="329" y="9"/>
                    </a:cubicBezTo>
                    <a:cubicBezTo>
                      <a:pt x="306" y="3"/>
                      <a:pt x="284" y="1"/>
                      <a:pt x="2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6" name="Google Shape;25686;p62"/>
              <p:cNvSpPr/>
              <p:nvPr/>
            </p:nvSpPr>
            <p:spPr>
              <a:xfrm>
                <a:off x="6066200" y="3778025"/>
                <a:ext cx="138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78" extrusionOk="0">
                    <a:moveTo>
                      <a:pt x="278" y="1"/>
                    </a:moveTo>
                    <a:cubicBezTo>
                      <a:pt x="136" y="1"/>
                      <a:pt x="0" y="139"/>
                      <a:pt x="53" y="298"/>
                    </a:cubicBezTo>
                    <a:cubicBezTo>
                      <a:pt x="88" y="419"/>
                      <a:pt x="185" y="477"/>
                      <a:pt x="285" y="477"/>
                    </a:cubicBezTo>
                    <a:cubicBezTo>
                      <a:pt x="378" y="477"/>
                      <a:pt x="472" y="427"/>
                      <a:pt x="520" y="331"/>
                    </a:cubicBezTo>
                    <a:cubicBezTo>
                      <a:pt x="553" y="231"/>
                      <a:pt x="520" y="64"/>
                      <a:pt x="387" y="31"/>
                    </a:cubicBezTo>
                    <a:cubicBezTo>
                      <a:pt x="352" y="10"/>
                      <a:pt x="315" y="1"/>
                      <a:pt x="2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7" name="Google Shape;25687;p62"/>
              <p:cNvSpPr/>
              <p:nvPr/>
            </p:nvSpPr>
            <p:spPr>
              <a:xfrm>
                <a:off x="6411950" y="3833125"/>
                <a:ext cx="144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362" extrusionOk="0">
                    <a:moveTo>
                      <a:pt x="482" y="1"/>
                    </a:moveTo>
                    <a:cubicBezTo>
                      <a:pt x="317" y="1"/>
                      <a:pt x="0" y="312"/>
                      <a:pt x="300" y="362"/>
                    </a:cubicBezTo>
                    <a:cubicBezTo>
                      <a:pt x="433" y="362"/>
                      <a:pt x="533" y="262"/>
                      <a:pt x="567" y="128"/>
                    </a:cubicBezTo>
                    <a:cubicBezTo>
                      <a:pt x="575" y="36"/>
                      <a:pt x="537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8" name="Google Shape;25688;p62"/>
              <p:cNvSpPr/>
              <p:nvPr/>
            </p:nvSpPr>
            <p:spPr>
              <a:xfrm>
                <a:off x="6257650" y="3876175"/>
                <a:ext cx="135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89" extrusionOk="0">
                    <a:moveTo>
                      <a:pt x="253" y="1"/>
                    </a:moveTo>
                    <a:cubicBezTo>
                      <a:pt x="236" y="1"/>
                      <a:pt x="218" y="3"/>
                      <a:pt x="201" y="7"/>
                    </a:cubicBezTo>
                    <a:cubicBezTo>
                      <a:pt x="67" y="41"/>
                      <a:pt x="1" y="174"/>
                      <a:pt x="34" y="308"/>
                    </a:cubicBezTo>
                    <a:cubicBezTo>
                      <a:pt x="62" y="433"/>
                      <a:pt x="160" y="489"/>
                      <a:pt x="260" y="489"/>
                    </a:cubicBezTo>
                    <a:cubicBezTo>
                      <a:pt x="398" y="489"/>
                      <a:pt x="540" y="382"/>
                      <a:pt x="501" y="208"/>
                    </a:cubicBezTo>
                    <a:cubicBezTo>
                      <a:pt x="472" y="92"/>
                      <a:pt x="367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9" name="Google Shape;25689;p62"/>
              <p:cNvSpPr/>
              <p:nvPr/>
            </p:nvSpPr>
            <p:spPr>
              <a:xfrm>
                <a:off x="6157900" y="3849425"/>
                <a:ext cx="113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1" extrusionOk="0">
                    <a:moveTo>
                      <a:pt x="193" y="1"/>
                    </a:moveTo>
                    <a:cubicBezTo>
                      <a:pt x="0" y="1"/>
                      <a:pt x="212" y="380"/>
                      <a:pt x="359" y="380"/>
                    </a:cubicBezTo>
                    <a:cubicBezTo>
                      <a:pt x="399" y="380"/>
                      <a:pt x="434" y="351"/>
                      <a:pt x="455" y="277"/>
                    </a:cubicBezTo>
                    <a:cubicBezTo>
                      <a:pt x="455" y="143"/>
                      <a:pt x="388" y="10"/>
                      <a:pt x="255" y="10"/>
                    </a:cubicBezTo>
                    <a:cubicBezTo>
                      <a:pt x="231" y="4"/>
                      <a:pt x="210" y="1"/>
                      <a:pt x="1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0" name="Google Shape;25690;p62"/>
              <p:cNvSpPr/>
              <p:nvPr/>
            </p:nvSpPr>
            <p:spPr>
              <a:xfrm>
                <a:off x="6178825" y="3869025"/>
                <a:ext cx="15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610" h="294" extrusionOk="0">
                    <a:moveTo>
                      <a:pt x="453" y="0"/>
                    </a:moveTo>
                    <a:cubicBezTo>
                      <a:pt x="279" y="0"/>
                      <a:pt x="1" y="151"/>
                      <a:pt x="218" y="260"/>
                    </a:cubicBezTo>
                    <a:cubicBezTo>
                      <a:pt x="263" y="282"/>
                      <a:pt x="307" y="293"/>
                      <a:pt x="349" y="293"/>
                    </a:cubicBezTo>
                    <a:cubicBezTo>
                      <a:pt x="433" y="293"/>
                      <a:pt x="507" y="249"/>
                      <a:pt x="552" y="160"/>
                    </a:cubicBezTo>
                    <a:cubicBezTo>
                      <a:pt x="610" y="44"/>
                      <a:pt x="546" y="0"/>
                      <a:pt x="4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1" name="Google Shape;25691;p62"/>
              <p:cNvSpPr/>
              <p:nvPr/>
            </p:nvSpPr>
            <p:spPr>
              <a:xfrm>
                <a:off x="6010375" y="3796975"/>
                <a:ext cx="1397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335" extrusionOk="0">
                    <a:moveTo>
                      <a:pt x="232" y="0"/>
                    </a:moveTo>
                    <a:cubicBezTo>
                      <a:pt x="118" y="0"/>
                      <a:pt x="18" y="91"/>
                      <a:pt x="18" y="207"/>
                    </a:cubicBezTo>
                    <a:cubicBezTo>
                      <a:pt x="1" y="300"/>
                      <a:pt x="33" y="335"/>
                      <a:pt x="85" y="335"/>
                    </a:cubicBezTo>
                    <a:cubicBezTo>
                      <a:pt x="238" y="335"/>
                      <a:pt x="558" y="31"/>
                      <a:pt x="285" y="7"/>
                    </a:cubicBezTo>
                    <a:cubicBezTo>
                      <a:pt x="267" y="2"/>
                      <a:pt x="250" y="0"/>
                      <a:pt x="2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2" name="Google Shape;25692;p62"/>
              <p:cNvSpPr/>
              <p:nvPr/>
            </p:nvSpPr>
            <p:spPr>
              <a:xfrm>
                <a:off x="5726650" y="3680525"/>
                <a:ext cx="14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475" extrusionOk="0">
                    <a:moveTo>
                      <a:pt x="282" y="1"/>
                    </a:moveTo>
                    <a:cubicBezTo>
                      <a:pt x="190" y="1"/>
                      <a:pt x="107" y="56"/>
                      <a:pt x="59" y="128"/>
                    </a:cubicBezTo>
                    <a:cubicBezTo>
                      <a:pt x="1" y="301"/>
                      <a:pt x="143" y="475"/>
                      <a:pt x="312" y="475"/>
                    </a:cubicBezTo>
                    <a:cubicBezTo>
                      <a:pt x="339" y="475"/>
                      <a:pt x="365" y="470"/>
                      <a:pt x="392" y="461"/>
                    </a:cubicBezTo>
                    <a:cubicBezTo>
                      <a:pt x="592" y="395"/>
                      <a:pt x="592" y="95"/>
                      <a:pt x="392" y="28"/>
                    </a:cubicBezTo>
                    <a:cubicBezTo>
                      <a:pt x="355" y="9"/>
                      <a:pt x="318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3" name="Google Shape;25693;p62"/>
              <p:cNvSpPr/>
              <p:nvPr/>
            </p:nvSpPr>
            <p:spPr>
              <a:xfrm>
                <a:off x="5723250" y="3652850"/>
                <a:ext cx="1155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11" extrusionOk="0">
                    <a:moveTo>
                      <a:pt x="340" y="1"/>
                    </a:moveTo>
                    <a:cubicBezTo>
                      <a:pt x="201" y="1"/>
                      <a:pt x="0" y="410"/>
                      <a:pt x="202" y="410"/>
                    </a:cubicBezTo>
                    <a:cubicBezTo>
                      <a:pt x="219" y="410"/>
                      <a:pt x="239" y="407"/>
                      <a:pt x="261" y="401"/>
                    </a:cubicBezTo>
                    <a:cubicBezTo>
                      <a:pt x="395" y="368"/>
                      <a:pt x="462" y="201"/>
                      <a:pt x="428" y="101"/>
                    </a:cubicBezTo>
                    <a:cubicBezTo>
                      <a:pt x="409" y="29"/>
                      <a:pt x="376" y="1"/>
                      <a:pt x="3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4" name="Google Shape;25694;p62"/>
              <p:cNvSpPr/>
              <p:nvPr/>
            </p:nvSpPr>
            <p:spPr>
              <a:xfrm>
                <a:off x="5810675" y="3717825"/>
                <a:ext cx="157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628" h="472" extrusionOk="0">
                    <a:moveTo>
                      <a:pt x="339" y="0"/>
                    </a:moveTo>
                    <a:cubicBezTo>
                      <a:pt x="326" y="0"/>
                      <a:pt x="313" y="1"/>
                      <a:pt x="300" y="4"/>
                    </a:cubicBezTo>
                    <a:cubicBezTo>
                      <a:pt x="67" y="37"/>
                      <a:pt x="0" y="304"/>
                      <a:pt x="200" y="437"/>
                    </a:cubicBezTo>
                    <a:cubicBezTo>
                      <a:pt x="236" y="461"/>
                      <a:pt x="275" y="472"/>
                      <a:pt x="316" y="472"/>
                    </a:cubicBezTo>
                    <a:cubicBezTo>
                      <a:pt x="391" y="472"/>
                      <a:pt x="469" y="435"/>
                      <a:pt x="534" y="371"/>
                    </a:cubicBezTo>
                    <a:cubicBezTo>
                      <a:pt x="627" y="215"/>
                      <a:pt x="517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5" name="Google Shape;25695;p62"/>
              <p:cNvSpPr/>
              <p:nvPr/>
            </p:nvSpPr>
            <p:spPr>
              <a:xfrm>
                <a:off x="5814000" y="3734575"/>
                <a:ext cx="117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502" extrusionOk="0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401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468" y="234"/>
                    </a:cubicBezTo>
                    <a:cubicBezTo>
                      <a:pt x="468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6" name="Google Shape;25696;p62"/>
              <p:cNvSpPr/>
              <p:nvPr/>
            </p:nvSpPr>
            <p:spPr>
              <a:xfrm>
                <a:off x="5571525" y="3628900"/>
                <a:ext cx="188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755" h="515" extrusionOk="0">
                    <a:moveTo>
                      <a:pt x="354" y="1"/>
                    </a:moveTo>
                    <a:cubicBezTo>
                      <a:pt x="118" y="1"/>
                      <a:pt x="0" y="375"/>
                      <a:pt x="293" y="492"/>
                    </a:cubicBezTo>
                    <a:cubicBezTo>
                      <a:pt x="328" y="507"/>
                      <a:pt x="361" y="514"/>
                      <a:pt x="393" y="514"/>
                    </a:cubicBezTo>
                    <a:cubicBezTo>
                      <a:pt x="632" y="514"/>
                      <a:pt x="754" y="113"/>
                      <a:pt x="460" y="25"/>
                    </a:cubicBezTo>
                    <a:cubicBezTo>
                      <a:pt x="423" y="8"/>
                      <a:pt x="387" y="1"/>
                      <a:pt x="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7" name="Google Shape;25697;p62"/>
              <p:cNvSpPr/>
              <p:nvPr/>
            </p:nvSpPr>
            <p:spPr>
              <a:xfrm>
                <a:off x="5408700" y="3487525"/>
                <a:ext cx="15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501" extrusionOk="0">
                    <a:moveTo>
                      <a:pt x="239" y="1"/>
                    </a:moveTo>
                    <a:cubicBezTo>
                      <a:pt x="176" y="1"/>
                      <a:pt x="118" y="26"/>
                      <a:pt x="68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5" y="483"/>
                      <a:pt x="211" y="501"/>
                      <a:pt x="263" y="501"/>
                    </a:cubicBezTo>
                    <a:cubicBezTo>
                      <a:pt x="468" y="501"/>
                      <a:pt x="621" y="235"/>
                      <a:pt x="435" y="76"/>
                    </a:cubicBezTo>
                    <a:cubicBezTo>
                      <a:pt x="368" y="26"/>
                      <a:pt x="301" y="1"/>
                      <a:pt x="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8" name="Google Shape;25698;p62"/>
              <p:cNvSpPr/>
              <p:nvPr/>
            </p:nvSpPr>
            <p:spPr>
              <a:xfrm>
                <a:off x="5428725" y="3508575"/>
                <a:ext cx="1252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2" extrusionOk="0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501" y="368"/>
                      <a:pt x="501" y="234"/>
                    </a:cubicBezTo>
                    <a:cubicBezTo>
                      <a:pt x="501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9" name="Google Shape;25699;p62"/>
              <p:cNvSpPr/>
              <p:nvPr/>
            </p:nvSpPr>
            <p:spPr>
              <a:xfrm>
                <a:off x="5536300" y="3687250"/>
                <a:ext cx="142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5" extrusionOk="0">
                    <a:moveTo>
                      <a:pt x="295" y="1"/>
                    </a:moveTo>
                    <a:cubicBezTo>
                      <a:pt x="251" y="1"/>
                      <a:pt x="207" y="20"/>
                      <a:pt x="167" y="59"/>
                    </a:cubicBezTo>
                    <a:cubicBezTo>
                      <a:pt x="34" y="126"/>
                      <a:pt x="1" y="259"/>
                      <a:pt x="67" y="393"/>
                    </a:cubicBezTo>
                    <a:cubicBezTo>
                      <a:pt x="110" y="457"/>
                      <a:pt x="195" y="494"/>
                      <a:pt x="277" y="494"/>
                    </a:cubicBezTo>
                    <a:cubicBezTo>
                      <a:pt x="322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0" name="Google Shape;25700;p62"/>
              <p:cNvSpPr/>
              <p:nvPr/>
            </p:nvSpPr>
            <p:spPr>
              <a:xfrm>
                <a:off x="5444575" y="3616325"/>
                <a:ext cx="142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89" extrusionOk="0">
                    <a:moveTo>
                      <a:pt x="285" y="0"/>
                    </a:moveTo>
                    <a:cubicBezTo>
                      <a:pt x="212" y="0"/>
                      <a:pt x="139" y="36"/>
                      <a:pt x="100" y="94"/>
                    </a:cubicBezTo>
                    <a:cubicBezTo>
                      <a:pt x="0" y="194"/>
                      <a:pt x="34" y="361"/>
                      <a:pt x="134" y="428"/>
                    </a:cubicBezTo>
                    <a:cubicBezTo>
                      <a:pt x="176" y="470"/>
                      <a:pt x="229" y="488"/>
                      <a:pt x="282" y="488"/>
                    </a:cubicBezTo>
                    <a:cubicBezTo>
                      <a:pt x="356" y="488"/>
                      <a:pt x="429" y="452"/>
                      <a:pt x="467" y="394"/>
                    </a:cubicBezTo>
                    <a:cubicBezTo>
                      <a:pt x="567" y="294"/>
                      <a:pt x="534" y="127"/>
                      <a:pt x="434" y="61"/>
                    </a:cubicBezTo>
                    <a:cubicBezTo>
                      <a:pt x="392" y="19"/>
                      <a:pt x="338" y="0"/>
                      <a:pt x="2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1" name="Google Shape;25701;p62"/>
              <p:cNvSpPr/>
              <p:nvPr/>
            </p:nvSpPr>
            <p:spPr>
              <a:xfrm>
                <a:off x="5277775" y="3390125"/>
                <a:ext cx="13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0" extrusionOk="0">
                    <a:moveTo>
                      <a:pt x="250" y="1"/>
                    </a:moveTo>
                    <a:cubicBezTo>
                      <a:pt x="209" y="1"/>
                      <a:pt x="170" y="12"/>
                      <a:pt x="134" y="36"/>
                    </a:cubicBezTo>
                    <a:cubicBezTo>
                      <a:pt x="1" y="136"/>
                      <a:pt x="1" y="269"/>
                      <a:pt x="68" y="369"/>
                    </a:cubicBezTo>
                    <a:cubicBezTo>
                      <a:pt x="126" y="447"/>
                      <a:pt x="196" y="480"/>
                      <a:pt x="264" y="480"/>
                    </a:cubicBezTo>
                    <a:cubicBezTo>
                      <a:pt x="313" y="480"/>
                      <a:pt x="360" y="463"/>
                      <a:pt x="401" y="436"/>
                    </a:cubicBezTo>
                    <a:cubicBezTo>
                      <a:pt x="501" y="336"/>
                      <a:pt x="535" y="202"/>
                      <a:pt x="468" y="102"/>
                    </a:cubicBezTo>
                    <a:cubicBezTo>
                      <a:pt x="403" y="38"/>
                      <a:pt x="325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2" name="Google Shape;25702;p62"/>
              <p:cNvSpPr/>
              <p:nvPr/>
            </p:nvSpPr>
            <p:spPr>
              <a:xfrm>
                <a:off x="5284450" y="3334975"/>
                <a:ext cx="133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07" extrusionOk="0">
                    <a:moveTo>
                      <a:pt x="249" y="0"/>
                    </a:moveTo>
                    <a:cubicBezTo>
                      <a:pt x="135" y="0"/>
                      <a:pt x="34" y="91"/>
                      <a:pt x="34" y="207"/>
                    </a:cubicBezTo>
                    <a:cubicBezTo>
                      <a:pt x="1" y="340"/>
                      <a:pt x="101" y="474"/>
                      <a:pt x="234" y="507"/>
                    </a:cubicBezTo>
                    <a:cubicBezTo>
                      <a:pt x="368" y="507"/>
                      <a:pt x="468" y="407"/>
                      <a:pt x="501" y="273"/>
                    </a:cubicBezTo>
                    <a:cubicBezTo>
                      <a:pt x="534" y="140"/>
                      <a:pt x="434" y="40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3" name="Google Shape;25703;p62"/>
              <p:cNvSpPr/>
              <p:nvPr/>
            </p:nvSpPr>
            <p:spPr>
              <a:xfrm>
                <a:off x="5519625" y="3506825"/>
                <a:ext cx="14725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9" extrusionOk="0">
                    <a:moveTo>
                      <a:pt x="256" y="0"/>
                    </a:moveTo>
                    <a:cubicBezTo>
                      <a:pt x="190" y="0"/>
                      <a:pt x="122" y="31"/>
                      <a:pt x="67" y="104"/>
                    </a:cubicBezTo>
                    <a:cubicBezTo>
                      <a:pt x="0" y="204"/>
                      <a:pt x="0" y="371"/>
                      <a:pt x="134" y="438"/>
                    </a:cubicBezTo>
                    <a:cubicBezTo>
                      <a:pt x="176" y="480"/>
                      <a:pt x="224" y="498"/>
                      <a:pt x="272" y="498"/>
                    </a:cubicBezTo>
                    <a:cubicBezTo>
                      <a:pt x="340" y="498"/>
                      <a:pt x="409" y="463"/>
                      <a:pt x="467" y="404"/>
                    </a:cubicBezTo>
                    <a:cubicBezTo>
                      <a:pt x="588" y="211"/>
                      <a:pt x="429" y="0"/>
                      <a:pt x="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4" name="Google Shape;25704;p62"/>
              <p:cNvSpPr/>
              <p:nvPr/>
            </p:nvSpPr>
            <p:spPr>
              <a:xfrm>
                <a:off x="5525825" y="3543600"/>
                <a:ext cx="1360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74" extrusionOk="0">
                    <a:moveTo>
                      <a:pt x="251" y="1"/>
                    </a:moveTo>
                    <a:cubicBezTo>
                      <a:pt x="123" y="1"/>
                      <a:pt x="0" y="96"/>
                      <a:pt x="19" y="268"/>
                    </a:cubicBezTo>
                    <a:cubicBezTo>
                      <a:pt x="19" y="410"/>
                      <a:pt x="122" y="473"/>
                      <a:pt x="233" y="473"/>
                    </a:cubicBezTo>
                    <a:cubicBezTo>
                      <a:pt x="382" y="473"/>
                      <a:pt x="544" y="359"/>
                      <a:pt x="486" y="168"/>
                    </a:cubicBezTo>
                    <a:cubicBezTo>
                      <a:pt x="444" y="54"/>
                      <a:pt x="346" y="1"/>
                      <a:pt x="2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5" name="Google Shape;25705;p62"/>
              <p:cNvSpPr/>
              <p:nvPr/>
            </p:nvSpPr>
            <p:spPr>
              <a:xfrm>
                <a:off x="5349525" y="3355800"/>
                <a:ext cx="174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494" extrusionOk="0">
                    <a:moveTo>
                      <a:pt x="370" y="0"/>
                    </a:moveTo>
                    <a:cubicBezTo>
                      <a:pt x="173" y="0"/>
                      <a:pt x="1" y="267"/>
                      <a:pt x="200" y="441"/>
                    </a:cubicBezTo>
                    <a:cubicBezTo>
                      <a:pt x="251" y="478"/>
                      <a:pt x="305" y="493"/>
                      <a:pt x="356" y="493"/>
                    </a:cubicBezTo>
                    <a:cubicBezTo>
                      <a:pt x="542" y="493"/>
                      <a:pt x="697" y="290"/>
                      <a:pt x="567" y="108"/>
                    </a:cubicBezTo>
                    <a:cubicBezTo>
                      <a:pt x="507" y="31"/>
                      <a:pt x="437" y="0"/>
                      <a:pt x="3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6" name="Google Shape;25706;p62"/>
              <p:cNvSpPr/>
              <p:nvPr/>
            </p:nvSpPr>
            <p:spPr>
              <a:xfrm>
                <a:off x="5275275" y="3156500"/>
                <a:ext cx="1337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3" extrusionOk="0">
                    <a:moveTo>
                      <a:pt x="282" y="1"/>
                    </a:moveTo>
                    <a:cubicBezTo>
                      <a:pt x="168" y="1"/>
                      <a:pt x="63" y="91"/>
                      <a:pt x="34" y="207"/>
                    </a:cubicBezTo>
                    <a:cubicBezTo>
                      <a:pt x="1" y="341"/>
                      <a:pt x="101" y="474"/>
                      <a:pt x="234" y="474"/>
                    </a:cubicBezTo>
                    <a:cubicBezTo>
                      <a:pt x="257" y="480"/>
                      <a:pt x="280" y="483"/>
                      <a:pt x="302" y="483"/>
                    </a:cubicBezTo>
                    <a:cubicBezTo>
                      <a:pt x="411" y="483"/>
                      <a:pt x="507" y="418"/>
                      <a:pt x="535" y="307"/>
                    </a:cubicBezTo>
                    <a:cubicBezTo>
                      <a:pt x="535" y="174"/>
                      <a:pt x="468" y="41"/>
                      <a:pt x="334" y="7"/>
                    </a:cubicBezTo>
                    <a:cubicBezTo>
                      <a:pt x="317" y="3"/>
                      <a:pt x="299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7" name="Google Shape;25707;p62"/>
              <p:cNvSpPr/>
              <p:nvPr/>
            </p:nvSpPr>
            <p:spPr>
              <a:xfrm>
                <a:off x="7538575" y="2058175"/>
                <a:ext cx="1407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475" extrusionOk="0">
                    <a:moveTo>
                      <a:pt x="250" y="0"/>
                    </a:moveTo>
                    <a:cubicBezTo>
                      <a:pt x="184" y="0"/>
                      <a:pt x="117" y="25"/>
                      <a:pt x="67" y="75"/>
                    </a:cubicBezTo>
                    <a:cubicBezTo>
                      <a:pt x="0" y="176"/>
                      <a:pt x="0" y="342"/>
                      <a:pt x="67" y="409"/>
                    </a:cubicBezTo>
                    <a:cubicBezTo>
                      <a:pt x="113" y="455"/>
                      <a:pt x="166" y="475"/>
                      <a:pt x="218" y="475"/>
                    </a:cubicBezTo>
                    <a:cubicBezTo>
                      <a:pt x="394" y="475"/>
                      <a:pt x="562" y="255"/>
                      <a:pt x="434" y="75"/>
                    </a:cubicBezTo>
                    <a:cubicBezTo>
                      <a:pt x="384" y="25"/>
                      <a:pt x="317" y="0"/>
                      <a:pt x="2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8" name="Google Shape;25708;p62"/>
              <p:cNvSpPr/>
              <p:nvPr/>
            </p:nvSpPr>
            <p:spPr>
              <a:xfrm>
                <a:off x="7709300" y="2175325"/>
                <a:ext cx="1430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572" h="305" extrusionOk="0">
                    <a:moveTo>
                      <a:pt x="123" y="1"/>
                    </a:moveTo>
                    <a:cubicBezTo>
                      <a:pt x="48" y="1"/>
                      <a:pt x="1" y="44"/>
                      <a:pt x="43" y="160"/>
                    </a:cubicBezTo>
                    <a:cubicBezTo>
                      <a:pt x="68" y="261"/>
                      <a:pt x="152" y="305"/>
                      <a:pt x="250" y="305"/>
                    </a:cubicBezTo>
                    <a:cubicBezTo>
                      <a:pt x="280" y="305"/>
                      <a:pt x="311" y="301"/>
                      <a:pt x="343" y="293"/>
                    </a:cubicBezTo>
                    <a:cubicBezTo>
                      <a:pt x="571" y="202"/>
                      <a:pt x="284" y="1"/>
                      <a:pt x="1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9" name="Google Shape;25709;p62"/>
              <p:cNvSpPr/>
              <p:nvPr/>
            </p:nvSpPr>
            <p:spPr>
              <a:xfrm>
                <a:off x="7726425" y="2157325"/>
                <a:ext cx="131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449" extrusionOk="0">
                    <a:moveTo>
                      <a:pt x="252" y="0"/>
                    </a:moveTo>
                    <a:cubicBezTo>
                      <a:pt x="221" y="0"/>
                      <a:pt x="190" y="4"/>
                      <a:pt x="158" y="12"/>
                    </a:cubicBezTo>
                    <a:cubicBezTo>
                      <a:pt x="0" y="170"/>
                      <a:pt x="112" y="448"/>
                      <a:pt x="351" y="448"/>
                    </a:cubicBezTo>
                    <a:cubicBezTo>
                      <a:pt x="364" y="448"/>
                      <a:pt x="378" y="448"/>
                      <a:pt x="392" y="446"/>
                    </a:cubicBezTo>
                    <a:cubicBezTo>
                      <a:pt x="492" y="379"/>
                      <a:pt x="525" y="246"/>
                      <a:pt x="492" y="146"/>
                    </a:cubicBezTo>
                    <a:cubicBezTo>
                      <a:pt x="441" y="44"/>
                      <a:pt x="351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0" name="Google Shape;25710;p62"/>
              <p:cNvSpPr/>
              <p:nvPr/>
            </p:nvSpPr>
            <p:spPr>
              <a:xfrm>
                <a:off x="7701500" y="2049675"/>
                <a:ext cx="1522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98" extrusionOk="0">
                    <a:moveTo>
                      <a:pt x="324" y="0"/>
                    </a:moveTo>
                    <a:cubicBezTo>
                      <a:pt x="169" y="0"/>
                      <a:pt x="1" y="153"/>
                      <a:pt x="88" y="349"/>
                    </a:cubicBezTo>
                    <a:cubicBezTo>
                      <a:pt x="123" y="453"/>
                      <a:pt x="202" y="497"/>
                      <a:pt x="285" y="497"/>
                    </a:cubicBezTo>
                    <a:cubicBezTo>
                      <a:pt x="441" y="497"/>
                      <a:pt x="608" y="344"/>
                      <a:pt x="521" y="149"/>
                    </a:cubicBezTo>
                    <a:cubicBezTo>
                      <a:pt x="487" y="44"/>
                      <a:pt x="407" y="0"/>
                      <a:pt x="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1" name="Google Shape;25711;p62"/>
              <p:cNvSpPr/>
              <p:nvPr/>
            </p:nvSpPr>
            <p:spPr>
              <a:xfrm>
                <a:off x="7586100" y="2091575"/>
                <a:ext cx="125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75" extrusionOk="0">
                    <a:moveTo>
                      <a:pt x="286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0" y="107"/>
                      <a:pt x="34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7"/>
                    </a:cubicBezTo>
                    <a:cubicBezTo>
                      <a:pt x="501" y="91"/>
                      <a:pt x="400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2" name="Google Shape;25712;p62"/>
              <p:cNvSpPr/>
              <p:nvPr/>
            </p:nvSpPr>
            <p:spPr>
              <a:xfrm>
                <a:off x="7656150" y="2205325"/>
                <a:ext cx="139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82" extrusionOk="0">
                    <a:moveTo>
                      <a:pt x="276" y="0"/>
                    </a:moveTo>
                    <a:cubicBezTo>
                      <a:pt x="241" y="0"/>
                      <a:pt x="204" y="9"/>
                      <a:pt x="167" y="27"/>
                    </a:cubicBezTo>
                    <a:cubicBezTo>
                      <a:pt x="67" y="94"/>
                      <a:pt x="0" y="227"/>
                      <a:pt x="67" y="361"/>
                    </a:cubicBezTo>
                    <a:cubicBezTo>
                      <a:pt x="115" y="440"/>
                      <a:pt x="201" y="482"/>
                      <a:pt x="285" y="482"/>
                    </a:cubicBezTo>
                    <a:cubicBezTo>
                      <a:pt x="376" y="482"/>
                      <a:pt x="466" y="432"/>
                      <a:pt x="501" y="327"/>
                    </a:cubicBezTo>
                    <a:cubicBezTo>
                      <a:pt x="555" y="164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3" name="Google Shape;25713;p62"/>
              <p:cNvSpPr/>
              <p:nvPr/>
            </p:nvSpPr>
            <p:spPr>
              <a:xfrm>
                <a:off x="7747875" y="2147075"/>
                <a:ext cx="154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491" extrusionOk="0">
                    <a:moveTo>
                      <a:pt x="283" y="1"/>
                    </a:moveTo>
                    <a:cubicBezTo>
                      <a:pt x="236" y="1"/>
                      <a:pt x="185" y="17"/>
                      <a:pt x="134" y="55"/>
                    </a:cubicBezTo>
                    <a:cubicBezTo>
                      <a:pt x="34" y="122"/>
                      <a:pt x="1" y="255"/>
                      <a:pt x="67" y="389"/>
                    </a:cubicBezTo>
                    <a:cubicBezTo>
                      <a:pt x="111" y="453"/>
                      <a:pt x="195" y="490"/>
                      <a:pt x="277" y="490"/>
                    </a:cubicBezTo>
                    <a:cubicBezTo>
                      <a:pt x="322" y="490"/>
                      <a:pt x="366" y="479"/>
                      <a:pt x="401" y="456"/>
                    </a:cubicBezTo>
                    <a:cubicBezTo>
                      <a:pt x="617" y="294"/>
                      <a:pt x="484" y="1"/>
                      <a:pt x="2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4" name="Google Shape;25714;p62"/>
              <p:cNvSpPr/>
              <p:nvPr/>
            </p:nvSpPr>
            <p:spPr>
              <a:xfrm>
                <a:off x="7687850" y="2011375"/>
                <a:ext cx="14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2" extrusionOk="0">
                    <a:moveTo>
                      <a:pt x="260" y="1"/>
                    </a:moveTo>
                    <a:cubicBezTo>
                      <a:pt x="230" y="1"/>
                      <a:pt x="198" y="5"/>
                      <a:pt x="167" y="13"/>
                    </a:cubicBezTo>
                    <a:cubicBezTo>
                      <a:pt x="67" y="79"/>
                      <a:pt x="0" y="213"/>
                      <a:pt x="67" y="346"/>
                    </a:cubicBezTo>
                    <a:cubicBezTo>
                      <a:pt x="118" y="448"/>
                      <a:pt x="208" y="492"/>
                      <a:pt x="307" y="492"/>
                    </a:cubicBezTo>
                    <a:cubicBezTo>
                      <a:pt x="337" y="492"/>
                      <a:pt x="369" y="488"/>
                      <a:pt x="400" y="480"/>
                    </a:cubicBezTo>
                    <a:cubicBezTo>
                      <a:pt x="500" y="413"/>
                      <a:pt x="567" y="246"/>
                      <a:pt x="500" y="146"/>
                    </a:cubicBezTo>
                    <a:cubicBezTo>
                      <a:pt x="449" y="44"/>
                      <a:pt x="360" y="1"/>
                      <a:pt x="2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5" name="Google Shape;25715;p62"/>
              <p:cNvSpPr/>
              <p:nvPr/>
            </p:nvSpPr>
            <p:spPr>
              <a:xfrm>
                <a:off x="7613625" y="2045225"/>
                <a:ext cx="13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87" extrusionOk="0">
                    <a:moveTo>
                      <a:pt x="272" y="0"/>
                    </a:moveTo>
                    <a:cubicBezTo>
                      <a:pt x="239" y="0"/>
                      <a:pt x="203" y="8"/>
                      <a:pt x="167" y="26"/>
                    </a:cubicBezTo>
                    <a:cubicBezTo>
                      <a:pt x="34" y="60"/>
                      <a:pt x="0" y="193"/>
                      <a:pt x="34" y="327"/>
                    </a:cubicBezTo>
                    <a:cubicBezTo>
                      <a:pt x="82" y="424"/>
                      <a:pt x="167" y="486"/>
                      <a:pt x="248" y="486"/>
                    </a:cubicBezTo>
                    <a:cubicBezTo>
                      <a:pt x="278" y="486"/>
                      <a:pt x="307" y="478"/>
                      <a:pt x="334" y="460"/>
                    </a:cubicBezTo>
                    <a:cubicBezTo>
                      <a:pt x="467" y="427"/>
                      <a:pt x="534" y="260"/>
                      <a:pt x="467" y="160"/>
                    </a:cubicBezTo>
                    <a:cubicBezTo>
                      <a:pt x="443" y="62"/>
                      <a:pt x="365" y="0"/>
                      <a:pt x="2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6" name="Google Shape;25716;p62"/>
              <p:cNvSpPr/>
              <p:nvPr/>
            </p:nvSpPr>
            <p:spPr>
              <a:xfrm>
                <a:off x="7672350" y="2257900"/>
                <a:ext cx="145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01" extrusionOk="0">
                    <a:moveTo>
                      <a:pt x="118" y="0"/>
                    </a:moveTo>
                    <a:cubicBezTo>
                      <a:pt x="44" y="0"/>
                      <a:pt x="0" y="43"/>
                      <a:pt x="53" y="159"/>
                    </a:cubicBezTo>
                    <a:cubicBezTo>
                      <a:pt x="80" y="241"/>
                      <a:pt x="176" y="301"/>
                      <a:pt x="283" y="301"/>
                    </a:cubicBezTo>
                    <a:cubicBezTo>
                      <a:pt x="306" y="301"/>
                      <a:pt x="330" y="298"/>
                      <a:pt x="353" y="292"/>
                    </a:cubicBezTo>
                    <a:cubicBezTo>
                      <a:pt x="581" y="201"/>
                      <a:pt x="279" y="0"/>
                      <a:pt x="1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7" name="Google Shape;25717;p62"/>
              <p:cNvSpPr/>
              <p:nvPr/>
            </p:nvSpPr>
            <p:spPr>
              <a:xfrm>
                <a:off x="7797075" y="2225650"/>
                <a:ext cx="12550" cy="1137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55" extrusionOk="0">
                    <a:moveTo>
                      <a:pt x="252" y="0"/>
                    </a:moveTo>
                    <a:cubicBezTo>
                      <a:pt x="129" y="0"/>
                      <a:pt x="1" y="85"/>
                      <a:pt x="1" y="248"/>
                    </a:cubicBezTo>
                    <a:cubicBezTo>
                      <a:pt x="1" y="364"/>
                      <a:pt x="101" y="455"/>
                      <a:pt x="215" y="455"/>
                    </a:cubicBezTo>
                    <a:cubicBezTo>
                      <a:pt x="233" y="455"/>
                      <a:pt x="250" y="453"/>
                      <a:pt x="268" y="448"/>
                    </a:cubicBezTo>
                    <a:cubicBezTo>
                      <a:pt x="401" y="448"/>
                      <a:pt x="501" y="315"/>
                      <a:pt x="468" y="181"/>
                    </a:cubicBezTo>
                    <a:cubicBezTo>
                      <a:pt x="453" y="60"/>
                      <a:pt x="354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8" name="Google Shape;25718;p62"/>
              <p:cNvSpPr/>
              <p:nvPr/>
            </p:nvSpPr>
            <p:spPr>
              <a:xfrm>
                <a:off x="7794575" y="2074225"/>
                <a:ext cx="150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01" extrusionOk="0">
                    <a:moveTo>
                      <a:pt x="334" y="1"/>
                    </a:moveTo>
                    <a:cubicBezTo>
                      <a:pt x="1" y="34"/>
                      <a:pt x="34" y="501"/>
                      <a:pt x="368" y="501"/>
                    </a:cubicBezTo>
                    <a:cubicBezTo>
                      <a:pt x="501" y="468"/>
                      <a:pt x="601" y="367"/>
                      <a:pt x="568" y="234"/>
                    </a:cubicBezTo>
                    <a:cubicBezTo>
                      <a:pt x="568" y="101"/>
                      <a:pt x="468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9" name="Google Shape;25719;p62"/>
              <p:cNvSpPr/>
              <p:nvPr/>
            </p:nvSpPr>
            <p:spPr>
              <a:xfrm>
                <a:off x="7734550" y="2080075"/>
                <a:ext cx="150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01" extrusionOk="0">
                    <a:moveTo>
                      <a:pt x="334" y="0"/>
                    </a:moveTo>
                    <a:cubicBezTo>
                      <a:pt x="0" y="0"/>
                      <a:pt x="33" y="500"/>
                      <a:pt x="367" y="500"/>
                    </a:cubicBezTo>
                    <a:cubicBezTo>
                      <a:pt x="500" y="467"/>
                      <a:pt x="600" y="367"/>
                      <a:pt x="600" y="234"/>
                    </a:cubicBezTo>
                    <a:cubicBezTo>
                      <a:pt x="567" y="100"/>
                      <a:pt x="467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0" name="Google Shape;25720;p62"/>
              <p:cNvSpPr/>
              <p:nvPr/>
            </p:nvSpPr>
            <p:spPr>
              <a:xfrm>
                <a:off x="7726950" y="2316425"/>
                <a:ext cx="130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81" extrusionOk="0">
                    <a:moveTo>
                      <a:pt x="283" y="0"/>
                    </a:moveTo>
                    <a:cubicBezTo>
                      <a:pt x="145" y="0"/>
                      <a:pt x="1" y="103"/>
                      <a:pt x="37" y="286"/>
                    </a:cubicBezTo>
                    <a:cubicBezTo>
                      <a:pt x="52" y="420"/>
                      <a:pt x="153" y="481"/>
                      <a:pt x="257" y="481"/>
                    </a:cubicBezTo>
                    <a:cubicBezTo>
                      <a:pt x="387" y="481"/>
                      <a:pt x="523" y="386"/>
                      <a:pt x="504" y="220"/>
                    </a:cubicBezTo>
                    <a:cubicBezTo>
                      <a:pt x="504" y="69"/>
                      <a:pt x="396" y="0"/>
                      <a:pt x="2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1" name="Google Shape;25721;p62"/>
              <p:cNvSpPr/>
              <p:nvPr/>
            </p:nvSpPr>
            <p:spPr>
              <a:xfrm>
                <a:off x="7908125" y="2349700"/>
                <a:ext cx="1575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630" h="499" extrusionOk="0">
                    <a:moveTo>
                      <a:pt x="353" y="0"/>
                    </a:moveTo>
                    <a:cubicBezTo>
                      <a:pt x="97" y="0"/>
                      <a:pt x="1" y="401"/>
                      <a:pt x="296" y="490"/>
                    </a:cubicBezTo>
                    <a:cubicBezTo>
                      <a:pt x="318" y="495"/>
                      <a:pt x="341" y="498"/>
                      <a:pt x="364" y="498"/>
                    </a:cubicBezTo>
                    <a:cubicBezTo>
                      <a:pt x="472" y="498"/>
                      <a:pt x="568" y="433"/>
                      <a:pt x="596" y="323"/>
                    </a:cubicBezTo>
                    <a:cubicBezTo>
                      <a:pt x="629" y="190"/>
                      <a:pt x="562" y="56"/>
                      <a:pt x="462" y="23"/>
                    </a:cubicBezTo>
                    <a:cubicBezTo>
                      <a:pt x="424" y="7"/>
                      <a:pt x="387" y="0"/>
                      <a:pt x="3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2" name="Google Shape;25722;p62"/>
              <p:cNvSpPr/>
              <p:nvPr/>
            </p:nvSpPr>
            <p:spPr>
              <a:xfrm>
                <a:off x="7882150" y="2238300"/>
                <a:ext cx="1467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73" extrusionOk="0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6"/>
                      <a:pt x="0" y="342"/>
                      <a:pt x="200" y="443"/>
                    </a:cubicBezTo>
                    <a:cubicBezTo>
                      <a:pt x="235" y="463"/>
                      <a:pt x="272" y="472"/>
                      <a:pt x="309" y="472"/>
                    </a:cubicBezTo>
                    <a:cubicBezTo>
                      <a:pt x="451" y="472"/>
                      <a:pt x="587" y="335"/>
                      <a:pt x="534" y="176"/>
                    </a:cubicBezTo>
                    <a:cubicBezTo>
                      <a:pt x="506" y="65"/>
                      <a:pt x="410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3" name="Google Shape;25723;p62"/>
              <p:cNvSpPr/>
              <p:nvPr/>
            </p:nvSpPr>
            <p:spPr>
              <a:xfrm>
                <a:off x="7815700" y="2245975"/>
                <a:ext cx="164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03" extrusionOk="0">
                    <a:moveTo>
                      <a:pt x="325" y="0"/>
                    </a:moveTo>
                    <a:cubicBezTo>
                      <a:pt x="21" y="0"/>
                      <a:pt x="0" y="470"/>
                      <a:pt x="323" y="502"/>
                    </a:cubicBezTo>
                    <a:cubicBezTo>
                      <a:pt x="623" y="502"/>
                      <a:pt x="657" y="35"/>
                      <a:pt x="357" y="2"/>
                    </a:cubicBezTo>
                    <a:cubicBezTo>
                      <a:pt x="346" y="1"/>
                      <a:pt x="335" y="0"/>
                      <a:pt x="3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4" name="Google Shape;25724;p62"/>
              <p:cNvSpPr/>
              <p:nvPr/>
            </p:nvSpPr>
            <p:spPr>
              <a:xfrm>
                <a:off x="7831475" y="2410550"/>
                <a:ext cx="14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15" extrusionOk="0">
                    <a:moveTo>
                      <a:pt x="326" y="0"/>
                    </a:moveTo>
                    <a:cubicBezTo>
                      <a:pt x="174" y="0"/>
                      <a:pt x="0" y="100"/>
                      <a:pt x="59" y="257"/>
                    </a:cubicBezTo>
                    <a:cubicBezTo>
                      <a:pt x="73" y="367"/>
                      <a:pt x="170" y="414"/>
                      <a:pt x="274" y="414"/>
                    </a:cubicBezTo>
                    <a:cubicBezTo>
                      <a:pt x="423" y="414"/>
                      <a:pt x="585" y="315"/>
                      <a:pt x="526" y="157"/>
                    </a:cubicBezTo>
                    <a:cubicBezTo>
                      <a:pt x="526" y="48"/>
                      <a:pt x="431" y="0"/>
                      <a:pt x="3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5" name="Google Shape;25725;p62"/>
              <p:cNvSpPr/>
              <p:nvPr/>
            </p:nvSpPr>
            <p:spPr>
              <a:xfrm>
                <a:off x="7903825" y="2411125"/>
                <a:ext cx="1252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2" extrusionOk="0">
                    <a:moveTo>
                      <a:pt x="267" y="1"/>
                    </a:moveTo>
                    <a:cubicBezTo>
                      <a:pt x="134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6" name="Google Shape;25726;p62"/>
              <p:cNvSpPr/>
              <p:nvPr/>
            </p:nvSpPr>
            <p:spPr>
              <a:xfrm>
                <a:off x="7870975" y="2294200"/>
                <a:ext cx="1452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581" h="515" extrusionOk="0">
                    <a:moveTo>
                      <a:pt x="317" y="0"/>
                    </a:moveTo>
                    <a:cubicBezTo>
                      <a:pt x="161" y="0"/>
                      <a:pt x="0" y="141"/>
                      <a:pt x="80" y="341"/>
                    </a:cubicBezTo>
                    <a:cubicBezTo>
                      <a:pt x="109" y="428"/>
                      <a:pt x="213" y="515"/>
                      <a:pt x="327" y="515"/>
                    </a:cubicBezTo>
                    <a:cubicBezTo>
                      <a:pt x="345" y="515"/>
                      <a:pt x="363" y="513"/>
                      <a:pt x="381" y="508"/>
                    </a:cubicBezTo>
                    <a:cubicBezTo>
                      <a:pt x="514" y="441"/>
                      <a:pt x="581" y="308"/>
                      <a:pt x="547" y="208"/>
                    </a:cubicBezTo>
                    <a:cubicBezTo>
                      <a:pt x="521" y="62"/>
                      <a:pt x="420" y="0"/>
                      <a:pt x="3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7" name="Google Shape;25727;p62"/>
              <p:cNvSpPr/>
              <p:nvPr/>
            </p:nvSpPr>
            <p:spPr>
              <a:xfrm>
                <a:off x="7820425" y="2441000"/>
                <a:ext cx="159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7" extrusionOk="0">
                    <a:moveTo>
                      <a:pt x="249" y="0"/>
                    </a:moveTo>
                    <a:cubicBezTo>
                      <a:pt x="134" y="0"/>
                      <a:pt x="30" y="91"/>
                      <a:pt x="1" y="207"/>
                    </a:cubicBezTo>
                    <a:cubicBezTo>
                      <a:pt x="1" y="340"/>
                      <a:pt x="68" y="440"/>
                      <a:pt x="201" y="474"/>
                    </a:cubicBezTo>
                    <a:cubicBezTo>
                      <a:pt x="229" y="482"/>
                      <a:pt x="257" y="486"/>
                      <a:pt x="282" y="486"/>
                    </a:cubicBezTo>
                    <a:cubicBezTo>
                      <a:pt x="554" y="486"/>
                      <a:pt x="637" y="37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8" name="Google Shape;25728;p62"/>
              <p:cNvSpPr/>
              <p:nvPr/>
            </p:nvSpPr>
            <p:spPr>
              <a:xfrm>
                <a:off x="7957700" y="2661600"/>
                <a:ext cx="147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34" extrusionOk="0">
                    <a:moveTo>
                      <a:pt x="271" y="1"/>
                    </a:moveTo>
                    <a:cubicBezTo>
                      <a:pt x="131" y="1"/>
                      <a:pt x="1" y="138"/>
                      <a:pt x="47" y="323"/>
                    </a:cubicBezTo>
                    <a:cubicBezTo>
                      <a:pt x="67" y="402"/>
                      <a:pt x="128" y="434"/>
                      <a:pt x="199" y="434"/>
                    </a:cubicBezTo>
                    <a:cubicBezTo>
                      <a:pt x="366" y="434"/>
                      <a:pt x="588" y="253"/>
                      <a:pt x="447" y="89"/>
                    </a:cubicBezTo>
                    <a:cubicBezTo>
                      <a:pt x="396" y="28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9" name="Google Shape;25729;p62"/>
              <p:cNvSpPr/>
              <p:nvPr/>
            </p:nvSpPr>
            <p:spPr>
              <a:xfrm>
                <a:off x="8072075" y="2646125"/>
                <a:ext cx="1275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09" extrusionOk="0">
                    <a:moveTo>
                      <a:pt x="389" y="1"/>
                    </a:moveTo>
                    <a:cubicBezTo>
                      <a:pt x="242" y="1"/>
                      <a:pt x="0" y="409"/>
                      <a:pt x="251" y="409"/>
                    </a:cubicBezTo>
                    <a:cubicBezTo>
                      <a:pt x="259" y="409"/>
                      <a:pt x="267" y="409"/>
                      <a:pt x="276" y="408"/>
                    </a:cubicBezTo>
                    <a:cubicBezTo>
                      <a:pt x="409" y="374"/>
                      <a:pt x="509" y="241"/>
                      <a:pt x="476" y="108"/>
                    </a:cubicBezTo>
                    <a:cubicBezTo>
                      <a:pt x="462" y="31"/>
                      <a:pt x="429" y="1"/>
                      <a:pt x="3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0" name="Google Shape;25730;p62"/>
              <p:cNvSpPr/>
              <p:nvPr/>
            </p:nvSpPr>
            <p:spPr>
              <a:xfrm>
                <a:off x="8003075" y="2458025"/>
                <a:ext cx="147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87" extrusionOk="0">
                    <a:moveTo>
                      <a:pt x="339" y="0"/>
                    </a:moveTo>
                    <a:cubicBezTo>
                      <a:pt x="305" y="0"/>
                      <a:pt x="269" y="8"/>
                      <a:pt x="234" y="26"/>
                    </a:cubicBezTo>
                    <a:cubicBezTo>
                      <a:pt x="33" y="93"/>
                      <a:pt x="0" y="360"/>
                      <a:pt x="200" y="460"/>
                    </a:cubicBezTo>
                    <a:cubicBezTo>
                      <a:pt x="237" y="478"/>
                      <a:pt x="274" y="486"/>
                      <a:pt x="309" y="486"/>
                    </a:cubicBezTo>
                    <a:cubicBezTo>
                      <a:pt x="465" y="486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1" name="Google Shape;25731;p62"/>
              <p:cNvSpPr/>
              <p:nvPr/>
            </p:nvSpPr>
            <p:spPr>
              <a:xfrm>
                <a:off x="7834600" y="2517350"/>
                <a:ext cx="1440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498" extrusionOk="0">
                    <a:moveTo>
                      <a:pt x="275" y="0"/>
                    </a:moveTo>
                    <a:cubicBezTo>
                      <a:pt x="252" y="0"/>
                      <a:pt x="227" y="7"/>
                      <a:pt x="201" y="22"/>
                    </a:cubicBezTo>
                    <a:cubicBezTo>
                      <a:pt x="68" y="55"/>
                      <a:pt x="1" y="188"/>
                      <a:pt x="34" y="322"/>
                    </a:cubicBezTo>
                    <a:cubicBezTo>
                      <a:pt x="90" y="432"/>
                      <a:pt x="191" y="497"/>
                      <a:pt x="299" y="497"/>
                    </a:cubicBezTo>
                    <a:cubicBezTo>
                      <a:pt x="322" y="497"/>
                      <a:pt x="345" y="494"/>
                      <a:pt x="368" y="489"/>
                    </a:cubicBezTo>
                    <a:cubicBezTo>
                      <a:pt x="576" y="429"/>
                      <a:pt x="466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2" name="Google Shape;25732;p62"/>
              <p:cNvSpPr/>
              <p:nvPr/>
            </p:nvSpPr>
            <p:spPr>
              <a:xfrm>
                <a:off x="7869625" y="2681950"/>
                <a:ext cx="133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5" extrusionOk="0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8" y="42"/>
                      <a:pt x="1" y="176"/>
                      <a:pt x="34" y="309"/>
                    </a:cubicBezTo>
                    <a:cubicBezTo>
                      <a:pt x="62" y="420"/>
                      <a:pt x="158" y="484"/>
                      <a:pt x="266" y="484"/>
                    </a:cubicBezTo>
                    <a:cubicBezTo>
                      <a:pt x="289" y="484"/>
                      <a:pt x="312" y="482"/>
                      <a:pt x="334" y="476"/>
                    </a:cubicBezTo>
                    <a:cubicBezTo>
                      <a:pt x="468" y="443"/>
                      <a:pt x="535" y="309"/>
                      <a:pt x="501" y="176"/>
                    </a:cubicBezTo>
                    <a:cubicBezTo>
                      <a:pt x="474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3" name="Google Shape;25733;p62"/>
              <p:cNvSpPr/>
              <p:nvPr/>
            </p:nvSpPr>
            <p:spPr>
              <a:xfrm>
                <a:off x="8018075" y="2678000"/>
                <a:ext cx="1670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501" extrusionOk="0">
                    <a:moveTo>
                      <a:pt x="367" y="0"/>
                    </a:moveTo>
                    <a:cubicBezTo>
                      <a:pt x="34" y="0"/>
                      <a:pt x="0" y="467"/>
                      <a:pt x="334" y="500"/>
                    </a:cubicBezTo>
                    <a:cubicBezTo>
                      <a:pt x="634" y="500"/>
                      <a:pt x="668" y="33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4" name="Google Shape;25734;p62"/>
              <p:cNvSpPr/>
              <p:nvPr/>
            </p:nvSpPr>
            <p:spPr>
              <a:xfrm>
                <a:off x="7963875" y="2501825"/>
                <a:ext cx="14850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594" h="473" extrusionOk="0">
                    <a:moveTo>
                      <a:pt x="335" y="0"/>
                    </a:moveTo>
                    <a:cubicBezTo>
                      <a:pt x="313" y="0"/>
                      <a:pt x="290" y="3"/>
                      <a:pt x="267" y="9"/>
                    </a:cubicBezTo>
                    <a:cubicBezTo>
                      <a:pt x="34" y="75"/>
                      <a:pt x="0" y="342"/>
                      <a:pt x="200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6"/>
                    </a:cubicBezTo>
                    <a:cubicBezTo>
                      <a:pt x="540" y="65"/>
                      <a:pt x="443" y="0"/>
                      <a:pt x="3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5" name="Google Shape;25735;p62"/>
              <p:cNvSpPr/>
              <p:nvPr/>
            </p:nvSpPr>
            <p:spPr>
              <a:xfrm>
                <a:off x="7877150" y="2572700"/>
                <a:ext cx="125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60" extrusionOk="0">
                    <a:moveTo>
                      <a:pt x="250" y="1"/>
                    </a:moveTo>
                    <a:cubicBezTo>
                      <a:pt x="184" y="1"/>
                      <a:pt x="117" y="26"/>
                      <a:pt x="67" y="76"/>
                    </a:cubicBezTo>
                    <a:cubicBezTo>
                      <a:pt x="0" y="143"/>
                      <a:pt x="0" y="309"/>
                      <a:pt x="67" y="409"/>
                    </a:cubicBezTo>
                    <a:cubicBezTo>
                      <a:pt x="117" y="443"/>
                      <a:pt x="184" y="459"/>
                      <a:pt x="250" y="459"/>
                    </a:cubicBezTo>
                    <a:cubicBezTo>
                      <a:pt x="317" y="459"/>
                      <a:pt x="384" y="443"/>
                      <a:pt x="434" y="409"/>
                    </a:cubicBezTo>
                    <a:cubicBezTo>
                      <a:pt x="500" y="309"/>
                      <a:pt x="500" y="143"/>
                      <a:pt x="434" y="76"/>
                    </a:cubicBezTo>
                    <a:cubicBezTo>
                      <a:pt x="384" y="26"/>
                      <a:pt x="317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6" name="Google Shape;25736;p62"/>
              <p:cNvSpPr/>
              <p:nvPr/>
            </p:nvSpPr>
            <p:spPr>
              <a:xfrm>
                <a:off x="7923000" y="2715750"/>
                <a:ext cx="1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485" extrusionOk="0">
                    <a:moveTo>
                      <a:pt x="305" y="1"/>
                    </a:moveTo>
                    <a:cubicBezTo>
                      <a:pt x="273" y="1"/>
                      <a:pt x="238" y="8"/>
                      <a:pt x="201" y="25"/>
                    </a:cubicBezTo>
                    <a:cubicBezTo>
                      <a:pt x="67" y="58"/>
                      <a:pt x="1" y="191"/>
                      <a:pt x="34" y="325"/>
                    </a:cubicBezTo>
                    <a:cubicBezTo>
                      <a:pt x="83" y="422"/>
                      <a:pt x="168" y="484"/>
                      <a:pt x="262" y="484"/>
                    </a:cubicBezTo>
                    <a:cubicBezTo>
                      <a:pt x="296" y="484"/>
                      <a:pt x="332" y="476"/>
                      <a:pt x="368" y="458"/>
                    </a:cubicBezTo>
                    <a:cubicBezTo>
                      <a:pt x="631" y="370"/>
                      <a:pt x="535" y="1"/>
                      <a:pt x="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7" name="Google Shape;25737;p62"/>
              <p:cNvSpPr/>
              <p:nvPr/>
            </p:nvSpPr>
            <p:spPr>
              <a:xfrm>
                <a:off x="7981850" y="2612275"/>
                <a:ext cx="152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12" extrusionOk="0">
                    <a:moveTo>
                      <a:pt x="307" y="1"/>
                    </a:moveTo>
                    <a:cubicBezTo>
                      <a:pt x="206" y="1"/>
                      <a:pt x="109" y="59"/>
                      <a:pt x="82" y="194"/>
                    </a:cubicBezTo>
                    <a:cubicBezTo>
                      <a:pt x="0" y="378"/>
                      <a:pt x="156" y="511"/>
                      <a:pt x="311" y="511"/>
                    </a:cubicBezTo>
                    <a:cubicBezTo>
                      <a:pt x="411" y="511"/>
                      <a:pt x="510" y="457"/>
                      <a:pt x="549" y="327"/>
                    </a:cubicBezTo>
                    <a:cubicBezTo>
                      <a:pt x="609" y="129"/>
                      <a:pt x="455" y="1"/>
                      <a:pt x="3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8" name="Google Shape;25738;p62"/>
              <p:cNvSpPr/>
              <p:nvPr/>
            </p:nvSpPr>
            <p:spPr>
              <a:xfrm>
                <a:off x="7968875" y="2581050"/>
                <a:ext cx="14850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594" h="473" extrusionOk="0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5"/>
                      <a:pt x="0" y="342"/>
                      <a:pt x="201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5"/>
                    </a:cubicBezTo>
                    <a:cubicBezTo>
                      <a:pt x="512" y="65"/>
                      <a:pt x="411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9" name="Google Shape;25739;p62"/>
              <p:cNvSpPr/>
              <p:nvPr/>
            </p:nvSpPr>
            <p:spPr>
              <a:xfrm>
                <a:off x="8021400" y="2899650"/>
                <a:ext cx="133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1" extrusionOk="0">
                    <a:moveTo>
                      <a:pt x="287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41"/>
                      <a:pt x="1" y="141"/>
                      <a:pt x="34" y="274"/>
                    </a:cubicBezTo>
                    <a:cubicBezTo>
                      <a:pt x="63" y="390"/>
                      <a:pt x="168" y="481"/>
                      <a:pt x="282" y="481"/>
                    </a:cubicBezTo>
                    <a:cubicBezTo>
                      <a:pt x="299" y="481"/>
                      <a:pt x="317" y="479"/>
                      <a:pt x="334" y="474"/>
                    </a:cubicBezTo>
                    <a:cubicBezTo>
                      <a:pt x="468" y="441"/>
                      <a:pt x="535" y="341"/>
                      <a:pt x="535" y="207"/>
                    </a:cubicBezTo>
                    <a:cubicBezTo>
                      <a:pt x="506" y="91"/>
                      <a:pt x="401" y="1"/>
                      <a:pt x="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0" name="Google Shape;25740;p62"/>
              <p:cNvSpPr/>
              <p:nvPr/>
            </p:nvSpPr>
            <p:spPr>
              <a:xfrm>
                <a:off x="8018675" y="2944200"/>
                <a:ext cx="1360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62" extrusionOk="0">
                    <a:moveTo>
                      <a:pt x="252" y="0"/>
                    </a:moveTo>
                    <a:cubicBezTo>
                      <a:pt x="164" y="0"/>
                      <a:pt x="68" y="62"/>
                      <a:pt x="43" y="160"/>
                    </a:cubicBezTo>
                    <a:cubicBezTo>
                      <a:pt x="0" y="332"/>
                      <a:pt x="137" y="462"/>
                      <a:pt x="275" y="462"/>
                    </a:cubicBezTo>
                    <a:cubicBezTo>
                      <a:pt x="352" y="462"/>
                      <a:pt x="429" y="422"/>
                      <a:pt x="477" y="327"/>
                    </a:cubicBezTo>
                    <a:cubicBezTo>
                      <a:pt x="544" y="193"/>
                      <a:pt x="477" y="60"/>
                      <a:pt x="343" y="26"/>
                    </a:cubicBezTo>
                    <a:cubicBezTo>
                      <a:pt x="317" y="9"/>
                      <a:pt x="285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1" name="Google Shape;25741;p62"/>
              <p:cNvSpPr/>
              <p:nvPr/>
            </p:nvSpPr>
            <p:spPr>
              <a:xfrm>
                <a:off x="8013900" y="3142850"/>
                <a:ext cx="13525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354" extrusionOk="0">
                    <a:moveTo>
                      <a:pt x="83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34" y="353"/>
                    </a:cubicBezTo>
                    <a:cubicBezTo>
                      <a:pt x="541" y="353"/>
                      <a:pt x="241" y="1"/>
                      <a:pt x="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2" name="Google Shape;25742;p62"/>
              <p:cNvSpPr/>
              <p:nvPr/>
            </p:nvSpPr>
            <p:spPr>
              <a:xfrm>
                <a:off x="8099175" y="3050400"/>
                <a:ext cx="131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489" extrusionOk="0">
                    <a:moveTo>
                      <a:pt x="248" y="1"/>
                    </a:moveTo>
                    <a:cubicBezTo>
                      <a:pt x="108" y="1"/>
                      <a:pt x="0" y="139"/>
                      <a:pt x="25" y="315"/>
                    </a:cubicBezTo>
                    <a:cubicBezTo>
                      <a:pt x="44" y="429"/>
                      <a:pt x="149" y="489"/>
                      <a:pt x="255" y="489"/>
                    </a:cubicBezTo>
                    <a:cubicBezTo>
                      <a:pt x="335" y="489"/>
                      <a:pt x="416" y="454"/>
                      <a:pt x="459" y="382"/>
                    </a:cubicBezTo>
                    <a:cubicBezTo>
                      <a:pt x="526" y="248"/>
                      <a:pt x="492" y="115"/>
                      <a:pt x="392" y="48"/>
                    </a:cubicBezTo>
                    <a:cubicBezTo>
                      <a:pt x="343" y="15"/>
                      <a:pt x="294" y="1"/>
                      <a:pt x="2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3" name="Google Shape;25743;p62"/>
              <p:cNvSpPr/>
              <p:nvPr/>
            </p:nvSpPr>
            <p:spPr>
              <a:xfrm>
                <a:off x="8059075" y="2905450"/>
                <a:ext cx="1455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1" extrusionOk="0">
                    <a:moveTo>
                      <a:pt x="330" y="0"/>
                    </a:moveTo>
                    <a:cubicBezTo>
                      <a:pt x="308" y="0"/>
                      <a:pt x="285" y="3"/>
                      <a:pt x="262" y="9"/>
                    </a:cubicBezTo>
                    <a:cubicBezTo>
                      <a:pt x="1" y="80"/>
                      <a:pt x="297" y="320"/>
                      <a:pt x="466" y="320"/>
                    </a:cubicBezTo>
                    <a:cubicBezTo>
                      <a:pt x="534" y="320"/>
                      <a:pt x="581" y="281"/>
                      <a:pt x="562" y="175"/>
                    </a:cubicBezTo>
                    <a:cubicBezTo>
                      <a:pt x="534" y="65"/>
                      <a:pt x="438" y="0"/>
                      <a:pt x="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4" name="Google Shape;25744;p62"/>
              <p:cNvSpPr/>
              <p:nvPr/>
            </p:nvSpPr>
            <p:spPr>
              <a:xfrm>
                <a:off x="7906325" y="3033275"/>
                <a:ext cx="1517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07" h="475" extrusionOk="0">
                    <a:moveTo>
                      <a:pt x="279" y="1"/>
                    </a:moveTo>
                    <a:cubicBezTo>
                      <a:pt x="217" y="1"/>
                      <a:pt x="153" y="29"/>
                      <a:pt x="101" y="99"/>
                    </a:cubicBezTo>
                    <a:cubicBezTo>
                      <a:pt x="1" y="166"/>
                      <a:pt x="34" y="333"/>
                      <a:pt x="101" y="400"/>
                    </a:cubicBezTo>
                    <a:cubicBezTo>
                      <a:pt x="151" y="450"/>
                      <a:pt x="217" y="475"/>
                      <a:pt x="280" y="475"/>
                    </a:cubicBezTo>
                    <a:cubicBezTo>
                      <a:pt x="343" y="475"/>
                      <a:pt x="401" y="450"/>
                      <a:pt x="434" y="400"/>
                    </a:cubicBezTo>
                    <a:cubicBezTo>
                      <a:pt x="606" y="227"/>
                      <a:pt x="452" y="1"/>
                      <a:pt x="2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5" name="Google Shape;25745;p62"/>
              <p:cNvSpPr/>
              <p:nvPr/>
            </p:nvSpPr>
            <p:spPr>
              <a:xfrm>
                <a:off x="7915500" y="3224925"/>
                <a:ext cx="11700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73" extrusionOk="0">
                    <a:moveTo>
                      <a:pt x="275" y="0"/>
                    </a:moveTo>
                    <a:cubicBezTo>
                      <a:pt x="262" y="0"/>
                      <a:pt x="248" y="2"/>
                      <a:pt x="234" y="5"/>
                    </a:cubicBezTo>
                    <a:cubicBezTo>
                      <a:pt x="101" y="5"/>
                      <a:pt x="1" y="106"/>
                      <a:pt x="1" y="239"/>
                    </a:cubicBezTo>
                    <a:cubicBezTo>
                      <a:pt x="1" y="372"/>
                      <a:pt x="101" y="472"/>
                      <a:pt x="234" y="472"/>
                    </a:cubicBezTo>
                    <a:cubicBezTo>
                      <a:pt x="367" y="472"/>
                      <a:pt x="468" y="372"/>
                      <a:pt x="468" y="239"/>
                    </a:cubicBezTo>
                    <a:cubicBezTo>
                      <a:pt x="468" y="120"/>
                      <a:pt x="387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6" name="Google Shape;25746;p62"/>
              <p:cNvSpPr/>
              <p:nvPr/>
            </p:nvSpPr>
            <p:spPr>
              <a:xfrm>
                <a:off x="8007000" y="3173225"/>
                <a:ext cx="16100" cy="1275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510" extrusionOk="0">
                    <a:moveTo>
                      <a:pt x="379" y="1"/>
                    </a:moveTo>
                    <a:cubicBezTo>
                      <a:pt x="317" y="1"/>
                      <a:pt x="256" y="26"/>
                      <a:pt x="210" y="72"/>
                    </a:cubicBezTo>
                    <a:cubicBezTo>
                      <a:pt x="0" y="229"/>
                      <a:pt x="161" y="510"/>
                      <a:pt x="369" y="510"/>
                    </a:cubicBezTo>
                    <a:cubicBezTo>
                      <a:pt x="426" y="510"/>
                      <a:pt x="486" y="489"/>
                      <a:pt x="544" y="439"/>
                    </a:cubicBezTo>
                    <a:cubicBezTo>
                      <a:pt x="644" y="339"/>
                      <a:pt x="644" y="205"/>
                      <a:pt x="577" y="105"/>
                    </a:cubicBezTo>
                    <a:cubicBezTo>
                      <a:pt x="523" y="34"/>
                      <a:pt x="450" y="1"/>
                      <a:pt x="3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7" name="Google Shape;25747;p62"/>
              <p:cNvSpPr/>
              <p:nvPr/>
            </p:nvSpPr>
            <p:spPr>
              <a:xfrm>
                <a:off x="7949600" y="2998000"/>
                <a:ext cx="159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490" extrusionOk="0">
                    <a:moveTo>
                      <a:pt x="373" y="1"/>
                    </a:moveTo>
                    <a:cubicBezTo>
                      <a:pt x="350" y="1"/>
                      <a:pt x="327" y="4"/>
                      <a:pt x="304" y="9"/>
                    </a:cubicBezTo>
                    <a:cubicBezTo>
                      <a:pt x="1" y="70"/>
                      <a:pt x="84" y="489"/>
                      <a:pt x="353" y="489"/>
                    </a:cubicBezTo>
                    <a:cubicBezTo>
                      <a:pt x="379" y="489"/>
                      <a:pt x="408" y="485"/>
                      <a:pt x="438" y="476"/>
                    </a:cubicBezTo>
                    <a:cubicBezTo>
                      <a:pt x="571" y="443"/>
                      <a:pt x="638" y="310"/>
                      <a:pt x="605" y="176"/>
                    </a:cubicBezTo>
                    <a:cubicBezTo>
                      <a:pt x="577" y="66"/>
                      <a:pt x="481" y="1"/>
                      <a:pt x="3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8" name="Google Shape;25748;p62"/>
              <p:cNvSpPr/>
              <p:nvPr/>
            </p:nvSpPr>
            <p:spPr>
              <a:xfrm>
                <a:off x="7869250" y="3088175"/>
                <a:ext cx="154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490" extrusionOk="0">
                    <a:moveTo>
                      <a:pt x="334" y="0"/>
                    </a:moveTo>
                    <a:cubicBezTo>
                      <a:pt x="266" y="0"/>
                      <a:pt x="203" y="33"/>
                      <a:pt x="149" y="105"/>
                    </a:cubicBezTo>
                    <a:cubicBezTo>
                      <a:pt x="0" y="279"/>
                      <a:pt x="184" y="490"/>
                      <a:pt x="370" y="490"/>
                    </a:cubicBezTo>
                    <a:cubicBezTo>
                      <a:pt x="434" y="490"/>
                      <a:pt x="498" y="465"/>
                      <a:pt x="550" y="405"/>
                    </a:cubicBezTo>
                    <a:cubicBezTo>
                      <a:pt x="616" y="305"/>
                      <a:pt x="616" y="138"/>
                      <a:pt x="516" y="72"/>
                    </a:cubicBezTo>
                    <a:cubicBezTo>
                      <a:pt x="454" y="25"/>
                      <a:pt x="392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9" name="Google Shape;25749;p62"/>
              <p:cNvSpPr/>
              <p:nvPr/>
            </p:nvSpPr>
            <p:spPr>
              <a:xfrm>
                <a:off x="7977075" y="3436500"/>
                <a:ext cx="12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9" extrusionOk="0">
                    <a:moveTo>
                      <a:pt x="280" y="1"/>
                    </a:moveTo>
                    <a:cubicBezTo>
                      <a:pt x="142" y="1"/>
                      <a:pt x="1" y="108"/>
                      <a:pt x="39" y="282"/>
                    </a:cubicBezTo>
                    <a:cubicBezTo>
                      <a:pt x="39" y="398"/>
                      <a:pt x="140" y="489"/>
                      <a:pt x="254" y="489"/>
                    </a:cubicBezTo>
                    <a:cubicBezTo>
                      <a:pt x="271" y="489"/>
                      <a:pt x="289" y="487"/>
                      <a:pt x="306" y="482"/>
                    </a:cubicBezTo>
                    <a:cubicBezTo>
                      <a:pt x="440" y="449"/>
                      <a:pt x="506" y="315"/>
                      <a:pt x="506" y="182"/>
                    </a:cubicBezTo>
                    <a:cubicBezTo>
                      <a:pt x="478" y="56"/>
                      <a:pt x="380" y="1"/>
                      <a:pt x="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0" name="Google Shape;25750;p62"/>
              <p:cNvSpPr/>
              <p:nvPr/>
            </p:nvSpPr>
            <p:spPr>
              <a:xfrm>
                <a:off x="8081075" y="3391400"/>
                <a:ext cx="1542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485" extrusionOk="0">
                    <a:moveTo>
                      <a:pt x="342" y="0"/>
                    </a:moveTo>
                    <a:cubicBezTo>
                      <a:pt x="170" y="0"/>
                      <a:pt x="1" y="168"/>
                      <a:pt x="116" y="351"/>
                    </a:cubicBezTo>
                    <a:cubicBezTo>
                      <a:pt x="160" y="440"/>
                      <a:pt x="249" y="485"/>
                      <a:pt x="333" y="485"/>
                    </a:cubicBezTo>
                    <a:cubicBezTo>
                      <a:pt x="375" y="485"/>
                      <a:pt x="416" y="474"/>
                      <a:pt x="449" y="452"/>
                    </a:cubicBezTo>
                    <a:cubicBezTo>
                      <a:pt x="549" y="385"/>
                      <a:pt x="616" y="218"/>
                      <a:pt x="549" y="118"/>
                    </a:cubicBezTo>
                    <a:cubicBezTo>
                      <a:pt x="497" y="35"/>
                      <a:pt x="419" y="0"/>
                      <a:pt x="3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1" name="Google Shape;25751;p62"/>
              <p:cNvSpPr/>
              <p:nvPr/>
            </p:nvSpPr>
            <p:spPr>
              <a:xfrm>
                <a:off x="8054650" y="3280775"/>
                <a:ext cx="13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82" extrusionOk="0">
                    <a:moveTo>
                      <a:pt x="274" y="1"/>
                    </a:moveTo>
                    <a:cubicBezTo>
                      <a:pt x="138" y="1"/>
                      <a:pt x="0" y="115"/>
                      <a:pt x="39" y="307"/>
                    </a:cubicBezTo>
                    <a:cubicBezTo>
                      <a:pt x="66" y="417"/>
                      <a:pt x="162" y="482"/>
                      <a:pt x="271" y="482"/>
                    </a:cubicBezTo>
                    <a:cubicBezTo>
                      <a:pt x="293" y="482"/>
                      <a:pt x="316" y="479"/>
                      <a:pt x="339" y="473"/>
                    </a:cubicBezTo>
                    <a:cubicBezTo>
                      <a:pt x="472" y="440"/>
                      <a:pt x="539" y="340"/>
                      <a:pt x="506" y="207"/>
                    </a:cubicBezTo>
                    <a:cubicBezTo>
                      <a:pt x="477" y="64"/>
                      <a:pt x="376" y="1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2" name="Google Shape;25752;p62"/>
              <p:cNvSpPr/>
              <p:nvPr/>
            </p:nvSpPr>
            <p:spPr>
              <a:xfrm>
                <a:off x="7950125" y="3424625"/>
                <a:ext cx="1492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403" extrusionOk="0">
                    <a:moveTo>
                      <a:pt x="305" y="1"/>
                    </a:moveTo>
                    <a:cubicBezTo>
                      <a:pt x="237" y="1"/>
                      <a:pt x="169" y="27"/>
                      <a:pt x="117" y="90"/>
                    </a:cubicBezTo>
                    <a:cubicBezTo>
                      <a:pt x="0" y="230"/>
                      <a:pt x="226" y="402"/>
                      <a:pt x="395" y="402"/>
                    </a:cubicBezTo>
                    <a:cubicBezTo>
                      <a:pt x="468" y="402"/>
                      <a:pt x="530" y="370"/>
                      <a:pt x="550" y="290"/>
                    </a:cubicBezTo>
                    <a:cubicBezTo>
                      <a:pt x="596" y="130"/>
                      <a:pt x="453" y="1"/>
                      <a:pt x="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3" name="Google Shape;25753;p62"/>
              <p:cNvSpPr/>
              <p:nvPr/>
            </p:nvSpPr>
            <p:spPr>
              <a:xfrm>
                <a:off x="7963025" y="3640300"/>
                <a:ext cx="131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7" h="471" extrusionOk="0">
                    <a:moveTo>
                      <a:pt x="291" y="1"/>
                    </a:moveTo>
                    <a:cubicBezTo>
                      <a:pt x="284" y="1"/>
                      <a:pt x="276" y="1"/>
                      <a:pt x="268" y="2"/>
                    </a:cubicBezTo>
                    <a:cubicBezTo>
                      <a:pt x="134" y="2"/>
                      <a:pt x="1" y="102"/>
                      <a:pt x="1" y="236"/>
                    </a:cubicBezTo>
                    <a:cubicBezTo>
                      <a:pt x="1" y="369"/>
                      <a:pt x="134" y="469"/>
                      <a:pt x="268" y="469"/>
                    </a:cubicBezTo>
                    <a:cubicBezTo>
                      <a:pt x="276" y="470"/>
                      <a:pt x="284" y="471"/>
                      <a:pt x="291" y="471"/>
                    </a:cubicBezTo>
                    <a:cubicBezTo>
                      <a:pt x="527" y="471"/>
                      <a:pt x="527" y="1"/>
                      <a:pt x="2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4" name="Google Shape;25754;p62"/>
              <p:cNvSpPr/>
              <p:nvPr/>
            </p:nvSpPr>
            <p:spPr>
              <a:xfrm>
                <a:off x="8072725" y="3559000"/>
                <a:ext cx="154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497" extrusionOk="0">
                    <a:moveTo>
                      <a:pt x="371" y="1"/>
                    </a:moveTo>
                    <a:cubicBezTo>
                      <a:pt x="184" y="1"/>
                      <a:pt x="0" y="212"/>
                      <a:pt x="149" y="386"/>
                    </a:cubicBezTo>
                    <a:cubicBezTo>
                      <a:pt x="208" y="464"/>
                      <a:pt x="278" y="496"/>
                      <a:pt x="346" y="496"/>
                    </a:cubicBezTo>
                    <a:cubicBezTo>
                      <a:pt x="394" y="496"/>
                      <a:pt x="442" y="480"/>
                      <a:pt x="483" y="452"/>
                    </a:cubicBezTo>
                    <a:cubicBezTo>
                      <a:pt x="583" y="352"/>
                      <a:pt x="616" y="219"/>
                      <a:pt x="550" y="85"/>
                    </a:cubicBezTo>
                    <a:cubicBezTo>
                      <a:pt x="499" y="26"/>
                      <a:pt x="434" y="1"/>
                      <a:pt x="3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5" name="Google Shape;25755;p62"/>
              <p:cNvSpPr/>
              <p:nvPr/>
            </p:nvSpPr>
            <p:spPr>
              <a:xfrm>
                <a:off x="8045600" y="3352425"/>
                <a:ext cx="125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77" extrusionOk="0">
                    <a:moveTo>
                      <a:pt x="240" y="0"/>
                    </a:moveTo>
                    <a:cubicBezTo>
                      <a:pt x="121" y="0"/>
                      <a:pt x="0" y="84"/>
                      <a:pt x="0" y="243"/>
                    </a:cubicBezTo>
                    <a:cubicBezTo>
                      <a:pt x="0" y="376"/>
                      <a:pt x="134" y="476"/>
                      <a:pt x="267" y="476"/>
                    </a:cubicBezTo>
                    <a:cubicBezTo>
                      <a:pt x="401" y="443"/>
                      <a:pt x="501" y="343"/>
                      <a:pt x="467" y="209"/>
                    </a:cubicBezTo>
                    <a:cubicBezTo>
                      <a:pt x="452" y="67"/>
                      <a:pt x="346" y="0"/>
                      <a:pt x="2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6" name="Google Shape;25756;p62"/>
              <p:cNvSpPr/>
              <p:nvPr/>
            </p:nvSpPr>
            <p:spPr>
              <a:xfrm>
                <a:off x="7882150" y="3492525"/>
                <a:ext cx="133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90" extrusionOk="0">
                    <a:moveTo>
                      <a:pt x="255" y="1"/>
                    </a:moveTo>
                    <a:cubicBezTo>
                      <a:pt x="192" y="1"/>
                      <a:pt x="134" y="26"/>
                      <a:pt x="100" y="76"/>
                    </a:cubicBezTo>
                    <a:cubicBezTo>
                      <a:pt x="0" y="176"/>
                      <a:pt x="0" y="343"/>
                      <a:pt x="100" y="443"/>
                    </a:cubicBezTo>
                    <a:cubicBezTo>
                      <a:pt x="145" y="473"/>
                      <a:pt x="204" y="489"/>
                      <a:pt x="264" y="489"/>
                    </a:cubicBezTo>
                    <a:cubicBezTo>
                      <a:pt x="337" y="489"/>
                      <a:pt x="412" y="465"/>
                      <a:pt x="467" y="409"/>
                    </a:cubicBezTo>
                    <a:cubicBezTo>
                      <a:pt x="534" y="309"/>
                      <a:pt x="534" y="143"/>
                      <a:pt x="434" y="76"/>
                    </a:cubicBezTo>
                    <a:cubicBezTo>
                      <a:pt x="384" y="26"/>
                      <a:pt x="317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7" name="Google Shape;25757;p62"/>
              <p:cNvSpPr/>
              <p:nvPr/>
            </p:nvSpPr>
            <p:spPr>
              <a:xfrm>
                <a:off x="7887150" y="3718125"/>
                <a:ext cx="122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364" extrusionOk="0">
                    <a:moveTo>
                      <a:pt x="116" y="1"/>
                    </a:moveTo>
                    <a:cubicBezTo>
                      <a:pt x="74" y="1"/>
                      <a:pt x="41" y="35"/>
                      <a:pt x="34" y="125"/>
                    </a:cubicBezTo>
                    <a:cubicBezTo>
                      <a:pt x="0" y="225"/>
                      <a:pt x="100" y="359"/>
                      <a:pt x="234" y="359"/>
                    </a:cubicBezTo>
                    <a:cubicBezTo>
                      <a:pt x="251" y="362"/>
                      <a:pt x="266" y="363"/>
                      <a:pt x="279" y="363"/>
                    </a:cubicBezTo>
                    <a:cubicBezTo>
                      <a:pt x="488" y="363"/>
                      <a:pt x="253" y="1"/>
                      <a:pt x="1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8" name="Google Shape;25758;p62"/>
              <p:cNvSpPr/>
              <p:nvPr/>
            </p:nvSpPr>
            <p:spPr>
              <a:xfrm>
                <a:off x="7717025" y="3831500"/>
                <a:ext cx="1252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88" extrusionOk="0">
                    <a:moveTo>
                      <a:pt x="249" y="0"/>
                    </a:moveTo>
                    <a:cubicBezTo>
                      <a:pt x="195" y="0"/>
                      <a:pt x="141" y="19"/>
                      <a:pt x="101" y="60"/>
                    </a:cubicBezTo>
                    <a:cubicBezTo>
                      <a:pt x="1" y="160"/>
                      <a:pt x="1" y="327"/>
                      <a:pt x="101" y="427"/>
                    </a:cubicBezTo>
                    <a:cubicBezTo>
                      <a:pt x="142" y="469"/>
                      <a:pt x="198" y="488"/>
                      <a:pt x="253" y="488"/>
                    </a:cubicBezTo>
                    <a:cubicBezTo>
                      <a:pt x="375" y="488"/>
                      <a:pt x="501" y="397"/>
                      <a:pt x="501" y="260"/>
                    </a:cubicBezTo>
                    <a:cubicBezTo>
                      <a:pt x="501" y="98"/>
                      <a:pt x="372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9" name="Google Shape;25759;p62"/>
              <p:cNvSpPr/>
              <p:nvPr/>
            </p:nvSpPr>
            <p:spPr>
              <a:xfrm>
                <a:off x="7742875" y="4011800"/>
                <a:ext cx="13725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354" extrusionOk="0">
                    <a:moveTo>
                      <a:pt x="84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67" y="353"/>
                    </a:cubicBezTo>
                    <a:cubicBezTo>
                      <a:pt x="549" y="353"/>
                      <a:pt x="242" y="1"/>
                      <a:pt x="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0" name="Google Shape;25760;p62"/>
              <p:cNvSpPr/>
              <p:nvPr/>
            </p:nvSpPr>
            <p:spPr>
              <a:xfrm>
                <a:off x="7820600" y="3968125"/>
                <a:ext cx="14025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6" extrusionOk="0">
                    <a:moveTo>
                      <a:pt x="268" y="1"/>
                    </a:moveTo>
                    <a:cubicBezTo>
                      <a:pt x="164" y="1"/>
                      <a:pt x="64" y="69"/>
                      <a:pt x="27" y="199"/>
                    </a:cubicBezTo>
                    <a:cubicBezTo>
                      <a:pt x="1" y="358"/>
                      <a:pt x="142" y="496"/>
                      <a:pt x="285" y="496"/>
                    </a:cubicBezTo>
                    <a:cubicBezTo>
                      <a:pt x="323" y="496"/>
                      <a:pt x="360" y="486"/>
                      <a:pt x="394" y="466"/>
                    </a:cubicBezTo>
                    <a:cubicBezTo>
                      <a:pt x="528" y="366"/>
                      <a:pt x="561" y="232"/>
                      <a:pt x="494" y="132"/>
                    </a:cubicBezTo>
                    <a:cubicBezTo>
                      <a:pt x="435" y="44"/>
                      <a:pt x="35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1" name="Google Shape;25761;p62"/>
              <p:cNvSpPr/>
              <p:nvPr/>
            </p:nvSpPr>
            <p:spPr>
              <a:xfrm>
                <a:off x="7800400" y="3877800"/>
                <a:ext cx="1382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553" h="325" extrusionOk="0">
                    <a:moveTo>
                      <a:pt x="336" y="1"/>
                    </a:moveTo>
                    <a:cubicBezTo>
                      <a:pt x="314" y="1"/>
                      <a:pt x="291" y="3"/>
                      <a:pt x="268" y="9"/>
                    </a:cubicBezTo>
                    <a:cubicBezTo>
                      <a:pt x="0" y="33"/>
                      <a:pt x="301" y="324"/>
                      <a:pt x="457" y="324"/>
                    </a:cubicBezTo>
                    <a:cubicBezTo>
                      <a:pt x="515" y="324"/>
                      <a:pt x="553" y="284"/>
                      <a:pt x="535" y="176"/>
                    </a:cubicBezTo>
                    <a:cubicBezTo>
                      <a:pt x="535" y="65"/>
                      <a:pt x="443" y="1"/>
                      <a:pt x="3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2" name="Google Shape;25762;p62"/>
              <p:cNvSpPr/>
              <p:nvPr/>
            </p:nvSpPr>
            <p:spPr>
              <a:xfrm>
                <a:off x="7671725" y="3996950"/>
                <a:ext cx="17250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93" extrusionOk="0">
                    <a:moveTo>
                      <a:pt x="354" y="1"/>
                    </a:moveTo>
                    <a:cubicBezTo>
                      <a:pt x="296" y="1"/>
                      <a:pt x="234" y="24"/>
                      <a:pt x="178" y="80"/>
                    </a:cubicBezTo>
                    <a:cubicBezTo>
                      <a:pt x="1" y="257"/>
                      <a:pt x="151" y="493"/>
                      <a:pt x="336" y="493"/>
                    </a:cubicBezTo>
                    <a:cubicBezTo>
                      <a:pt x="394" y="493"/>
                      <a:pt x="456" y="469"/>
                      <a:pt x="512" y="414"/>
                    </a:cubicBezTo>
                    <a:cubicBezTo>
                      <a:pt x="689" y="236"/>
                      <a:pt x="539" y="1"/>
                      <a:pt x="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3" name="Google Shape;25763;p62"/>
              <p:cNvSpPr/>
              <p:nvPr/>
            </p:nvSpPr>
            <p:spPr>
              <a:xfrm>
                <a:off x="7634125" y="4208550"/>
                <a:ext cx="1420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7" extrusionOk="0">
                    <a:moveTo>
                      <a:pt x="298" y="1"/>
                    </a:moveTo>
                    <a:cubicBezTo>
                      <a:pt x="209" y="1"/>
                      <a:pt x="121" y="49"/>
                      <a:pt x="81" y="155"/>
                    </a:cubicBezTo>
                    <a:cubicBezTo>
                      <a:pt x="1" y="356"/>
                      <a:pt x="162" y="496"/>
                      <a:pt x="318" y="496"/>
                    </a:cubicBezTo>
                    <a:cubicBezTo>
                      <a:pt x="421" y="496"/>
                      <a:pt x="521" y="435"/>
                      <a:pt x="548" y="289"/>
                    </a:cubicBezTo>
                    <a:cubicBezTo>
                      <a:pt x="568" y="109"/>
                      <a:pt x="432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4" name="Google Shape;25764;p62"/>
              <p:cNvSpPr/>
              <p:nvPr/>
            </p:nvSpPr>
            <p:spPr>
              <a:xfrm>
                <a:off x="7685325" y="4154475"/>
                <a:ext cx="12550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93" extrusionOk="0">
                    <a:moveTo>
                      <a:pt x="219" y="1"/>
                    </a:moveTo>
                    <a:cubicBezTo>
                      <a:pt x="102" y="1"/>
                      <a:pt x="1" y="97"/>
                      <a:pt x="1" y="250"/>
                    </a:cubicBezTo>
                    <a:cubicBezTo>
                      <a:pt x="1" y="387"/>
                      <a:pt x="110" y="493"/>
                      <a:pt x="232" y="493"/>
                    </a:cubicBezTo>
                    <a:cubicBezTo>
                      <a:pt x="289" y="493"/>
                      <a:pt x="348" y="470"/>
                      <a:pt x="401" y="417"/>
                    </a:cubicBezTo>
                    <a:cubicBezTo>
                      <a:pt x="501" y="317"/>
                      <a:pt x="501" y="184"/>
                      <a:pt x="401" y="83"/>
                    </a:cubicBezTo>
                    <a:cubicBezTo>
                      <a:pt x="344" y="26"/>
                      <a:pt x="279" y="1"/>
                      <a:pt x="2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5" name="Google Shape;25765;p62"/>
              <p:cNvSpPr/>
              <p:nvPr/>
            </p:nvSpPr>
            <p:spPr>
              <a:xfrm>
                <a:off x="7652825" y="4003100"/>
                <a:ext cx="117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502" extrusionOk="0">
                    <a:moveTo>
                      <a:pt x="234" y="1"/>
                    </a:moveTo>
                    <a:cubicBezTo>
                      <a:pt x="100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368"/>
                      <a:pt x="467" y="234"/>
                    </a:cubicBezTo>
                    <a:cubicBezTo>
                      <a:pt x="467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6" name="Google Shape;25766;p62"/>
              <p:cNvSpPr/>
              <p:nvPr/>
            </p:nvSpPr>
            <p:spPr>
              <a:xfrm>
                <a:off x="7584425" y="4090800"/>
                <a:ext cx="14000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77" extrusionOk="0">
                    <a:moveTo>
                      <a:pt x="272" y="1"/>
                    </a:moveTo>
                    <a:cubicBezTo>
                      <a:pt x="204" y="1"/>
                      <a:pt x="140" y="30"/>
                      <a:pt x="101" y="95"/>
                    </a:cubicBezTo>
                    <a:cubicBezTo>
                      <a:pt x="1" y="195"/>
                      <a:pt x="34" y="362"/>
                      <a:pt x="134" y="429"/>
                    </a:cubicBezTo>
                    <a:cubicBezTo>
                      <a:pt x="184" y="462"/>
                      <a:pt x="236" y="477"/>
                      <a:pt x="286" y="477"/>
                    </a:cubicBezTo>
                    <a:cubicBezTo>
                      <a:pt x="434" y="477"/>
                      <a:pt x="559" y="345"/>
                      <a:pt x="534" y="195"/>
                    </a:cubicBezTo>
                    <a:cubicBezTo>
                      <a:pt x="494" y="73"/>
                      <a:pt x="378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7" name="Google Shape;25767;p62"/>
              <p:cNvSpPr/>
              <p:nvPr/>
            </p:nvSpPr>
            <p:spPr>
              <a:xfrm>
                <a:off x="7596100" y="4410900"/>
                <a:ext cx="125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1" extrusionOk="0">
                    <a:moveTo>
                      <a:pt x="268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501"/>
                      <a:pt x="234" y="501"/>
                    </a:cubicBezTo>
                    <a:cubicBezTo>
                      <a:pt x="368" y="501"/>
                      <a:pt x="468" y="401"/>
                      <a:pt x="468" y="267"/>
                    </a:cubicBezTo>
                    <a:cubicBezTo>
                      <a:pt x="501" y="134"/>
                      <a:pt x="368" y="34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8" name="Google Shape;25768;p62"/>
              <p:cNvSpPr/>
              <p:nvPr/>
            </p:nvSpPr>
            <p:spPr>
              <a:xfrm>
                <a:off x="7663175" y="4371525"/>
                <a:ext cx="1385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72" extrusionOk="0">
                    <a:moveTo>
                      <a:pt x="293" y="1"/>
                    </a:moveTo>
                    <a:cubicBezTo>
                      <a:pt x="193" y="1"/>
                      <a:pt x="91" y="61"/>
                      <a:pt x="53" y="174"/>
                    </a:cubicBezTo>
                    <a:cubicBezTo>
                      <a:pt x="0" y="333"/>
                      <a:pt x="136" y="471"/>
                      <a:pt x="295" y="471"/>
                    </a:cubicBezTo>
                    <a:cubicBezTo>
                      <a:pt x="336" y="471"/>
                      <a:pt x="379" y="462"/>
                      <a:pt x="420" y="441"/>
                    </a:cubicBezTo>
                    <a:cubicBezTo>
                      <a:pt x="520" y="375"/>
                      <a:pt x="553" y="241"/>
                      <a:pt x="487" y="108"/>
                    </a:cubicBezTo>
                    <a:cubicBezTo>
                      <a:pt x="443" y="36"/>
                      <a:pt x="369" y="1"/>
                      <a:pt x="2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9" name="Google Shape;25769;p62"/>
              <p:cNvSpPr/>
              <p:nvPr/>
            </p:nvSpPr>
            <p:spPr>
              <a:xfrm>
                <a:off x="7668650" y="4265175"/>
                <a:ext cx="11700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65" extrusionOk="0">
                    <a:moveTo>
                      <a:pt x="234" y="0"/>
                    </a:moveTo>
                    <a:cubicBezTo>
                      <a:pt x="118" y="0"/>
                      <a:pt x="1" y="75"/>
                      <a:pt x="1" y="225"/>
                    </a:cubicBezTo>
                    <a:cubicBezTo>
                      <a:pt x="1" y="345"/>
                      <a:pt x="81" y="464"/>
                      <a:pt x="193" y="464"/>
                    </a:cubicBezTo>
                    <a:cubicBezTo>
                      <a:pt x="207" y="464"/>
                      <a:pt x="220" y="462"/>
                      <a:pt x="234" y="459"/>
                    </a:cubicBezTo>
                    <a:cubicBezTo>
                      <a:pt x="368" y="459"/>
                      <a:pt x="468" y="359"/>
                      <a:pt x="468" y="225"/>
                    </a:cubicBezTo>
                    <a:cubicBezTo>
                      <a:pt x="468" y="75"/>
                      <a:pt x="351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0" name="Google Shape;25770;p62"/>
              <p:cNvSpPr/>
              <p:nvPr/>
            </p:nvSpPr>
            <p:spPr>
              <a:xfrm>
                <a:off x="7511050" y="4236600"/>
                <a:ext cx="1252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2" extrusionOk="0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1" name="Google Shape;25771;p62"/>
              <p:cNvSpPr/>
              <p:nvPr/>
            </p:nvSpPr>
            <p:spPr>
              <a:xfrm>
                <a:off x="7323400" y="4488125"/>
                <a:ext cx="162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72" extrusionOk="0">
                    <a:moveTo>
                      <a:pt x="286" y="0"/>
                    </a:moveTo>
                    <a:cubicBezTo>
                      <a:pt x="221" y="0"/>
                      <a:pt x="156" y="25"/>
                      <a:pt x="101" y="80"/>
                    </a:cubicBezTo>
                    <a:cubicBezTo>
                      <a:pt x="1" y="180"/>
                      <a:pt x="34" y="347"/>
                      <a:pt x="134" y="414"/>
                    </a:cubicBezTo>
                    <a:cubicBezTo>
                      <a:pt x="182" y="455"/>
                      <a:pt x="233" y="472"/>
                      <a:pt x="283" y="472"/>
                    </a:cubicBezTo>
                    <a:cubicBezTo>
                      <a:pt x="479" y="472"/>
                      <a:pt x="647" y="206"/>
                      <a:pt x="435" y="47"/>
                    </a:cubicBezTo>
                    <a:cubicBezTo>
                      <a:pt x="390" y="17"/>
                      <a:pt x="338" y="0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2" name="Google Shape;25772;p62"/>
              <p:cNvSpPr/>
              <p:nvPr/>
            </p:nvSpPr>
            <p:spPr>
              <a:xfrm>
                <a:off x="7411475" y="4455925"/>
                <a:ext cx="17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509" extrusionOk="0">
                    <a:moveTo>
                      <a:pt x="367" y="0"/>
                    </a:moveTo>
                    <a:cubicBezTo>
                      <a:pt x="330" y="0"/>
                      <a:pt x="289" y="11"/>
                      <a:pt x="247" y="34"/>
                    </a:cubicBezTo>
                    <a:cubicBezTo>
                      <a:pt x="1" y="157"/>
                      <a:pt x="124" y="509"/>
                      <a:pt x="355" y="509"/>
                    </a:cubicBezTo>
                    <a:cubicBezTo>
                      <a:pt x="374" y="509"/>
                      <a:pt x="394" y="506"/>
                      <a:pt x="414" y="501"/>
                    </a:cubicBezTo>
                    <a:cubicBezTo>
                      <a:pt x="701" y="386"/>
                      <a:pt x="593" y="0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3" name="Google Shape;25773;p62"/>
              <p:cNvSpPr/>
              <p:nvPr/>
            </p:nvSpPr>
            <p:spPr>
              <a:xfrm>
                <a:off x="7490925" y="4186175"/>
                <a:ext cx="151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06" h="462" extrusionOk="0">
                    <a:moveTo>
                      <a:pt x="322" y="0"/>
                    </a:moveTo>
                    <a:cubicBezTo>
                      <a:pt x="107" y="0"/>
                      <a:pt x="1" y="331"/>
                      <a:pt x="238" y="450"/>
                    </a:cubicBezTo>
                    <a:cubicBezTo>
                      <a:pt x="262" y="458"/>
                      <a:pt x="287" y="462"/>
                      <a:pt x="313" y="462"/>
                    </a:cubicBezTo>
                    <a:cubicBezTo>
                      <a:pt x="398" y="462"/>
                      <a:pt x="488" y="418"/>
                      <a:pt x="538" y="317"/>
                    </a:cubicBezTo>
                    <a:cubicBezTo>
                      <a:pt x="605" y="183"/>
                      <a:pt x="538" y="50"/>
                      <a:pt x="405" y="16"/>
                    </a:cubicBezTo>
                    <a:cubicBezTo>
                      <a:pt x="376" y="5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4" name="Google Shape;25774;p62"/>
              <p:cNvSpPr/>
              <p:nvPr/>
            </p:nvSpPr>
            <p:spPr>
              <a:xfrm>
                <a:off x="7410150" y="4255275"/>
                <a:ext cx="1335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81" extrusionOk="0">
                    <a:moveTo>
                      <a:pt x="282" y="1"/>
                    </a:moveTo>
                    <a:cubicBezTo>
                      <a:pt x="232" y="1"/>
                      <a:pt x="180" y="17"/>
                      <a:pt x="134" y="54"/>
                    </a:cubicBezTo>
                    <a:cubicBezTo>
                      <a:pt x="33" y="154"/>
                      <a:pt x="0" y="288"/>
                      <a:pt x="100" y="388"/>
                    </a:cubicBezTo>
                    <a:cubicBezTo>
                      <a:pt x="151" y="451"/>
                      <a:pt x="220" y="481"/>
                      <a:pt x="289" y="481"/>
                    </a:cubicBezTo>
                    <a:cubicBezTo>
                      <a:pt x="402" y="481"/>
                      <a:pt x="513" y="400"/>
                      <a:pt x="534" y="254"/>
                    </a:cubicBezTo>
                    <a:cubicBezTo>
                      <a:pt x="534" y="110"/>
                      <a:pt x="413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5" name="Google Shape;25775;p62"/>
              <p:cNvSpPr/>
              <p:nvPr/>
            </p:nvSpPr>
            <p:spPr>
              <a:xfrm>
                <a:off x="7369275" y="4467400"/>
                <a:ext cx="147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78" extrusionOk="0">
                    <a:moveTo>
                      <a:pt x="299" y="0"/>
                    </a:moveTo>
                    <a:cubicBezTo>
                      <a:pt x="191" y="0"/>
                      <a:pt x="95" y="65"/>
                      <a:pt x="67" y="175"/>
                    </a:cubicBezTo>
                    <a:cubicBezTo>
                      <a:pt x="1" y="276"/>
                      <a:pt x="67" y="409"/>
                      <a:pt x="201" y="476"/>
                    </a:cubicBezTo>
                    <a:cubicBezTo>
                      <a:pt x="212" y="477"/>
                      <a:pt x="224" y="478"/>
                      <a:pt x="235" y="478"/>
                    </a:cubicBezTo>
                    <a:cubicBezTo>
                      <a:pt x="478" y="478"/>
                      <a:pt x="591" y="136"/>
                      <a:pt x="368" y="9"/>
                    </a:cubicBezTo>
                    <a:cubicBezTo>
                      <a:pt x="345" y="3"/>
                      <a:pt x="322" y="0"/>
                      <a:pt x="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6" name="Google Shape;25776;p62"/>
              <p:cNvSpPr/>
              <p:nvPr/>
            </p:nvSpPr>
            <p:spPr>
              <a:xfrm>
                <a:off x="7042225" y="4605825"/>
                <a:ext cx="17650" cy="127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510" extrusionOk="0">
                    <a:moveTo>
                      <a:pt x="376" y="0"/>
                    </a:moveTo>
                    <a:cubicBezTo>
                      <a:pt x="333" y="0"/>
                      <a:pt x="287" y="13"/>
                      <a:pt x="240" y="42"/>
                    </a:cubicBezTo>
                    <a:cubicBezTo>
                      <a:pt x="1" y="202"/>
                      <a:pt x="164" y="510"/>
                      <a:pt x="376" y="510"/>
                    </a:cubicBezTo>
                    <a:cubicBezTo>
                      <a:pt x="429" y="510"/>
                      <a:pt x="486" y="490"/>
                      <a:pt x="540" y="443"/>
                    </a:cubicBezTo>
                    <a:cubicBezTo>
                      <a:pt x="705" y="278"/>
                      <a:pt x="576" y="0"/>
                      <a:pt x="3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7" name="Google Shape;25777;p62"/>
              <p:cNvSpPr/>
              <p:nvPr/>
            </p:nvSpPr>
            <p:spPr>
              <a:xfrm>
                <a:off x="7059050" y="4717775"/>
                <a:ext cx="14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75" extrusionOk="0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384"/>
                      <a:pt x="101" y="474"/>
                      <a:pt x="215" y="474"/>
                    </a:cubicBezTo>
                    <a:cubicBezTo>
                      <a:pt x="233" y="474"/>
                      <a:pt x="250" y="472"/>
                      <a:pt x="268" y="468"/>
                    </a:cubicBezTo>
                    <a:cubicBezTo>
                      <a:pt x="568" y="435"/>
                      <a:pt x="501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8" name="Google Shape;25778;p62"/>
              <p:cNvSpPr/>
              <p:nvPr/>
            </p:nvSpPr>
            <p:spPr>
              <a:xfrm>
                <a:off x="7155175" y="4645975"/>
                <a:ext cx="156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06" extrusionOk="0">
                    <a:moveTo>
                      <a:pt x="320" y="1"/>
                    </a:moveTo>
                    <a:cubicBezTo>
                      <a:pt x="138" y="1"/>
                      <a:pt x="0" y="217"/>
                      <a:pt x="125" y="404"/>
                    </a:cubicBezTo>
                    <a:cubicBezTo>
                      <a:pt x="168" y="469"/>
                      <a:pt x="239" y="506"/>
                      <a:pt x="320" y="506"/>
                    </a:cubicBezTo>
                    <a:cubicBezTo>
                      <a:pt x="364" y="506"/>
                      <a:pt x="412" y="495"/>
                      <a:pt x="459" y="471"/>
                    </a:cubicBezTo>
                    <a:cubicBezTo>
                      <a:pt x="626" y="338"/>
                      <a:pt x="559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9" name="Google Shape;25779;p62"/>
              <p:cNvSpPr/>
              <p:nvPr/>
            </p:nvSpPr>
            <p:spPr>
              <a:xfrm>
                <a:off x="7070725" y="4559000"/>
                <a:ext cx="158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81" extrusionOk="0">
                    <a:moveTo>
                      <a:pt x="324" y="1"/>
                    </a:moveTo>
                    <a:cubicBezTo>
                      <a:pt x="254" y="1"/>
                      <a:pt x="189" y="26"/>
                      <a:pt x="134" y="81"/>
                    </a:cubicBezTo>
                    <a:cubicBezTo>
                      <a:pt x="1" y="247"/>
                      <a:pt x="134" y="481"/>
                      <a:pt x="334" y="481"/>
                    </a:cubicBezTo>
                    <a:cubicBezTo>
                      <a:pt x="568" y="481"/>
                      <a:pt x="635" y="214"/>
                      <a:pt x="501" y="47"/>
                    </a:cubicBezTo>
                    <a:cubicBezTo>
                      <a:pt x="441" y="17"/>
                      <a:pt x="381" y="1"/>
                      <a:pt x="3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0" name="Google Shape;25780;p62"/>
              <p:cNvSpPr/>
              <p:nvPr/>
            </p:nvSpPr>
            <p:spPr>
              <a:xfrm>
                <a:off x="6751625" y="4734900"/>
                <a:ext cx="1735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486" extrusionOk="0">
                    <a:moveTo>
                      <a:pt x="349" y="0"/>
                    </a:moveTo>
                    <a:cubicBezTo>
                      <a:pt x="320" y="0"/>
                      <a:pt x="289" y="5"/>
                      <a:pt x="256" y="16"/>
                    </a:cubicBezTo>
                    <a:cubicBezTo>
                      <a:pt x="0" y="130"/>
                      <a:pt x="107" y="486"/>
                      <a:pt x="330" y="486"/>
                    </a:cubicBezTo>
                    <a:cubicBezTo>
                      <a:pt x="369" y="486"/>
                      <a:pt x="411" y="475"/>
                      <a:pt x="456" y="450"/>
                    </a:cubicBezTo>
                    <a:cubicBezTo>
                      <a:pt x="694" y="331"/>
                      <a:pt x="587" y="0"/>
                      <a:pt x="3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1" name="Google Shape;25781;p62"/>
              <p:cNvSpPr/>
              <p:nvPr/>
            </p:nvSpPr>
            <p:spPr>
              <a:xfrm>
                <a:off x="6794700" y="4821825"/>
                <a:ext cx="1532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488" extrusionOk="0">
                    <a:moveTo>
                      <a:pt x="264" y="1"/>
                    </a:moveTo>
                    <a:cubicBezTo>
                      <a:pt x="244" y="1"/>
                      <a:pt x="223" y="3"/>
                      <a:pt x="201" y="9"/>
                    </a:cubicBezTo>
                    <a:cubicBezTo>
                      <a:pt x="67" y="75"/>
                      <a:pt x="1" y="209"/>
                      <a:pt x="67" y="342"/>
                    </a:cubicBezTo>
                    <a:cubicBezTo>
                      <a:pt x="93" y="444"/>
                      <a:pt x="196" y="488"/>
                      <a:pt x="288" y="488"/>
                    </a:cubicBezTo>
                    <a:cubicBezTo>
                      <a:pt x="316" y="488"/>
                      <a:pt x="344" y="483"/>
                      <a:pt x="367" y="476"/>
                    </a:cubicBezTo>
                    <a:cubicBezTo>
                      <a:pt x="612" y="322"/>
                      <a:pt x="492" y="1"/>
                      <a:pt x="2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2" name="Google Shape;25782;p62"/>
              <p:cNvSpPr/>
              <p:nvPr/>
            </p:nvSpPr>
            <p:spPr>
              <a:xfrm>
                <a:off x="7086750" y="4620525"/>
                <a:ext cx="1320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85" extrusionOk="0">
                    <a:moveTo>
                      <a:pt x="264" y="1"/>
                    </a:moveTo>
                    <a:cubicBezTo>
                      <a:pt x="156" y="1"/>
                      <a:pt x="46" y="72"/>
                      <a:pt x="27" y="188"/>
                    </a:cubicBezTo>
                    <a:cubicBezTo>
                      <a:pt x="0" y="347"/>
                      <a:pt x="142" y="485"/>
                      <a:pt x="285" y="485"/>
                    </a:cubicBezTo>
                    <a:cubicBezTo>
                      <a:pt x="322" y="485"/>
                      <a:pt x="359" y="476"/>
                      <a:pt x="394" y="455"/>
                    </a:cubicBezTo>
                    <a:cubicBezTo>
                      <a:pt x="494" y="355"/>
                      <a:pt x="527" y="222"/>
                      <a:pt x="461" y="122"/>
                    </a:cubicBezTo>
                    <a:cubicBezTo>
                      <a:pt x="419" y="38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3" name="Google Shape;25783;p62"/>
              <p:cNvSpPr/>
              <p:nvPr/>
            </p:nvSpPr>
            <p:spPr>
              <a:xfrm>
                <a:off x="7102200" y="4536600"/>
                <a:ext cx="1360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54" extrusionOk="0">
                    <a:moveTo>
                      <a:pt x="273" y="1"/>
                    </a:moveTo>
                    <a:cubicBezTo>
                      <a:pt x="165" y="1"/>
                      <a:pt x="70" y="60"/>
                      <a:pt x="43" y="143"/>
                    </a:cubicBezTo>
                    <a:cubicBezTo>
                      <a:pt x="1" y="331"/>
                      <a:pt x="142" y="453"/>
                      <a:pt x="286" y="453"/>
                    </a:cubicBezTo>
                    <a:cubicBezTo>
                      <a:pt x="372" y="453"/>
                      <a:pt x="460" y="409"/>
                      <a:pt x="510" y="310"/>
                    </a:cubicBezTo>
                    <a:cubicBezTo>
                      <a:pt x="543" y="176"/>
                      <a:pt x="476" y="43"/>
                      <a:pt x="343" y="9"/>
                    </a:cubicBezTo>
                    <a:cubicBezTo>
                      <a:pt x="319" y="3"/>
                      <a:pt x="296" y="1"/>
                      <a:pt x="2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4" name="Google Shape;25784;p62"/>
              <p:cNvSpPr/>
              <p:nvPr/>
            </p:nvSpPr>
            <p:spPr>
              <a:xfrm>
                <a:off x="7048425" y="4676625"/>
                <a:ext cx="148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93" h="492" extrusionOk="0">
                    <a:moveTo>
                      <a:pt x="313" y="0"/>
                    </a:moveTo>
                    <a:cubicBezTo>
                      <a:pt x="219" y="0"/>
                      <a:pt x="110" y="44"/>
                      <a:pt x="59" y="146"/>
                    </a:cubicBezTo>
                    <a:cubicBezTo>
                      <a:pt x="0" y="293"/>
                      <a:pt x="122" y="491"/>
                      <a:pt x="289" y="491"/>
                    </a:cubicBezTo>
                    <a:cubicBezTo>
                      <a:pt x="312" y="491"/>
                      <a:pt x="335" y="487"/>
                      <a:pt x="359" y="479"/>
                    </a:cubicBezTo>
                    <a:cubicBezTo>
                      <a:pt x="559" y="413"/>
                      <a:pt x="593" y="112"/>
                      <a:pt x="392" y="12"/>
                    </a:cubicBezTo>
                    <a:cubicBezTo>
                      <a:pt x="369" y="4"/>
                      <a:pt x="341" y="0"/>
                      <a:pt x="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5" name="Google Shape;25785;p62"/>
              <p:cNvSpPr/>
              <p:nvPr/>
            </p:nvSpPr>
            <p:spPr>
              <a:xfrm>
                <a:off x="7209375" y="4622800"/>
                <a:ext cx="115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13" extrusionOk="0">
                    <a:moveTo>
                      <a:pt x="328" y="0"/>
                    </a:moveTo>
                    <a:cubicBezTo>
                      <a:pt x="184" y="0"/>
                      <a:pt x="1" y="413"/>
                      <a:pt x="186" y="413"/>
                    </a:cubicBezTo>
                    <a:cubicBezTo>
                      <a:pt x="206" y="413"/>
                      <a:pt x="230" y="408"/>
                      <a:pt x="259" y="397"/>
                    </a:cubicBezTo>
                    <a:cubicBezTo>
                      <a:pt x="392" y="364"/>
                      <a:pt x="459" y="231"/>
                      <a:pt x="426" y="97"/>
                    </a:cubicBezTo>
                    <a:cubicBezTo>
                      <a:pt x="400" y="28"/>
                      <a:pt x="366" y="0"/>
                      <a:pt x="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6" name="Google Shape;25786;p62"/>
              <p:cNvSpPr/>
              <p:nvPr/>
            </p:nvSpPr>
            <p:spPr>
              <a:xfrm>
                <a:off x="7235150" y="4491550"/>
                <a:ext cx="115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63" h="411" extrusionOk="0">
                    <a:moveTo>
                      <a:pt x="203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210"/>
                      <a:pt x="395" y="77"/>
                      <a:pt x="262" y="10"/>
                    </a:cubicBezTo>
                    <a:cubicBezTo>
                      <a:pt x="239" y="4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7" name="Google Shape;25787;p62"/>
              <p:cNvSpPr/>
              <p:nvPr/>
            </p:nvSpPr>
            <p:spPr>
              <a:xfrm>
                <a:off x="6961125" y="4466650"/>
                <a:ext cx="13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358" extrusionOk="0">
                    <a:moveTo>
                      <a:pt x="323" y="0"/>
                    </a:moveTo>
                    <a:cubicBezTo>
                      <a:pt x="310" y="0"/>
                      <a:pt x="296" y="2"/>
                      <a:pt x="282" y="5"/>
                    </a:cubicBezTo>
                    <a:cubicBezTo>
                      <a:pt x="1" y="5"/>
                      <a:pt x="307" y="358"/>
                      <a:pt x="465" y="358"/>
                    </a:cubicBezTo>
                    <a:cubicBezTo>
                      <a:pt x="514" y="358"/>
                      <a:pt x="549" y="325"/>
                      <a:pt x="549" y="239"/>
                    </a:cubicBezTo>
                    <a:cubicBezTo>
                      <a:pt x="519" y="120"/>
                      <a:pt x="436" y="0"/>
                      <a:pt x="3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8" name="Google Shape;25788;p62"/>
              <p:cNvSpPr/>
              <p:nvPr/>
            </p:nvSpPr>
            <p:spPr>
              <a:xfrm>
                <a:off x="6739650" y="4718400"/>
                <a:ext cx="154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505" extrusionOk="0">
                    <a:moveTo>
                      <a:pt x="268" y="1"/>
                    </a:moveTo>
                    <a:cubicBezTo>
                      <a:pt x="209" y="1"/>
                      <a:pt x="151" y="26"/>
                      <a:pt x="101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1" y="486"/>
                      <a:pt x="206" y="504"/>
                      <a:pt x="259" y="504"/>
                    </a:cubicBezTo>
                    <a:cubicBezTo>
                      <a:pt x="452" y="504"/>
                      <a:pt x="618" y="259"/>
                      <a:pt x="435" y="76"/>
                    </a:cubicBezTo>
                    <a:cubicBezTo>
                      <a:pt x="385" y="26"/>
                      <a:pt x="326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9" name="Google Shape;25789;p62"/>
              <p:cNvSpPr/>
              <p:nvPr/>
            </p:nvSpPr>
            <p:spPr>
              <a:xfrm>
                <a:off x="6834725" y="4775825"/>
                <a:ext cx="155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475" extrusionOk="0">
                    <a:moveTo>
                      <a:pt x="314" y="1"/>
                    </a:moveTo>
                    <a:cubicBezTo>
                      <a:pt x="288" y="1"/>
                      <a:pt x="261" y="5"/>
                      <a:pt x="234" y="14"/>
                    </a:cubicBezTo>
                    <a:cubicBezTo>
                      <a:pt x="34" y="81"/>
                      <a:pt x="1" y="347"/>
                      <a:pt x="201" y="448"/>
                    </a:cubicBezTo>
                    <a:cubicBezTo>
                      <a:pt x="238" y="466"/>
                      <a:pt x="275" y="474"/>
                      <a:pt x="311" y="474"/>
                    </a:cubicBezTo>
                    <a:cubicBezTo>
                      <a:pt x="404" y="474"/>
                      <a:pt x="486" y="420"/>
                      <a:pt x="534" y="347"/>
                    </a:cubicBezTo>
                    <a:cubicBezTo>
                      <a:pt x="621" y="174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0" name="Google Shape;25790;p62"/>
              <p:cNvSpPr/>
              <p:nvPr/>
            </p:nvSpPr>
            <p:spPr>
              <a:xfrm>
                <a:off x="6995075" y="4609500"/>
                <a:ext cx="131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3" extrusionOk="0">
                    <a:moveTo>
                      <a:pt x="263" y="1"/>
                    </a:moveTo>
                    <a:cubicBezTo>
                      <a:pt x="152" y="1"/>
                      <a:pt x="45" y="73"/>
                      <a:pt x="25" y="196"/>
                    </a:cubicBezTo>
                    <a:cubicBezTo>
                      <a:pt x="0" y="365"/>
                      <a:pt x="117" y="482"/>
                      <a:pt x="247" y="482"/>
                    </a:cubicBezTo>
                    <a:cubicBezTo>
                      <a:pt x="295" y="482"/>
                      <a:pt x="346" y="466"/>
                      <a:pt x="392" y="429"/>
                    </a:cubicBezTo>
                    <a:cubicBezTo>
                      <a:pt x="492" y="362"/>
                      <a:pt x="525" y="196"/>
                      <a:pt x="458" y="96"/>
                    </a:cubicBezTo>
                    <a:cubicBezTo>
                      <a:pt x="406" y="31"/>
                      <a:pt x="334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1" name="Google Shape;25791;p62"/>
              <p:cNvSpPr/>
              <p:nvPr/>
            </p:nvSpPr>
            <p:spPr>
              <a:xfrm>
                <a:off x="6850925" y="4559950"/>
                <a:ext cx="145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2" extrusionOk="0">
                    <a:moveTo>
                      <a:pt x="252" y="1"/>
                    </a:moveTo>
                    <a:cubicBezTo>
                      <a:pt x="144" y="1"/>
                      <a:pt x="47" y="66"/>
                      <a:pt x="20" y="176"/>
                    </a:cubicBezTo>
                    <a:cubicBezTo>
                      <a:pt x="1" y="282"/>
                      <a:pt x="48" y="321"/>
                      <a:pt x="116" y="321"/>
                    </a:cubicBezTo>
                    <a:cubicBezTo>
                      <a:pt x="284" y="321"/>
                      <a:pt x="581" y="81"/>
                      <a:pt x="320" y="9"/>
                    </a:cubicBezTo>
                    <a:cubicBezTo>
                      <a:pt x="297" y="4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2" name="Google Shape;25792;p62"/>
              <p:cNvSpPr/>
              <p:nvPr/>
            </p:nvSpPr>
            <p:spPr>
              <a:xfrm>
                <a:off x="6566200" y="4806975"/>
                <a:ext cx="133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71" extrusionOk="0">
                    <a:moveTo>
                      <a:pt x="258" y="1"/>
                    </a:moveTo>
                    <a:cubicBezTo>
                      <a:pt x="213" y="1"/>
                      <a:pt x="170" y="12"/>
                      <a:pt x="134" y="35"/>
                    </a:cubicBezTo>
                    <a:cubicBezTo>
                      <a:pt x="34" y="102"/>
                      <a:pt x="1" y="269"/>
                      <a:pt x="67" y="369"/>
                    </a:cubicBezTo>
                    <a:cubicBezTo>
                      <a:pt x="110" y="434"/>
                      <a:pt x="195" y="470"/>
                      <a:pt x="277" y="470"/>
                    </a:cubicBezTo>
                    <a:cubicBezTo>
                      <a:pt x="322" y="470"/>
                      <a:pt x="365" y="459"/>
                      <a:pt x="401" y="436"/>
                    </a:cubicBezTo>
                    <a:cubicBezTo>
                      <a:pt x="501" y="369"/>
                      <a:pt x="534" y="202"/>
                      <a:pt x="468" y="102"/>
                    </a:cubicBezTo>
                    <a:cubicBezTo>
                      <a:pt x="425" y="38"/>
                      <a:pt x="340" y="1"/>
                      <a:pt x="2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3" name="Google Shape;25793;p62"/>
              <p:cNvSpPr/>
              <p:nvPr/>
            </p:nvSpPr>
            <p:spPr>
              <a:xfrm>
                <a:off x="6721325" y="4802850"/>
                <a:ext cx="117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68" extrusionOk="0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cubicBezTo>
                      <a:pt x="367" y="467"/>
                      <a:pt x="467" y="367"/>
                      <a:pt x="467" y="234"/>
                    </a:cubicBezTo>
                    <a:cubicBezTo>
                      <a:pt x="467" y="100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4" name="Google Shape;25794;p62"/>
              <p:cNvSpPr/>
              <p:nvPr/>
            </p:nvSpPr>
            <p:spPr>
              <a:xfrm>
                <a:off x="6751825" y="4610875"/>
                <a:ext cx="1537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15" h="483" extrusionOk="0">
                    <a:moveTo>
                      <a:pt x="357" y="1"/>
                    </a:moveTo>
                    <a:cubicBezTo>
                      <a:pt x="99" y="1"/>
                      <a:pt x="1" y="412"/>
                      <a:pt x="281" y="474"/>
                    </a:cubicBezTo>
                    <a:cubicBezTo>
                      <a:pt x="304" y="480"/>
                      <a:pt x="327" y="483"/>
                      <a:pt x="349" y="483"/>
                    </a:cubicBezTo>
                    <a:cubicBezTo>
                      <a:pt x="457" y="483"/>
                      <a:pt x="554" y="418"/>
                      <a:pt x="581" y="307"/>
                    </a:cubicBezTo>
                    <a:cubicBezTo>
                      <a:pt x="615" y="174"/>
                      <a:pt x="548" y="41"/>
                      <a:pt x="415" y="7"/>
                    </a:cubicBezTo>
                    <a:cubicBezTo>
                      <a:pt x="395" y="3"/>
                      <a:pt x="375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5" name="Google Shape;25795;p62"/>
              <p:cNvSpPr/>
              <p:nvPr/>
            </p:nvSpPr>
            <p:spPr>
              <a:xfrm>
                <a:off x="6538675" y="4677375"/>
                <a:ext cx="1080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14" extrusionOk="0">
                    <a:moveTo>
                      <a:pt x="266" y="1"/>
                    </a:moveTo>
                    <a:cubicBezTo>
                      <a:pt x="249" y="1"/>
                      <a:pt x="227" y="5"/>
                      <a:pt x="201" y="16"/>
                    </a:cubicBezTo>
                    <a:cubicBezTo>
                      <a:pt x="68" y="49"/>
                      <a:pt x="1" y="183"/>
                      <a:pt x="34" y="316"/>
                    </a:cubicBezTo>
                    <a:cubicBezTo>
                      <a:pt x="53" y="385"/>
                      <a:pt x="83" y="413"/>
                      <a:pt x="116" y="413"/>
                    </a:cubicBezTo>
                    <a:cubicBezTo>
                      <a:pt x="246" y="413"/>
                      <a:pt x="431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6" name="Google Shape;25796;p62"/>
              <p:cNvSpPr/>
              <p:nvPr/>
            </p:nvSpPr>
            <p:spPr>
              <a:xfrm>
                <a:off x="6497825" y="4844025"/>
                <a:ext cx="1377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479" extrusionOk="0">
                    <a:moveTo>
                      <a:pt x="263" y="0"/>
                    </a:moveTo>
                    <a:cubicBezTo>
                      <a:pt x="167" y="0"/>
                      <a:pt x="69" y="50"/>
                      <a:pt x="34" y="155"/>
                    </a:cubicBezTo>
                    <a:cubicBezTo>
                      <a:pt x="0" y="288"/>
                      <a:pt x="34" y="421"/>
                      <a:pt x="167" y="455"/>
                    </a:cubicBezTo>
                    <a:cubicBezTo>
                      <a:pt x="200" y="471"/>
                      <a:pt x="233" y="479"/>
                      <a:pt x="265" y="479"/>
                    </a:cubicBezTo>
                    <a:cubicBezTo>
                      <a:pt x="425" y="479"/>
                      <a:pt x="551" y="288"/>
                      <a:pt x="467" y="121"/>
                    </a:cubicBezTo>
                    <a:cubicBezTo>
                      <a:pt x="436" y="42"/>
                      <a:pt x="351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7" name="Google Shape;25797;p62"/>
              <p:cNvSpPr/>
              <p:nvPr/>
            </p:nvSpPr>
            <p:spPr>
              <a:xfrm>
                <a:off x="6503650" y="4755725"/>
                <a:ext cx="146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86" extrusionOk="0">
                    <a:moveTo>
                      <a:pt x="265" y="1"/>
                    </a:moveTo>
                    <a:cubicBezTo>
                      <a:pt x="192" y="1"/>
                      <a:pt x="119" y="35"/>
                      <a:pt x="68" y="117"/>
                    </a:cubicBezTo>
                    <a:cubicBezTo>
                      <a:pt x="1" y="217"/>
                      <a:pt x="34" y="384"/>
                      <a:pt x="134" y="451"/>
                    </a:cubicBezTo>
                    <a:cubicBezTo>
                      <a:pt x="182" y="475"/>
                      <a:pt x="229" y="486"/>
                      <a:pt x="273" y="486"/>
                    </a:cubicBezTo>
                    <a:cubicBezTo>
                      <a:pt x="354" y="486"/>
                      <a:pt x="425" y="449"/>
                      <a:pt x="468" y="384"/>
                    </a:cubicBezTo>
                    <a:cubicBezTo>
                      <a:pt x="583" y="176"/>
                      <a:pt x="427" y="1"/>
                      <a:pt x="2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8" name="Google Shape;25798;p62"/>
              <p:cNvSpPr/>
              <p:nvPr/>
            </p:nvSpPr>
            <p:spPr>
              <a:xfrm>
                <a:off x="6542025" y="4796050"/>
                <a:ext cx="133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00" extrusionOk="0">
                    <a:moveTo>
                      <a:pt x="268" y="1"/>
                    </a:moveTo>
                    <a:cubicBezTo>
                      <a:pt x="201" y="1"/>
                      <a:pt x="136" y="34"/>
                      <a:pt x="100" y="106"/>
                    </a:cubicBezTo>
                    <a:cubicBezTo>
                      <a:pt x="0" y="172"/>
                      <a:pt x="0" y="339"/>
                      <a:pt x="100" y="439"/>
                    </a:cubicBezTo>
                    <a:cubicBezTo>
                      <a:pt x="142" y="481"/>
                      <a:pt x="196" y="500"/>
                      <a:pt x="249" y="500"/>
                    </a:cubicBezTo>
                    <a:cubicBezTo>
                      <a:pt x="323" y="500"/>
                      <a:pt x="395" y="464"/>
                      <a:pt x="434" y="406"/>
                    </a:cubicBezTo>
                    <a:cubicBezTo>
                      <a:pt x="534" y="306"/>
                      <a:pt x="534" y="139"/>
                      <a:pt x="434" y="72"/>
                    </a:cubicBezTo>
                    <a:cubicBezTo>
                      <a:pt x="388" y="26"/>
                      <a:pt x="327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9" name="Google Shape;25799;p62"/>
              <p:cNvSpPr/>
              <p:nvPr/>
            </p:nvSpPr>
            <p:spPr>
              <a:xfrm>
                <a:off x="6597250" y="4759025"/>
                <a:ext cx="1400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7" extrusionOk="0">
                    <a:moveTo>
                      <a:pt x="287" y="0"/>
                    </a:moveTo>
                    <a:cubicBezTo>
                      <a:pt x="176" y="0"/>
                      <a:pt x="66" y="80"/>
                      <a:pt x="26" y="219"/>
                    </a:cubicBezTo>
                    <a:cubicBezTo>
                      <a:pt x="1" y="372"/>
                      <a:pt x="132" y="486"/>
                      <a:pt x="285" y="486"/>
                    </a:cubicBezTo>
                    <a:cubicBezTo>
                      <a:pt x="331" y="486"/>
                      <a:pt x="380" y="476"/>
                      <a:pt x="427" y="452"/>
                    </a:cubicBezTo>
                    <a:cubicBezTo>
                      <a:pt x="527" y="352"/>
                      <a:pt x="560" y="219"/>
                      <a:pt x="493" y="119"/>
                    </a:cubicBezTo>
                    <a:cubicBezTo>
                      <a:pt x="439" y="38"/>
                      <a:pt x="363" y="0"/>
                      <a:pt x="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0" name="Google Shape;25800;p62"/>
              <p:cNvSpPr/>
              <p:nvPr/>
            </p:nvSpPr>
            <p:spPr>
              <a:xfrm>
                <a:off x="6373650" y="4648275"/>
                <a:ext cx="141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65" h="471" extrusionOk="0">
                    <a:moveTo>
                      <a:pt x="304" y="0"/>
                    </a:moveTo>
                    <a:cubicBezTo>
                      <a:pt x="205" y="0"/>
                      <a:pt x="115" y="44"/>
                      <a:pt x="64" y="146"/>
                    </a:cubicBezTo>
                    <a:cubicBezTo>
                      <a:pt x="1" y="335"/>
                      <a:pt x="163" y="471"/>
                      <a:pt x="316" y="471"/>
                    </a:cubicBezTo>
                    <a:cubicBezTo>
                      <a:pt x="406" y="471"/>
                      <a:pt x="494" y="424"/>
                      <a:pt x="531" y="312"/>
                    </a:cubicBezTo>
                    <a:cubicBezTo>
                      <a:pt x="564" y="179"/>
                      <a:pt x="498" y="46"/>
                      <a:pt x="397" y="12"/>
                    </a:cubicBezTo>
                    <a:cubicBezTo>
                      <a:pt x="366" y="4"/>
                      <a:pt x="334" y="0"/>
                      <a:pt x="3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1" name="Google Shape;25801;p62"/>
              <p:cNvSpPr/>
              <p:nvPr/>
            </p:nvSpPr>
            <p:spPr>
              <a:xfrm>
                <a:off x="6077525" y="4779175"/>
                <a:ext cx="147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2" extrusionOk="0">
                    <a:moveTo>
                      <a:pt x="280" y="0"/>
                    </a:moveTo>
                    <a:cubicBezTo>
                      <a:pt x="254" y="0"/>
                      <a:pt x="227" y="4"/>
                      <a:pt x="201" y="13"/>
                    </a:cubicBezTo>
                    <a:cubicBezTo>
                      <a:pt x="67" y="47"/>
                      <a:pt x="0" y="180"/>
                      <a:pt x="34" y="314"/>
                    </a:cubicBezTo>
                    <a:cubicBezTo>
                      <a:pt x="70" y="422"/>
                      <a:pt x="165" y="481"/>
                      <a:pt x="265" y="481"/>
                    </a:cubicBezTo>
                    <a:cubicBezTo>
                      <a:pt x="350" y="481"/>
                      <a:pt x="440" y="439"/>
                      <a:pt x="501" y="347"/>
                    </a:cubicBezTo>
                    <a:cubicBezTo>
                      <a:pt x="587" y="174"/>
                      <a:pt x="449" y="0"/>
                      <a:pt x="2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2" name="Google Shape;25802;p62"/>
              <p:cNvSpPr/>
              <p:nvPr/>
            </p:nvSpPr>
            <p:spPr>
              <a:xfrm>
                <a:off x="6213475" y="4808550"/>
                <a:ext cx="1462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6" extrusionOk="0">
                    <a:moveTo>
                      <a:pt x="480" y="1"/>
                    </a:moveTo>
                    <a:cubicBezTo>
                      <a:pt x="314" y="1"/>
                      <a:pt x="0" y="267"/>
                      <a:pt x="266" y="339"/>
                    </a:cubicBezTo>
                    <a:cubicBezTo>
                      <a:pt x="284" y="344"/>
                      <a:pt x="302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3" name="Google Shape;25803;p62"/>
              <p:cNvSpPr/>
              <p:nvPr/>
            </p:nvSpPr>
            <p:spPr>
              <a:xfrm>
                <a:off x="6312250" y="4734175"/>
                <a:ext cx="154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80" extrusionOk="0">
                    <a:moveTo>
                      <a:pt x="314" y="0"/>
                    </a:moveTo>
                    <a:cubicBezTo>
                      <a:pt x="142" y="0"/>
                      <a:pt x="1" y="199"/>
                      <a:pt x="118" y="346"/>
                    </a:cubicBezTo>
                    <a:cubicBezTo>
                      <a:pt x="140" y="435"/>
                      <a:pt x="222" y="479"/>
                      <a:pt x="303" y="479"/>
                    </a:cubicBezTo>
                    <a:cubicBezTo>
                      <a:pt x="344" y="479"/>
                      <a:pt x="385" y="468"/>
                      <a:pt x="418" y="446"/>
                    </a:cubicBezTo>
                    <a:cubicBezTo>
                      <a:pt x="619" y="346"/>
                      <a:pt x="585" y="79"/>
                      <a:pt x="385" y="12"/>
                    </a:cubicBezTo>
                    <a:cubicBezTo>
                      <a:pt x="361" y="4"/>
                      <a:pt x="337" y="0"/>
                      <a:pt x="3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4" name="Google Shape;25804;p62"/>
              <p:cNvSpPr/>
              <p:nvPr/>
            </p:nvSpPr>
            <p:spPr>
              <a:xfrm>
                <a:off x="6189150" y="4662400"/>
                <a:ext cx="17775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496" extrusionOk="0">
                    <a:moveTo>
                      <a:pt x="357" y="0"/>
                    </a:moveTo>
                    <a:cubicBezTo>
                      <a:pt x="111" y="0"/>
                      <a:pt x="1" y="391"/>
                      <a:pt x="272" y="481"/>
                    </a:cubicBezTo>
                    <a:cubicBezTo>
                      <a:pt x="304" y="491"/>
                      <a:pt x="334" y="495"/>
                      <a:pt x="362" y="495"/>
                    </a:cubicBezTo>
                    <a:cubicBezTo>
                      <a:pt x="627" y="495"/>
                      <a:pt x="710" y="105"/>
                      <a:pt x="439" y="14"/>
                    </a:cubicBezTo>
                    <a:cubicBezTo>
                      <a:pt x="410" y="5"/>
                      <a:pt x="383" y="0"/>
                      <a:pt x="3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5" name="Google Shape;25805;p62"/>
              <p:cNvSpPr/>
              <p:nvPr/>
            </p:nvSpPr>
            <p:spPr>
              <a:xfrm>
                <a:off x="6111725" y="4753875"/>
                <a:ext cx="155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86" extrusionOk="0">
                    <a:moveTo>
                      <a:pt x="279" y="0"/>
                    </a:moveTo>
                    <a:cubicBezTo>
                      <a:pt x="231" y="0"/>
                      <a:pt x="181" y="17"/>
                      <a:pt x="133" y="58"/>
                    </a:cubicBezTo>
                    <a:cubicBezTo>
                      <a:pt x="0" y="125"/>
                      <a:pt x="0" y="291"/>
                      <a:pt x="67" y="392"/>
                    </a:cubicBezTo>
                    <a:cubicBezTo>
                      <a:pt x="125" y="450"/>
                      <a:pt x="194" y="485"/>
                      <a:pt x="268" y="485"/>
                    </a:cubicBezTo>
                    <a:cubicBezTo>
                      <a:pt x="322" y="485"/>
                      <a:pt x="378" y="467"/>
                      <a:pt x="434" y="425"/>
                    </a:cubicBezTo>
                    <a:cubicBezTo>
                      <a:pt x="620" y="265"/>
                      <a:pt x="467" y="0"/>
                      <a:pt x="2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6" name="Google Shape;25806;p62"/>
              <p:cNvSpPr/>
              <p:nvPr/>
            </p:nvSpPr>
            <p:spPr>
              <a:xfrm>
                <a:off x="6199300" y="4781025"/>
                <a:ext cx="146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7" extrusionOk="0">
                    <a:moveTo>
                      <a:pt x="480" y="1"/>
                    </a:moveTo>
                    <a:cubicBezTo>
                      <a:pt x="314" y="1"/>
                      <a:pt x="0" y="267"/>
                      <a:pt x="266" y="340"/>
                    </a:cubicBezTo>
                    <a:cubicBezTo>
                      <a:pt x="284" y="344"/>
                      <a:pt x="301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7" name="Google Shape;25807;p62"/>
              <p:cNvSpPr/>
              <p:nvPr/>
            </p:nvSpPr>
            <p:spPr>
              <a:xfrm>
                <a:off x="6266350" y="4691625"/>
                <a:ext cx="155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89" extrusionOk="0">
                    <a:moveTo>
                      <a:pt x="357" y="0"/>
                    </a:moveTo>
                    <a:cubicBezTo>
                      <a:pt x="176" y="0"/>
                      <a:pt x="1" y="236"/>
                      <a:pt x="153" y="413"/>
                    </a:cubicBezTo>
                    <a:cubicBezTo>
                      <a:pt x="203" y="463"/>
                      <a:pt x="270" y="488"/>
                      <a:pt x="336" y="488"/>
                    </a:cubicBezTo>
                    <a:cubicBezTo>
                      <a:pt x="403" y="488"/>
                      <a:pt x="470" y="463"/>
                      <a:pt x="520" y="413"/>
                    </a:cubicBezTo>
                    <a:cubicBezTo>
                      <a:pt x="587" y="313"/>
                      <a:pt x="620" y="180"/>
                      <a:pt x="520" y="80"/>
                    </a:cubicBezTo>
                    <a:cubicBezTo>
                      <a:pt x="472" y="24"/>
                      <a:pt x="414" y="0"/>
                      <a:pt x="3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8" name="Google Shape;25808;p62"/>
              <p:cNvSpPr/>
              <p:nvPr/>
            </p:nvSpPr>
            <p:spPr>
              <a:xfrm>
                <a:off x="6097575" y="4607500"/>
                <a:ext cx="14175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567" h="476" extrusionOk="0">
                    <a:moveTo>
                      <a:pt x="308" y="0"/>
                    </a:moveTo>
                    <a:cubicBezTo>
                      <a:pt x="211" y="0"/>
                      <a:pt x="93" y="60"/>
                      <a:pt x="66" y="142"/>
                    </a:cubicBezTo>
                    <a:cubicBezTo>
                      <a:pt x="1" y="337"/>
                      <a:pt x="161" y="476"/>
                      <a:pt x="309" y="476"/>
                    </a:cubicBezTo>
                    <a:cubicBezTo>
                      <a:pt x="388" y="476"/>
                      <a:pt x="464" y="436"/>
                      <a:pt x="499" y="342"/>
                    </a:cubicBezTo>
                    <a:cubicBezTo>
                      <a:pt x="566" y="209"/>
                      <a:pt x="499" y="75"/>
                      <a:pt x="366" y="9"/>
                    </a:cubicBezTo>
                    <a:cubicBezTo>
                      <a:pt x="348" y="3"/>
                      <a:pt x="328" y="0"/>
                      <a:pt x="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9" name="Google Shape;25809;p62"/>
              <p:cNvSpPr/>
              <p:nvPr/>
            </p:nvSpPr>
            <p:spPr>
              <a:xfrm>
                <a:off x="5980775" y="4731600"/>
                <a:ext cx="131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00" extrusionOk="0">
                    <a:moveTo>
                      <a:pt x="267" y="0"/>
                    </a:moveTo>
                    <a:cubicBezTo>
                      <a:pt x="222" y="0"/>
                      <a:pt x="176" y="15"/>
                      <a:pt x="134" y="48"/>
                    </a:cubicBezTo>
                    <a:cubicBezTo>
                      <a:pt x="34" y="148"/>
                      <a:pt x="1" y="282"/>
                      <a:pt x="68" y="415"/>
                    </a:cubicBezTo>
                    <a:cubicBezTo>
                      <a:pt x="114" y="474"/>
                      <a:pt x="182" y="499"/>
                      <a:pt x="250" y="499"/>
                    </a:cubicBezTo>
                    <a:cubicBezTo>
                      <a:pt x="375" y="499"/>
                      <a:pt x="501" y="412"/>
                      <a:pt x="501" y="282"/>
                    </a:cubicBezTo>
                    <a:cubicBezTo>
                      <a:pt x="526" y="132"/>
                      <a:pt x="401" y="0"/>
                      <a:pt x="2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0" name="Google Shape;25810;p62"/>
              <p:cNvSpPr/>
              <p:nvPr/>
            </p:nvSpPr>
            <p:spPr>
              <a:xfrm>
                <a:off x="6082525" y="4748425"/>
                <a:ext cx="1337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3" extrusionOk="0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7" y="443"/>
                      <a:pt x="201" y="476"/>
                    </a:cubicBezTo>
                    <a:cubicBezTo>
                      <a:pt x="219" y="481"/>
                      <a:pt x="236" y="483"/>
                      <a:pt x="254" y="483"/>
                    </a:cubicBezTo>
                    <a:cubicBezTo>
                      <a:pt x="368" y="483"/>
                      <a:pt x="472" y="396"/>
                      <a:pt x="501" y="309"/>
                    </a:cubicBezTo>
                    <a:cubicBezTo>
                      <a:pt x="534" y="176"/>
                      <a:pt x="468" y="42"/>
                      <a:pt x="334" y="9"/>
                    </a:cubicBezTo>
                    <a:cubicBezTo>
                      <a:pt x="311" y="3"/>
                      <a:pt x="288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1" name="Google Shape;25811;p62"/>
              <p:cNvSpPr/>
              <p:nvPr/>
            </p:nvSpPr>
            <p:spPr>
              <a:xfrm>
                <a:off x="6136350" y="4683150"/>
                <a:ext cx="145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461" extrusionOk="0">
                    <a:moveTo>
                      <a:pt x="328" y="0"/>
                    </a:moveTo>
                    <a:cubicBezTo>
                      <a:pt x="147" y="0"/>
                      <a:pt x="0" y="211"/>
                      <a:pt x="149" y="385"/>
                    </a:cubicBezTo>
                    <a:cubicBezTo>
                      <a:pt x="199" y="435"/>
                      <a:pt x="266" y="460"/>
                      <a:pt x="328" y="460"/>
                    </a:cubicBezTo>
                    <a:cubicBezTo>
                      <a:pt x="391" y="460"/>
                      <a:pt x="449" y="435"/>
                      <a:pt x="483" y="385"/>
                    </a:cubicBezTo>
                    <a:cubicBezTo>
                      <a:pt x="583" y="318"/>
                      <a:pt x="583" y="152"/>
                      <a:pt x="516" y="85"/>
                    </a:cubicBezTo>
                    <a:cubicBezTo>
                      <a:pt x="456" y="25"/>
                      <a:pt x="390" y="0"/>
                      <a:pt x="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2" name="Google Shape;25812;p62"/>
              <p:cNvSpPr/>
              <p:nvPr/>
            </p:nvSpPr>
            <p:spPr>
              <a:xfrm>
                <a:off x="5972675" y="4545325"/>
                <a:ext cx="156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498" extrusionOk="0">
                    <a:moveTo>
                      <a:pt x="310" y="0"/>
                    </a:moveTo>
                    <a:cubicBezTo>
                      <a:pt x="236" y="0"/>
                      <a:pt x="164" y="36"/>
                      <a:pt x="125" y="94"/>
                    </a:cubicBezTo>
                    <a:cubicBezTo>
                      <a:pt x="0" y="281"/>
                      <a:pt x="138" y="497"/>
                      <a:pt x="320" y="497"/>
                    </a:cubicBezTo>
                    <a:cubicBezTo>
                      <a:pt x="332" y="497"/>
                      <a:pt x="345" y="496"/>
                      <a:pt x="358" y="494"/>
                    </a:cubicBezTo>
                    <a:cubicBezTo>
                      <a:pt x="592" y="428"/>
                      <a:pt x="625" y="161"/>
                      <a:pt x="458" y="61"/>
                    </a:cubicBezTo>
                    <a:cubicBezTo>
                      <a:pt x="416" y="19"/>
                      <a:pt x="363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3" name="Google Shape;25813;p62"/>
              <p:cNvSpPr/>
              <p:nvPr/>
            </p:nvSpPr>
            <p:spPr>
              <a:xfrm>
                <a:off x="5663900" y="4575875"/>
                <a:ext cx="1170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74" extrusionOk="0">
                    <a:moveTo>
                      <a:pt x="193" y="1"/>
                    </a:moveTo>
                    <a:cubicBezTo>
                      <a:pt x="80" y="1"/>
                      <a:pt x="0" y="120"/>
                      <a:pt x="0" y="240"/>
                    </a:cubicBezTo>
                    <a:cubicBezTo>
                      <a:pt x="0" y="373"/>
                      <a:pt x="100" y="473"/>
                      <a:pt x="234" y="473"/>
                    </a:cubicBezTo>
                    <a:cubicBezTo>
                      <a:pt x="367" y="473"/>
                      <a:pt x="467" y="373"/>
                      <a:pt x="467" y="240"/>
                    </a:cubicBezTo>
                    <a:cubicBezTo>
                      <a:pt x="467" y="120"/>
                      <a:pt x="387" y="1"/>
                      <a:pt x="275" y="1"/>
                    </a:cubicBezTo>
                    <a:cubicBezTo>
                      <a:pt x="262" y="1"/>
                      <a:pt x="248" y="3"/>
                      <a:pt x="234" y="6"/>
                    </a:cubicBezTo>
                    <a:cubicBezTo>
                      <a:pt x="220" y="3"/>
                      <a:pt x="206" y="1"/>
                      <a:pt x="1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4" name="Google Shape;25814;p62"/>
              <p:cNvSpPr/>
              <p:nvPr/>
            </p:nvSpPr>
            <p:spPr>
              <a:xfrm>
                <a:off x="5740825" y="4697700"/>
                <a:ext cx="1565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26" h="481" extrusionOk="0">
                    <a:moveTo>
                      <a:pt x="320" y="0"/>
                    </a:moveTo>
                    <a:cubicBezTo>
                      <a:pt x="138" y="0"/>
                      <a:pt x="1" y="214"/>
                      <a:pt x="126" y="370"/>
                    </a:cubicBezTo>
                    <a:cubicBezTo>
                      <a:pt x="165" y="448"/>
                      <a:pt x="238" y="481"/>
                      <a:pt x="312" y="481"/>
                    </a:cubicBezTo>
                    <a:cubicBezTo>
                      <a:pt x="365" y="481"/>
                      <a:pt x="418" y="465"/>
                      <a:pt x="459" y="437"/>
                    </a:cubicBezTo>
                    <a:cubicBezTo>
                      <a:pt x="626" y="304"/>
                      <a:pt x="593" y="37"/>
                      <a:pt x="359" y="3"/>
                    </a:cubicBezTo>
                    <a:cubicBezTo>
                      <a:pt x="346" y="1"/>
                      <a:pt x="333" y="0"/>
                      <a:pt x="3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5" name="Google Shape;25815;p62"/>
              <p:cNvSpPr/>
              <p:nvPr/>
            </p:nvSpPr>
            <p:spPr>
              <a:xfrm>
                <a:off x="5898225" y="4665075"/>
                <a:ext cx="125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75" extrusionOk="0">
                    <a:moveTo>
                      <a:pt x="285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1" y="107"/>
                      <a:pt x="1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8"/>
                    </a:cubicBezTo>
                    <a:cubicBezTo>
                      <a:pt x="472" y="92"/>
                      <a:pt x="393" y="1"/>
                      <a:pt x="28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6" name="Google Shape;25816;p62"/>
              <p:cNvSpPr/>
              <p:nvPr/>
            </p:nvSpPr>
            <p:spPr>
              <a:xfrm>
                <a:off x="5876550" y="4570700"/>
                <a:ext cx="15525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494" extrusionOk="0">
                    <a:moveTo>
                      <a:pt x="294" y="1"/>
                    </a:moveTo>
                    <a:cubicBezTo>
                      <a:pt x="263" y="1"/>
                      <a:pt x="232" y="5"/>
                      <a:pt x="200" y="13"/>
                    </a:cubicBezTo>
                    <a:cubicBezTo>
                      <a:pt x="0" y="113"/>
                      <a:pt x="34" y="413"/>
                      <a:pt x="234" y="480"/>
                    </a:cubicBezTo>
                    <a:cubicBezTo>
                      <a:pt x="261" y="489"/>
                      <a:pt x="287" y="493"/>
                      <a:pt x="314" y="493"/>
                    </a:cubicBezTo>
                    <a:cubicBezTo>
                      <a:pt x="482" y="493"/>
                      <a:pt x="621" y="320"/>
                      <a:pt x="534" y="146"/>
                    </a:cubicBezTo>
                    <a:cubicBezTo>
                      <a:pt x="483" y="44"/>
                      <a:pt x="393" y="1"/>
                      <a:pt x="2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7" name="Google Shape;25817;p62"/>
              <p:cNvSpPr/>
              <p:nvPr/>
            </p:nvSpPr>
            <p:spPr>
              <a:xfrm>
                <a:off x="5769225" y="4569300"/>
                <a:ext cx="14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03" extrusionOk="0">
                    <a:moveTo>
                      <a:pt x="327" y="1"/>
                    </a:moveTo>
                    <a:cubicBezTo>
                      <a:pt x="53" y="1"/>
                      <a:pt x="1" y="438"/>
                      <a:pt x="290" y="503"/>
                    </a:cubicBezTo>
                    <a:cubicBezTo>
                      <a:pt x="424" y="503"/>
                      <a:pt x="557" y="403"/>
                      <a:pt x="557" y="269"/>
                    </a:cubicBezTo>
                    <a:cubicBezTo>
                      <a:pt x="591" y="136"/>
                      <a:pt x="491" y="36"/>
                      <a:pt x="357" y="2"/>
                    </a:cubicBezTo>
                    <a:cubicBezTo>
                      <a:pt x="347" y="1"/>
                      <a:pt x="337" y="1"/>
                      <a:pt x="3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8" name="Google Shape;25818;p62"/>
              <p:cNvSpPr/>
              <p:nvPr/>
            </p:nvSpPr>
            <p:spPr>
              <a:xfrm>
                <a:off x="5721825" y="4680475"/>
                <a:ext cx="1507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484" extrusionOk="0">
                    <a:moveTo>
                      <a:pt x="298" y="0"/>
                    </a:moveTo>
                    <a:cubicBezTo>
                      <a:pt x="209" y="0"/>
                      <a:pt x="122" y="47"/>
                      <a:pt x="85" y="159"/>
                    </a:cubicBezTo>
                    <a:cubicBezTo>
                      <a:pt x="1" y="348"/>
                      <a:pt x="155" y="484"/>
                      <a:pt x="305" y="484"/>
                    </a:cubicBezTo>
                    <a:cubicBezTo>
                      <a:pt x="394" y="484"/>
                      <a:pt x="482" y="437"/>
                      <a:pt x="519" y="325"/>
                    </a:cubicBezTo>
                    <a:cubicBezTo>
                      <a:pt x="603" y="136"/>
                      <a:pt x="449" y="0"/>
                      <a:pt x="2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9" name="Google Shape;25819;p62"/>
              <p:cNvSpPr/>
              <p:nvPr/>
            </p:nvSpPr>
            <p:spPr>
              <a:xfrm>
                <a:off x="5857375" y="4686900"/>
                <a:ext cx="131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04" extrusionOk="0">
                    <a:moveTo>
                      <a:pt x="289" y="0"/>
                    </a:moveTo>
                    <a:cubicBezTo>
                      <a:pt x="282" y="0"/>
                      <a:pt x="275" y="1"/>
                      <a:pt x="267" y="2"/>
                    </a:cubicBezTo>
                    <a:cubicBezTo>
                      <a:pt x="134" y="2"/>
                      <a:pt x="33" y="102"/>
                      <a:pt x="33" y="235"/>
                    </a:cubicBezTo>
                    <a:cubicBezTo>
                      <a:pt x="0" y="369"/>
                      <a:pt x="134" y="502"/>
                      <a:pt x="267" y="502"/>
                    </a:cubicBezTo>
                    <a:cubicBezTo>
                      <a:pt x="275" y="503"/>
                      <a:pt x="282" y="503"/>
                      <a:pt x="289" y="503"/>
                    </a:cubicBezTo>
                    <a:cubicBezTo>
                      <a:pt x="526" y="503"/>
                      <a:pt x="526" y="0"/>
                      <a:pt x="2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0" name="Google Shape;25820;p62"/>
              <p:cNvSpPr/>
              <p:nvPr/>
            </p:nvSpPr>
            <p:spPr>
              <a:xfrm>
                <a:off x="6004125" y="4545000"/>
                <a:ext cx="16300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476" extrusionOk="0">
                    <a:moveTo>
                      <a:pt x="298" y="1"/>
                    </a:moveTo>
                    <a:cubicBezTo>
                      <a:pt x="256" y="1"/>
                      <a:pt x="212" y="13"/>
                      <a:pt x="168" y="40"/>
                    </a:cubicBezTo>
                    <a:cubicBezTo>
                      <a:pt x="34" y="107"/>
                      <a:pt x="1" y="274"/>
                      <a:pt x="68" y="374"/>
                    </a:cubicBezTo>
                    <a:cubicBezTo>
                      <a:pt x="132" y="438"/>
                      <a:pt x="211" y="475"/>
                      <a:pt x="285" y="475"/>
                    </a:cubicBezTo>
                    <a:cubicBezTo>
                      <a:pt x="326" y="475"/>
                      <a:pt x="366" y="464"/>
                      <a:pt x="401" y="441"/>
                    </a:cubicBezTo>
                    <a:lnTo>
                      <a:pt x="401" y="474"/>
                    </a:lnTo>
                    <a:cubicBezTo>
                      <a:pt x="652" y="307"/>
                      <a:pt x="507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1" name="Google Shape;25821;p62"/>
              <p:cNvSpPr/>
              <p:nvPr/>
            </p:nvSpPr>
            <p:spPr>
              <a:xfrm>
                <a:off x="5808225" y="4480725"/>
                <a:ext cx="11650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0" extrusionOk="0">
                    <a:moveTo>
                      <a:pt x="205" y="0"/>
                    </a:moveTo>
                    <a:cubicBezTo>
                      <a:pt x="1" y="0"/>
                      <a:pt x="183" y="410"/>
                      <a:pt x="331" y="410"/>
                    </a:cubicBezTo>
                    <a:cubicBezTo>
                      <a:pt x="369" y="410"/>
                      <a:pt x="406" y="381"/>
                      <a:pt x="432" y="310"/>
                    </a:cubicBezTo>
                    <a:cubicBezTo>
                      <a:pt x="465" y="176"/>
                      <a:pt x="365" y="43"/>
                      <a:pt x="265" y="9"/>
                    </a:cubicBezTo>
                    <a:cubicBezTo>
                      <a:pt x="242" y="3"/>
                      <a:pt x="222" y="0"/>
                      <a:pt x="2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2" name="Google Shape;25822;p62"/>
              <p:cNvSpPr/>
              <p:nvPr/>
            </p:nvSpPr>
            <p:spPr>
              <a:xfrm>
                <a:off x="5604625" y="4579825"/>
                <a:ext cx="1770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708" h="497" extrusionOk="0">
                    <a:moveTo>
                      <a:pt x="352" y="1"/>
                    </a:moveTo>
                    <a:cubicBezTo>
                      <a:pt x="326" y="1"/>
                      <a:pt x="298" y="5"/>
                      <a:pt x="270" y="15"/>
                    </a:cubicBezTo>
                    <a:cubicBezTo>
                      <a:pt x="0" y="135"/>
                      <a:pt x="107" y="497"/>
                      <a:pt x="349" y="497"/>
                    </a:cubicBezTo>
                    <a:cubicBezTo>
                      <a:pt x="377" y="497"/>
                      <a:pt x="406" y="492"/>
                      <a:pt x="437" y="482"/>
                    </a:cubicBezTo>
                    <a:cubicBezTo>
                      <a:pt x="708" y="391"/>
                      <a:pt x="598" y="1"/>
                      <a:pt x="3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3" name="Google Shape;25823;p62"/>
              <p:cNvSpPr/>
              <p:nvPr/>
            </p:nvSpPr>
            <p:spPr>
              <a:xfrm>
                <a:off x="5700575" y="4601650"/>
                <a:ext cx="151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491" extrusionOk="0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8" y="443"/>
                      <a:pt x="201" y="476"/>
                    </a:cubicBezTo>
                    <a:cubicBezTo>
                      <a:pt x="230" y="486"/>
                      <a:pt x="257" y="490"/>
                      <a:pt x="283" y="490"/>
                    </a:cubicBezTo>
                    <a:cubicBezTo>
                      <a:pt x="523" y="490"/>
                      <a:pt x="606" y="100"/>
                      <a:pt x="335" y="9"/>
                    </a:cubicBezTo>
                    <a:cubicBezTo>
                      <a:pt x="312" y="3"/>
                      <a:pt x="289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4" name="Google Shape;25824;p62"/>
              <p:cNvSpPr/>
              <p:nvPr/>
            </p:nvSpPr>
            <p:spPr>
              <a:xfrm>
                <a:off x="5727525" y="4513025"/>
                <a:ext cx="14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328" extrusionOk="0">
                    <a:moveTo>
                      <a:pt x="482" y="1"/>
                    </a:moveTo>
                    <a:cubicBezTo>
                      <a:pt x="316" y="1"/>
                      <a:pt x="0" y="225"/>
                      <a:pt x="257" y="319"/>
                    </a:cubicBezTo>
                    <a:cubicBezTo>
                      <a:pt x="280" y="324"/>
                      <a:pt x="303" y="327"/>
                      <a:pt x="325" y="327"/>
                    </a:cubicBezTo>
                    <a:cubicBezTo>
                      <a:pt x="433" y="327"/>
                      <a:pt x="530" y="262"/>
                      <a:pt x="557" y="152"/>
                    </a:cubicBezTo>
                    <a:cubicBezTo>
                      <a:pt x="597" y="42"/>
                      <a:pt x="554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5" name="Google Shape;25825;p62"/>
              <p:cNvSpPr/>
              <p:nvPr/>
            </p:nvSpPr>
            <p:spPr>
              <a:xfrm>
                <a:off x="5600675" y="4446750"/>
                <a:ext cx="148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505" extrusionOk="0">
                    <a:moveTo>
                      <a:pt x="297" y="1"/>
                    </a:moveTo>
                    <a:cubicBezTo>
                      <a:pt x="213" y="1"/>
                      <a:pt x="139" y="45"/>
                      <a:pt x="94" y="134"/>
                    </a:cubicBezTo>
                    <a:cubicBezTo>
                      <a:pt x="1" y="290"/>
                      <a:pt x="140" y="504"/>
                      <a:pt x="322" y="504"/>
                    </a:cubicBezTo>
                    <a:cubicBezTo>
                      <a:pt x="335" y="504"/>
                      <a:pt x="348" y="503"/>
                      <a:pt x="361" y="501"/>
                    </a:cubicBezTo>
                    <a:cubicBezTo>
                      <a:pt x="561" y="434"/>
                      <a:pt x="595" y="168"/>
                      <a:pt x="428" y="34"/>
                    </a:cubicBezTo>
                    <a:cubicBezTo>
                      <a:pt x="383" y="12"/>
                      <a:pt x="339" y="1"/>
                      <a:pt x="2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6" name="Google Shape;25826;p62"/>
              <p:cNvSpPr/>
              <p:nvPr/>
            </p:nvSpPr>
            <p:spPr>
              <a:xfrm>
                <a:off x="5467925" y="4506575"/>
                <a:ext cx="1337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3" extrusionOk="0">
                    <a:moveTo>
                      <a:pt x="269" y="1"/>
                    </a:moveTo>
                    <a:cubicBezTo>
                      <a:pt x="246" y="1"/>
                      <a:pt x="223" y="4"/>
                      <a:pt x="200" y="9"/>
                    </a:cubicBezTo>
                    <a:cubicBezTo>
                      <a:pt x="67" y="43"/>
                      <a:pt x="0" y="176"/>
                      <a:pt x="34" y="276"/>
                    </a:cubicBezTo>
                    <a:cubicBezTo>
                      <a:pt x="63" y="392"/>
                      <a:pt x="167" y="483"/>
                      <a:pt x="281" y="483"/>
                    </a:cubicBezTo>
                    <a:cubicBezTo>
                      <a:pt x="299" y="483"/>
                      <a:pt x="316" y="481"/>
                      <a:pt x="334" y="476"/>
                    </a:cubicBezTo>
                    <a:cubicBezTo>
                      <a:pt x="434" y="410"/>
                      <a:pt x="534" y="276"/>
                      <a:pt x="501" y="176"/>
                    </a:cubicBezTo>
                    <a:cubicBezTo>
                      <a:pt x="473" y="66"/>
                      <a:pt x="377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7" name="Google Shape;25827;p62"/>
              <p:cNvSpPr/>
              <p:nvPr/>
            </p:nvSpPr>
            <p:spPr>
              <a:xfrm>
                <a:off x="5484600" y="4547650"/>
                <a:ext cx="142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5" extrusionOk="0">
                    <a:moveTo>
                      <a:pt x="298" y="1"/>
                    </a:moveTo>
                    <a:cubicBezTo>
                      <a:pt x="256" y="1"/>
                      <a:pt x="212" y="12"/>
                      <a:pt x="167" y="34"/>
                    </a:cubicBezTo>
                    <a:cubicBezTo>
                      <a:pt x="67" y="101"/>
                      <a:pt x="0" y="234"/>
                      <a:pt x="67" y="335"/>
                    </a:cubicBezTo>
                    <a:cubicBezTo>
                      <a:pt x="116" y="432"/>
                      <a:pt x="201" y="494"/>
                      <a:pt x="295" y="494"/>
                    </a:cubicBezTo>
                    <a:cubicBezTo>
                      <a:pt x="329" y="494"/>
                      <a:pt x="365" y="486"/>
                      <a:pt x="401" y="468"/>
                    </a:cubicBezTo>
                    <a:cubicBezTo>
                      <a:pt x="501" y="401"/>
                      <a:pt x="568" y="268"/>
                      <a:pt x="501" y="134"/>
                    </a:cubicBezTo>
                    <a:cubicBezTo>
                      <a:pt x="456" y="45"/>
                      <a:pt x="382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8" name="Google Shape;25828;p62"/>
              <p:cNvSpPr/>
              <p:nvPr/>
            </p:nvSpPr>
            <p:spPr>
              <a:xfrm>
                <a:off x="5573125" y="4477725"/>
                <a:ext cx="1407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465" extrusionOk="0">
                    <a:moveTo>
                      <a:pt x="318" y="0"/>
                    </a:moveTo>
                    <a:cubicBezTo>
                      <a:pt x="159" y="0"/>
                      <a:pt x="0" y="173"/>
                      <a:pt x="95" y="363"/>
                    </a:cubicBezTo>
                    <a:cubicBezTo>
                      <a:pt x="138" y="428"/>
                      <a:pt x="209" y="464"/>
                      <a:pt x="290" y="464"/>
                    </a:cubicBezTo>
                    <a:cubicBezTo>
                      <a:pt x="334" y="464"/>
                      <a:pt x="382" y="453"/>
                      <a:pt x="429" y="430"/>
                    </a:cubicBezTo>
                    <a:cubicBezTo>
                      <a:pt x="529" y="363"/>
                      <a:pt x="562" y="229"/>
                      <a:pt x="496" y="96"/>
                    </a:cubicBezTo>
                    <a:cubicBezTo>
                      <a:pt x="447" y="29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9" name="Google Shape;25829;p62"/>
              <p:cNvSpPr/>
              <p:nvPr/>
            </p:nvSpPr>
            <p:spPr>
              <a:xfrm>
                <a:off x="5553825" y="4380225"/>
                <a:ext cx="147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87" extrusionOk="0">
                    <a:moveTo>
                      <a:pt x="339" y="0"/>
                    </a:moveTo>
                    <a:cubicBezTo>
                      <a:pt x="305" y="0"/>
                      <a:pt x="269" y="9"/>
                      <a:pt x="234" y="27"/>
                    </a:cubicBezTo>
                    <a:cubicBezTo>
                      <a:pt x="33" y="60"/>
                      <a:pt x="0" y="360"/>
                      <a:pt x="200" y="460"/>
                    </a:cubicBezTo>
                    <a:cubicBezTo>
                      <a:pt x="231" y="479"/>
                      <a:pt x="264" y="487"/>
                      <a:pt x="297" y="487"/>
                    </a:cubicBezTo>
                    <a:cubicBezTo>
                      <a:pt x="443" y="487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0" name="Google Shape;25830;p62"/>
              <p:cNvSpPr/>
              <p:nvPr/>
            </p:nvSpPr>
            <p:spPr>
              <a:xfrm>
                <a:off x="5438100" y="4367375"/>
                <a:ext cx="1400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03" extrusionOk="0">
                    <a:moveTo>
                      <a:pt x="275" y="0"/>
                    </a:moveTo>
                    <a:cubicBezTo>
                      <a:pt x="167" y="0"/>
                      <a:pt x="88" y="91"/>
                      <a:pt x="59" y="207"/>
                    </a:cubicBezTo>
                    <a:cubicBezTo>
                      <a:pt x="0" y="384"/>
                      <a:pt x="138" y="503"/>
                      <a:pt x="281" y="503"/>
                    </a:cubicBezTo>
                    <a:cubicBezTo>
                      <a:pt x="382" y="503"/>
                      <a:pt x="485" y="444"/>
                      <a:pt x="526" y="307"/>
                    </a:cubicBezTo>
                    <a:cubicBezTo>
                      <a:pt x="560" y="174"/>
                      <a:pt x="459" y="40"/>
                      <a:pt x="326" y="7"/>
                    </a:cubicBezTo>
                    <a:cubicBezTo>
                      <a:pt x="308" y="2"/>
                      <a:pt x="291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1" name="Google Shape;25831;p62"/>
              <p:cNvSpPr/>
              <p:nvPr/>
            </p:nvSpPr>
            <p:spPr>
              <a:xfrm>
                <a:off x="5332100" y="4309700"/>
                <a:ext cx="1492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97" h="488" extrusionOk="0">
                    <a:moveTo>
                      <a:pt x="330" y="0"/>
                    </a:moveTo>
                    <a:cubicBezTo>
                      <a:pt x="145" y="0"/>
                      <a:pt x="1" y="250"/>
                      <a:pt x="163" y="412"/>
                    </a:cubicBezTo>
                    <a:cubicBezTo>
                      <a:pt x="213" y="463"/>
                      <a:pt x="271" y="488"/>
                      <a:pt x="330" y="488"/>
                    </a:cubicBezTo>
                    <a:cubicBezTo>
                      <a:pt x="388" y="488"/>
                      <a:pt x="446" y="463"/>
                      <a:pt x="496" y="412"/>
                    </a:cubicBezTo>
                    <a:cubicBezTo>
                      <a:pt x="597" y="279"/>
                      <a:pt x="563" y="146"/>
                      <a:pt x="463" y="46"/>
                    </a:cubicBezTo>
                    <a:cubicBezTo>
                      <a:pt x="419" y="14"/>
                      <a:pt x="373" y="0"/>
                      <a:pt x="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2" name="Google Shape;25832;p62"/>
              <p:cNvSpPr/>
              <p:nvPr/>
            </p:nvSpPr>
            <p:spPr>
              <a:xfrm>
                <a:off x="5364525" y="4283275"/>
                <a:ext cx="142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71" extrusionOk="0">
                    <a:moveTo>
                      <a:pt x="291" y="0"/>
                    </a:moveTo>
                    <a:cubicBezTo>
                      <a:pt x="246" y="0"/>
                      <a:pt x="202" y="11"/>
                      <a:pt x="167" y="35"/>
                    </a:cubicBezTo>
                    <a:cubicBezTo>
                      <a:pt x="67" y="102"/>
                      <a:pt x="0" y="235"/>
                      <a:pt x="67" y="369"/>
                    </a:cubicBezTo>
                    <a:cubicBezTo>
                      <a:pt x="131" y="433"/>
                      <a:pt x="210" y="470"/>
                      <a:pt x="293" y="470"/>
                    </a:cubicBezTo>
                    <a:cubicBezTo>
                      <a:pt x="339" y="470"/>
                      <a:pt x="386" y="459"/>
                      <a:pt x="434" y="435"/>
                    </a:cubicBezTo>
                    <a:cubicBezTo>
                      <a:pt x="534" y="369"/>
                      <a:pt x="567" y="235"/>
                      <a:pt x="500" y="102"/>
                    </a:cubicBezTo>
                    <a:cubicBezTo>
                      <a:pt x="457" y="37"/>
                      <a:pt x="372" y="0"/>
                      <a:pt x="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3" name="Google Shape;25833;p62"/>
              <p:cNvSpPr/>
              <p:nvPr/>
            </p:nvSpPr>
            <p:spPr>
              <a:xfrm>
                <a:off x="5299475" y="4180700"/>
                <a:ext cx="15650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626" h="473" extrusionOk="0">
                    <a:moveTo>
                      <a:pt x="291" y="0"/>
                    </a:moveTo>
                    <a:cubicBezTo>
                      <a:pt x="246" y="0"/>
                      <a:pt x="202" y="12"/>
                      <a:pt x="167" y="35"/>
                    </a:cubicBezTo>
                    <a:cubicBezTo>
                      <a:pt x="0" y="169"/>
                      <a:pt x="67" y="469"/>
                      <a:pt x="300" y="469"/>
                    </a:cubicBezTo>
                    <a:cubicBezTo>
                      <a:pt x="313" y="471"/>
                      <a:pt x="326" y="472"/>
                      <a:pt x="339" y="472"/>
                    </a:cubicBezTo>
                    <a:cubicBezTo>
                      <a:pt x="517" y="472"/>
                      <a:pt x="625" y="258"/>
                      <a:pt x="501" y="102"/>
                    </a:cubicBezTo>
                    <a:cubicBezTo>
                      <a:pt x="457" y="37"/>
                      <a:pt x="373" y="0"/>
                      <a:pt x="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4" name="Google Shape;25834;p62"/>
              <p:cNvSpPr/>
              <p:nvPr/>
            </p:nvSpPr>
            <p:spPr>
              <a:xfrm>
                <a:off x="5292800" y="4354875"/>
                <a:ext cx="170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682" h="507" extrusionOk="0">
                    <a:moveTo>
                      <a:pt x="356" y="1"/>
                    </a:moveTo>
                    <a:cubicBezTo>
                      <a:pt x="339" y="1"/>
                      <a:pt x="320" y="3"/>
                      <a:pt x="301" y="6"/>
                    </a:cubicBezTo>
                    <a:cubicBezTo>
                      <a:pt x="0" y="73"/>
                      <a:pt x="67" y="507"/>
                      <a:pt x="367" y="507"/>
                    </a:cubicBezTo>
                    <a:cubicBezTo>
                      <a:pt x="681" y="475"/>
                      <a:pt x="641" y="1"/>
                      <a:pt x="3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5" name="Google Shape;25835;p62"/>
              <p:cNvSpPr/>
              <p:nvPr/>
            </p:nvSpPr>
            <p:spPr>
              <a:xfrm>
                <a:off x="5565500" y="4631000"/>
                <a:ext cx="27300" cy="20750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30" extrusionOk="0">
                    <a:moveTo>
                      <a:pt x="543" y="1"/>
                    </a:moveTo>
                    <a:cubicBezTo>
                      <a:pt x="529" y="1"/>
                      <a:pt x="515" y="1"/>
                      <a:pt x="500" y="3"/>
                    </a:cubicBezTo>
                    <a:cubicBezTo>
                      <a:pt x="134" y="36"/>
                      <a:pt x="0" y="503"/>
                      <a:pt x="267" y="737"/>
                    </a:cubicBezTo>
                    <a:cubicBezTo>
                      <a:pt x="357" y="797"/>
                      <a:pt x="460" y="830"/>
                      <a:pt x="559" y="830"/>
                    </a:cubicBezTo>
                    <a:cubicBezTo>
                      <a:pt x="680" y="830"/>
                      <a:pt x="794" y="780"/>
                      <a:pt x="867" y="670"/>
                    </a:cubicBezTo>
                    <a:cubicBezTo>
                      <a:pt x="1092" y="381"/>
                      <a:pt x="885" y="1"/>
                      <a:pt x="5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6" name="Google Shape;25836;p62"/>
              <p:cNvSpPr/>
              <p:nvPr/>
            </p:nvSpPr>
            <p:spPr>
              <a:xfrm>
                <a:off x="5657225" y="4622700"/>
                <a:ext cx="28925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836" extrusionOk="0">
                    <a:moveTo>
                      <a:pt x="600" y="0"/>
                    </a:moveTo>
                    <a:cubicBezTo>
                      <a:pt x="589" y="0"/>
                      <a:pt x="579" y="0"/>
                      <a:pt x="567" y="1"/>
                    </a:cubicBezTo>
                    <a:cubicBezTo>
                      <a:pt x="0" y="1"/>
                      <a:pt x="34" y="835"/>
                      <a:pt x="601" y="835"/>
                    </a:cubicBezTo>
                    <a:cubicBezTo>
                      <a:pt x="1157" y="802"/>
                      <a:pt x="1136" y="0"/>
                      <a:pt x="6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7" name="Google Shape;25837;p62"/>
              <p:cNvSpPr/>
              <p:nvPr/>
            </p:nvSpPr>
            <p:spPr>
              <a:xfrm>
                <a:off x="5630200" y="4512300"/>
                <a:ext cx="260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839" extrusionOk="0">
                    <a:moveTo>
                      <a:pt x="530" y="1"/>
                    </a:moveTo>
                    <a:cubicBezTo>
                      <a:pt x="264" y="1"/>
                      <a:pt x="0" y="244"/>
                      <a:pt x="147" y="581"/>
                    </a:cubicBezTo>
                    <a:cubicBezTo>
                      <a:pt x="220" y="762"/>
                      <a:pt x="366" y="838"/>
                      <a:pt x="514" y="838"/>
                    </a:cubicBezTo>
                    <a:cubicBezTo>
                      <a:pt x="776" y="838"/>
                      <a:pt x="1042" y="600"/>
                      <a:pt x="915" y="281"/>
                    </a:cubicBezTo>
                    <a:cubicBezTo>
                      <a:pt x="841" y="84"/>
                      <a:pt x="685" y="1"/>
                      <a:pt x="5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8" name="Google Shape;25838;p62"/>
              <p:cNvSpPr/>
              <p:nvPr/>
            </p:nvSpPr>
            <p:spPr>
              <a:xfrm>
                <a:off x="5564375" y="4513025"/>
                <a:ext cx="25325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817" extrusionOk="0">
                    <a:moveTo>
                      <a:pt x="470" y="1"/>
                    </a:moveTo>
                    <a:cubicBezTo>
                      <a:pt x="301" y="1"/>
                      <a:pt x="133" y="121"/>
                      <a:pt x="78" y="285"/>
                    </a:cubicBezTo>
                    <a:cubicBezTo>
                      <a:pt x="0" y="571"/>
                      <a:pt x="226" y="816"/>
                      <a:pt x="471" y="816"/>
                    </a:cubicBezTo>
                    <a:cubicBezTo>
                      <a:pt x="541" y="816"/>
                      <a:pt x="612" y="796"/>
                      <a:pt x="679" y="752"/>
                    </a:cubicBezTo>
                    <a:cubicBezTo>
                      <a:pt x="1012" y="585"/>
                      <a:pt x="946" y="85"/>
                      <a:pt x="579" y="18"/>
                    </a:cubicBezTo>
                    <a:cubicBezTo>
                      <a:pt x="543" y="7"/>
                      <a:pt x="507" y="1"/>
                      <a:pt x="4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9" name="Google Shape;25839;p62"/>
              <p:cNvSpPr/>
              <p:nvPr/>
            </p:nvSpPr>
            <p:spPr>
              <a:xfrm>
                <a:off x="5647425" y="4651850"/>
                <a:ext cx="27325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819" extrusionOk="0">
                    <a:moveTo>
                      <a:pt x="553" y="1"/>
                    </a:moveTo>
                    <a:cubicBezTo>
                      <a:pt x="209" y="1"/>
                      <a:pt x="1" y="413"/>
                      <a:pt x="226" y="670"/>
                    </a:cubicBezTo>
                    <a:cubicBezTo>
                      <a:pt x="323" y="767"/>
                      <a:pt x="443" y="819"/>
                      <a:pt x="565" y="819"/>
                    </a:cubicBezTo>
                    <a:cubicBezTo>
                      <a:pt x="653" y="819"/>
                      <a:pt x="742" y="792"/>
                      <a:pt x="826" y="737"/>
                    </a:cubicBezTo>
                    <a:cubicBezTo>
                      <a:pt x="1093" y="503"/>
                      <a:pt x="959" y="36"/>
                      <a:pt x="593" y="3"/>
                    </a:cubicBezTo>
                    <a:cubicBezTo>
                      <a:pt x="579" y="1"/>
                      <a:pt x="566" y="1"/>
                      <a:pt x="5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0" name="Google Shape;25840;p62"/>
              <p:cNvSpPr/>
              <p:nvPr/>
            </p:nvSpPr>
            <p:spPr>
              <a:xfrm>
                <a:off x="5838175" y="4650225"/>
                <a:ext cx="242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35" extrusionOk="0">
                    <a:moveTo>
                      <a:pt x="533" y="1"/>
                    </a:moveTo>
                    <a:cubicBezTo>
                      <a:pt x="440" y="1"/>
                      <a:pt x="347" y="32"/>
                      <a:pt x="268" y="101"/>
                    </a:cubicBezTo>
                    <a:cubicBezTo>
                      <a:pt x="1" y="335"/>
                      <a:pt x="134" y="802"/>
                      <a:pt x="535" y="835"/>
                    </a:cubicBezTo>
                    <a:cubicBezTo>
                      <a:pt x="735" y="835"/>
                      <a:pt x="935" y="668"/>
                      <a:pt x="968" y="435"/>
                    </a:cubicBezTo>
                    <a:cubicBezTo>
                      <a:pt x="968" y="176"/>
                      <a:pt x="753" y="1"/>
                      <a:pt x="5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1" name="Google Shape;25841;p62"/>
              <p:cNvSpPr/>
              <p:nvPr/>
            </p:nvSpPr>
            <p:spPr>
              <a:xfrm>
                <a:off x="5840675" y="4546725"/>
                <a:ext cx="248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846" extrusionOk="0">
                    <a:moveTo>
                      <a:pt x="553" y="0"/>
                    </a:moveTo>
                    <a:cubicBezTo>
                      <a:pt x="536" y="0"/>
                      <a:pt x="518" y="2"/>
                      <a:pt x="501" y="5"/>
                    </a:cubicBezTo>
                    <a:cubicBezTo>
                      <a:pt x="101" y="71"/>
                      <a:pt x="1" y="538"/>
                      <a:pt x="301" y="772"/>
                    </a:cubicBezTo>
                    <a:cubicBezTo>
                      <a:pt x="377" y="822"/>
                      <a:pt x="459" y="845"/>
                      <a:pt x="540" y="845"/>
                    </a:cubicBezTo>
                    <a:cubicBezTo>
                      <a:pt x="776" y="845"/>
                      <a:pt x="993" y="646"/>
                      <a:pt x="968" y="372"/>
                    </a:cubicBezTo>
                    <a:cubicBezTo>
                      <a:pt x="938" y="158"/>
                      <a:pt x="740" y="0"/>
                      <a:pt x="5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2" name="Google Shape;25842;p62"/>
              <p:cNvSpPr/>
              <p:nvPr/>
            </p:nvSpPr>
            <p:spPr>
              <a:xfrm>
                <a:off x="5726700" y="4538125"/>
                <a:ext cx="23125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47" extrusionOk="0">
                    <a:moveTo>
                      <a:pt x="452" y="0"/>
                    </a:moveTo>
                    <a:cubicBezTo>
                      <a:pt x="258" y="0"/>
                      <a:pt x="85" y="150"/>
                      <a:pt x="57" y="349"/>
                    </a:cubicBezTo>
                    <a:cubicBezTo>
                      <a:pt x="1" y="665"/>
                      <a:pt x="236" y="846"/>
                      <a:pt x="472" y="846"/>
                    </a:cubicBezTo>
                    <a:cubicBezTo>
                      <a:pt x="659" y="846"/>
                      <a:pt x="846" y="733"/>
                      <a:pt x="891" y="482"/>
                    </a:cubicBezTo>
                    <a:cubicBezTo>
                      <a:pt x="924" y="249"/>
                      <a:pt x="791" y="48"/>
                      <a:pt x="557" y="15"/>
                    </a:cubicBezTo>
                    <a:cubicBezTo>
                      <a:pt x="522" y="5"/>
                      <a:pt x="487" y="0"/>
                      <a:pt x="4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3" name="Google Shape;25843;p62"/>
              <p:cNvSpPr/>
              <p:nvPr/>
            </p:nvSpPr>
            <p:spPr>
              <a:xfrm>
                <a:off x="5731450" y="4628950"/>
                <a:ext cx="2367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833" extrusionOk="0">
                    <a:moveTo>
                      <a:pt x="488" y="1"/>
                    </a:moveTo>
                    <a:cubicBezTo>
                      <a:pt x="448" y="1"/>
                      <a:pt x="408" y="6"/>
                      <a:pt x="367" y="18"/>
                    </a:cubicBezTo>
                    <a:cubicBezTo>
                      <a:pt x="134" y="51"/>
                      <a:pt x="0" y="285"/>
                      <a:pt x="67" y="518"/>
                    </a:cubicBezTo>
                    <a:cubicBezTo>
                      <a:pt x="121" y="737"/>
                      <a:pt x="288" y="832"/>
                      <a:pt x="456" y="832"/>
                    </a:cubicBezTo>
                    <a:cubicBezTo>
                      <a:pt x="699" y="832"/>
                      <a:pt x="946" y="633"/>
                      <a:pt x="867" y="318"/>
                    </a:cubicBezTo>
                    <a:cubicBezTo>
                      <a:pt x="840" y="125"/>
                      <a:pt x="676" y="1"/>
                      <a:pt x="4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4" name="Google Shape;25844;p62"/>
              <p:cNvSpPr/>
              <p:nvPr/>
            </p:nvSpPr>
            <p:spPr>
              <a:xfrm>
                <a:off x="5955725" y="4663375"/>
                <a:ext cx="3012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851" extrusionOk="0">
                    <a:moveTo>
                      <a:pt x="583" y="0"/>
                    </a:moveTo>
                    <a:cubicBezTo>
                      <a:pt x="119" y="0"/>
                      <a:pt x="1" y="748"/>
                      <a:pt x="536" y="843"/>
                    </a:cubicBezTo>
                    <a:cubicBezTo>
                      <a:pt x="568" y="848"/>
                      <a:pt x="599" y="851"/>
                      <a:pt x="628" y="851"/>
                    </a:cubicBezTo>
                    <a:cubicBezTo>
                      <a:pt x="1116" y="851"/>
                      <a:pt x="1204" y="103"/>
                      <a:pt x="669" y="9"/>
                    </a:cubicBezTo>
                    <a:cubicBezTo>
                      <a:pt x="639" y="3"/>
                      <a:pt x="610" y="0"/>
                      <a:pt x="5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5" name="Google Shape;25845;p62"/>
              <p:cNvSpPr/>
              <p:nvPr/>
            </p:nvSpPr>
            <p:spPr>
              <a:xfrm>
                <a:off x="6175925" y="4697775"/>
                <a:ext cx="2837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860" extrusionOk="0">
                    <a:moveTo>
                      <a:pt x="568" y="0"/>
                    </a:moveTo>
                    <a:cubicBezTo>
                      <a:pt x="201" y="0"/>
                      <a:pt x="1" y="467"/>
                      <a:pt x="267" y="734"/>
                    </a:cubicBezTo>
                    <a:cubicBezTo>
                      <a:pt x="351" y="818"/>
                      <a:pt x="459" y="859"/>
                      <a:pt x="568" y="859"/>
                    </a:cubicBezTo>
                    <a:cubicBezTo>
                      <a:pt x="676" y="859"/>
                      <a:pt x="784" y="818"/>
                      <a:pt x="868" y="734"/>
                    </a:cubicBezTo>
                    <a:cubicBezTo>
                      <a:pt x="1135" y="467"/>
                      <a:pt x="935" y="0"/>
                      <a:pt x="5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6" name="Google Shape;25846;p62"/>
              <p:cNvSpPr/>
              <p:nvPr/>
            </p:nvSpPr>
            <p:spPr>
              <a:xfrm>
                <a:off x="6559525" y="4697025"/>
                <a:ext cx="24225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31" extrusionOk="0">
                    <a:moveTo>
                      <a:pt x="568" y="1"/>
                    </a:moveTo>
                    <a:cubicBezTo>
                      <a:pt x="464" y="1"/>
                      <a:pt x="357" y="41"/>
                      <a:pt x="268" y="130"/>
                    </a:cubicBezTo>
                    <a:cubicBezTo>
                      <a:pt x="1" y="397"/>
                      <a:pt x="201" y="831"/>
                      <a:pt x="568" y="831"/>
                    </a:cubicBezTo>
                    <a:cubicBezTo>
                      <a:pt x="801" y="831"/>
                      <a:pt x="968" y="631"/>
                      <a:pt x="968" y="431"/>
                    </a:cubicBezTo>
                    <a:cubicBezTo>
                      <a:pt x="968" y="164"/>
                      <a:pt x="775" y="1"/>
                      <a:pt x="5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7" name="Google Shape;25847;p62"/>
              <p:cNvSpPr/>
              <p:nvPr/>
            </p:nvSpPr>
            <p:spPr>
              <a:xfrm>
                <a:off x="6620850" y="4690450"/>
                <a:ext cx="246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35" extrusionOk="0">
                    <a:moveTo>
                      <a:pt x="545" y="0"/>
                    </a:moveTo>
                    <a:cubicBezTo>
                      <a:pt x="421" y="0"/>
                      <a:pt x="297" y="59"/>
                      <a:pt x="216" y="193"/>
                    </a:cubicBezTo>
                    <a:cubicBezTo>
                      <a:pt x="0" y="471"/>
                      <a:pt x="213" y="834"/>
                      <a:pt x="536" y="834"/>
                    </a:cubicBezTo>
                    <a:cubicBezTo>
                      <a:pt x="562" y="834"/>
                      <a:pt x="589" y="832"/>
                      <a:pt x="617" y="827"/>
                    </a:cubicBezTo>
                    <a:cubicBezTo>
                      <a:pt x="850" y="794"/>
                      <a:pt x="984" y="560"/>
                      <a:pt x="950" y="327"/>
                    </a:cubicBezTo>
                    <a:cubicBezTo>
                      <a:pt x="910" y="128"/>
                      <a:pt x="728" y="0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8" name="Google Shape;25848;p62"/>
              <p:cNvSpPr/>
              <p:nvPr/>
            </p:nvSpPr>
            <p:spPr>
              <a:xfrm>
                <a:off x="6299350" y="4668575"/>
                <a:ext cx="27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835" extrusionOk="0">
                    <a:moveTo>
                      <a:pt x="534" y="1"/>
                    </a:moveTo>
                    <a:cubicBezTo>
                      <a:pt x="0" y="1"/>
                      <a:pt x="0" y="835"/>
                      <a:pt x="534" y="835"/>
                    </a:cubicBezTo>
                    <a:cubicBezTo>
                      <a:pt x="1101" y="835"/>
                      <a:pt x="1101" y="1"/>
                      <a:pt x="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9" name="Google Shape;25849;p62"/>
              <p:cNvSpPr/>
              <p:nvPr/>
            </p:nvSpPr>
            <p:spPr>
              <a:xfrm>
                <a:off x="6156750" y="4742925"/>
                <a:ext cx="25275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831" extrusionOk="0">
                    <a:moveTo>
                      <a:pt x="489" y="1"/>
                    </a:moveTo>
                    <a:cubicBezTo>
                      <a:pt x="439" y="1"/>
                      <a:pt x="387" y="10"/>
                      <a:pt x="334" y="29"/>
                    </a:cubicBezTo>
                    <a:cubicBezTo>
                      <a:pt x="134" y="96"/>
                      <a:pt x="0" y="329"/>
                      <a:pt x="100" y="563"/>
                    </a:cubicBezTo>
                    <a:cubicBezTo>
                      <a:pt x="153" y="738"/>
                      <a:pt x="316" y="830"/>
                      <a:pt x="483" y="830"/>
                    </a:cubicBezTo>
                    <a:cubicBezTo>
                      <a:pt x="634" y="830"/>
                      <a:pt x="788" y="754"/>
                      <a:pt x="868" y="596"/>
                    </a:cubicBezTo>
                    <a:cubicBezTo>
                      <a:pt x="1010" y="311"/>
                      <a:pt x="787" y="1"/>
                      <a:pt x="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0" name="Google Shape;25850;p62"/>
              <p:cNvSpPr/>
              <p:nvPr/>
            </p:nvSpPr>
            <p:spPr>
              <a:xfrm>
                <a:off x="6466125" y="4748650"/>
                <a:ext cx="242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35" extrusionOk="0">
                    <a:moveTo>
                      <a:pt x="535" y="0"/>
                    </a:moveTo>
                    <a:cubicBezTo>
                      <a:pt x="1" y="0"/>
                      <a:pt x="1" y="834"/>
                      <a:pt x="535" y="834"/>
                    </a:cubicBezTo>
                    <a:cubicBezTo>
                      <a:pt x="768" y="834"/>
                      <a:pt x="968" y="634"/>
                      <a:pt x="968" y="434"/>
                    </a:cubicBezTo>
                    <a:cubicBezTo>
                      <a:pt x="968" y="200"/>
                      <a:pt x="768" y="0"/>
                      <a:pt x="5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1" name="Google Shape;25851;p62"/>
              <p:cNvSpPr/>
              <p:nvPr/>
            </p:nvSpPr>
            <p:spPr>
              <a:xfrm>
                <a:off x="6638450" y="4651700"/>
                <a:ext cx="2452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981" h="840" extrusionOk="0">
                    <a:moveTo>
                      <a:pt x="496" y="0"/>
                    </a:moveTo>
                    <a:cubicBezTo>
                      <a:pt x="338" y="0"/>
                      <a:pt x="180" y="92"/>
                      <a:pt x="113" y="276"/>
                    </a:cubicBezTo>
                    <a:cubicBezTo>
                      <a:pt x="0" y="557"/>
                      <a:pt x="245" y="839"/>
                      <a:pt x="525" y="839"/>
                    </a:cubicBezTo>
                    <a:cubicBezTo>
                      <a:pt x="576" y="839"/>
                      <a:pt x="628" y="830"/>
                      <a:pt x="680" y="809"/>
                    </a:cubicBezTo>
                    <a:cubicBezTo>
                      <a:pt x="880" y="709"/>
                      <a:pt x="980" y="476"/>
                      <a:pt x="880" y="276"/>
                    </a:cubicBezTo>
                    <a:cubicBezTo>
                      <a:pt x="813" y="92"/>
                      <a:pt x="655" y="0"/>
                      <a:pt x="4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2" name="Google Shape;25852;p62"/>
              <p:cNvSpPr/>
              <p:nvPr/>
            </p:nvSpPr>
            <p:spPr>
              <a:xfrm>
                <a:off x="6580000" y="4639300"/>
                <a:ext cx="2542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832" extrusionOk="0">
                    <a:moveTo>
                      <a:pt x="431" y="0"/>
                    </a:moveTo>
                    <a:cubicBezTo>
                      <a:pt x="244" y="0"/>
                      <a:pt x="49" y="158"/>
                      <a:pt x="49" y="371"/>
                    </a:cubicBezTo>
                    <a:cubicBezTo>
                      <a:pt x="1" y="636"/>
                      <a:pt x="214" y="832"/>
                      <a:pt x="449" y="832"/>
                    </a:cubicBezTo>
                    <a:cubicBezTo>
                      <a:pt x="539" y="832"/>
                      <a:pt x="633" y="803"/>
                      <a:pt x="716" y="738"/>
                    </a:cubicBezTo>
                    <a:cubicBezTo>
                      <a:pt x="1016" y="505"/>
                      <a:pt x="850" y="38"/>
                      <a:pt x="483" y="4"/>
                    </a:cubicBezTo>
                    <a:cubicBezTo>
                      <a:pt x="466" y="1"/>
                      <a:pt x="448" y="0"/>
                      <a:pt x="4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3" name="Google Shape;25853;p62"/>
              <p:cNvSpPr/>
              <p:nvPr/>
            </p:nvSpPr>
            <p:spPr>
              <a:xfrm>
                <a:off x="6520350" y="4712100"/>
                <a:ext cx="2230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892" h="836" extrusionOk="0">
                    <a:moveTo>
                      <a:pt x="447" y="1"/>
                    </a:moveTo>
                    <a:cubicBezTo>
                      <a:pt x="361" y="1"/>
                      <a:pt x="274" y="30"/>
                      <a:pt x="200" y="94"/>
                    </a:cubicBezTo>
                    <a:cubicBezTo>
                      <a:pt x="33" y="261"/>
                      <a:pt x="0" y="528"/>
                      <a:pt x="133" y="695"/>
                    </a:cubicBezTo>
                    <a:cubicBezTo>
                      <a:pt x="230" y="791"/>
                      <a:pt x="347" y="835"/>
                      <a:pt x="460" y="835"/>
                    </a:cubicBezTo>
                    <a:cubicBezTo>
                      <a:pt x="661" y="835"/>
                      <a:pt x="846" y="696"/>
                      <a:pt x="867" y="461"/>
                    </a:cubicBezTo>
                    <a:cubicBezTo>
                      <a:pt x="891" y="196"/>
                      <a:pt x="672" y="1"/>
                      <a:pt x="4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4" name="Google Shape;25854;p62"/>
              <p:cNvSpPr/>
              <p:nvPr/>
            </p:nvSpPr>
            <p:spPr>
              <a:xfrm>
                <a:off x="6785925" y="4667325"/>
                <a:ext cx="24650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825" extrusionOk="0">
                    <a:moveTo>
                      <a:pt x="538" y="0"/>
                    </a:moveTo>
                    <a:cubicBezTo>
                      <a:pt x="416" y="0"/>
                      <a:pt x="295" y="48"/>
                      <a:pt x="218" y="151"/>
                    </a:cubicBezTo>
                    <a:cubicBezTo>
                      <a:pt x="1" y="430"/>
                      <a:pt x="188" y="825"/>
                      <a:pt x="510" y="825"/>
                    </a:cubicBezTo>
                    <a:cubicBezTo>
                      <a:pt x="534" y="825"/>
                      <a:pt x="559" y="823"/>
                      <a:pt x="585" y="818"/>
                    </a:cubicBezTo>
                    <a:cubicBezTo>
                      <a:pt x="819" y="785"/>
                      <a:pt x="985" y="585"/>
                      <a:pt x="952" y="351"/>
                    </a:cubicBezTo>
                    <a:cubicBezTo>
                      <a:pt x="931" y="125"/>
                      <a:pt x="733" y="0"/>
                      <a:pt x="5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5" name="Google Shape;25855;p62"/>
              <p:cNvSpPr/>
              <p:nvPr/>
            </p:nvSpPr>
            <p:spPr>
              <a:xfrm>
                <a:off x="7003575" y="4631275"/>
                <a:ext cx="246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834" extrusionOk="0">
                    <a:moveTo>
                      <a:pt x="531" y="0"/>
                    </a:moveTo>
                    <a:cubicBezTo>
                      <a:pt x="393" y="0"/>
                      <a:pt x="257" y="61"/>
                      <a:pt x="185" y="192"/>
                    </a:cubicBezTo>
                    <a:cubicBezTo>
                      <a:pt x="1" y="499"/>
                      <a:pt x="240" y="834"/>
                      <a:pt x="565" y="834"/>
                    </a:cubicBezTo>
                    <a:cubicBezTo>
                      <a:pt x="593" y="834"/>
                      <a:pt x="622" y="831"/>
                      <a:pt x="652" y="826"/>
                    </a:cubicBezTo>
                    <a:cubicBezTo>
                      <a:pt x="852" y="759"/>
                      <a:pt x="986" y="525"/>
                      <a:pt x="952" y="292"/>
                    </a:cubicBezTo>
                    <a:cubicBezTo>
                      <a:pt x="896" y="103"/>
                      <a:pt x="711" y="0"/>
                      <a:pt x="5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6" name="Google Shape;25856;p62"/>
              <p:cNvSpPr/>
              <p:nvPr/>
            </p:nvSpPr>
            <p:spPr>
              <a:xfrm>
                <a:off x="6827225" y="4679825"/>
                <a:ext cx="25325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817" extrusionOk="0">
                    <a:moveTo>
                      <a:pt x="553" y="1"/>
                    </a:moveTo>
                    <a:cubicBezTo>
                      <a:pt x="514" y="1"/>
                      <a:pt x="475" y="6"/>
                      <a:pt x="434" y="18"/>
                    </a:cubicBezTo>
                    <a:cubicBezTo>
                      <a:pt x="67" y="85"/>
                      <a:pt x="0" y="585"/>
                      <a:pt x="334" y="752"/>
                    </a:cubicBezTo>
                    <a:cubicBezTo>
                      <a:pt x="401" y="796"/>
                      <a:pt x="473" y="816"/>
                      <a:pt x="543" y="816"/>
                    </a:cubicBezTo>
                    <a:cubicBezTo>
                      <a:pt x="788" y="816"/>
                      <a:pt x="1012" y="577"/>
                      <a:pt x="934" y="318"/>
                    </a:cubicBezTo>
                    <a:cubicBezTo>
                      <a:pt x="879" y="125"/>
                      <a:pt x="733" y="1"/>
                      <a:pt x="5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7" name="Google Shape;25857;p62"/>
              <p:cNvSpPr/>
              <p:nvPr/>
            </p:nvSpPr>
            <p:spPr>
              <a:xfrm>
                <a:off x="6791375" y="4716750"/>
                <a:ext cx="21700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832" extrusionOk="0">
                    <a:moveTo>
                      <a:pt x="452" y="1"/>
                    </a:moveTo>
                    <a:cubicBezTo>
                      <a:pt x="353" y="1"/>
                      <a:pt x="251" y="35"/>
                      <a:pt x="167" y="109"/>
                    </a:cubicBezTo>
                    <a:cubicBezTo>
                      <a:pt x="0" y="275"/>
                      <a:pt x="0" y="542"/>
                      <a:pt x="167" y="709"/>
                    </a:cubicBezTo>
                    <a:cubicBezTo>
                      <a:pt x="252" y="794"/>
                      <a:pt x="354" y="832"/>
                      <a:pt x="453" y="832"/>
                    </a:cubicBezTo>
                    <a:cubicBezTo>
                      <a:pt x="666" y="832"/>
                      <a:pt x="867" y="659"/>
                      <a:pt x="867" y="409"/>
                    </a:cubicBezTo>
                    <a:cubicBezTo>
                      <a:pt x="867" y="158"/>
                      <a:pt x="665" y="1"/>
                      <a:pt x="4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8" name="Google Shape;25858;p62"/>
              <p:cNvSpPr/>
              <p:nvPr/>
            </p:nvSpPr>
            <p:spPr>
              <a:xfrm>
                <a:off x="7213425" y="4461450"/>
                <a:ext cx="274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838" extrusionOk="0">
                    <a:moveTo>
                      <a:pt x="595" y="1"/>
                    </a:moveTo>
                    <a:cubicBezTo>
                      <a:pt x="527" y="1"/>
                      <a:pt x="459" y="16"/>
                      <a:pt x="397" y="47"/>
                    </a:cubicBezTo>
                    <a:cubicBezTo>
                      <a:pt x="0" y="273"/>
                      <a:pt x="230" y="838"/>
                      <a:pt x="615" y="838"/>
                    </a:cubicBezTo>
                    <a:cubicBezTo>
                      <a:pt x="683" y="838"/>
                      <a:pt x="756" y="820"/>
                      <a:pt x="831" y="780"/>
                    </a:cubicBezTo>
                    <a:cubicBezTo>
                      <a:pt x="1031" y="647"/>
                      <a:pt x="1098" y="413"/>
                      <a:pt x="964" y="213"/>
                    </a:cubicBezTo>
                    <a:cubicBezTo>
                      <a:pt x="895" y="75"/>
                      <a:pt x="746" y="1"/>
                      <a:pt x="5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9" name="Google Shape;25859;p62"/>
              <p:cNvSpPr/>
              <p:nvPr/>
            </p:nvSpPr>
            <p:spPr>
              <a:xfrm>
                <a:off x="7489750" y="4278125"/>
                <a:ext cx="27150" cy="20750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0" extrusionOk="0">
                    <a:moveTo>
                      <a:pt x="538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71" y="770"/>
                      <a:pt x="411" y="829"/>
                      <a:pt x="545" y="829"/>
                    </a:cubicBezTo>
                    <a:cubicBezTo>
                      <a:pt x="620" y="829"/>
                      <a:pt x="692" y="811"/>
                      <a:pt x="752" y="775"/>
                    </a:cubicBezTo>
                    <a:cubicBezTo>
                      <a:pt x="1086" y="541"/>
                      <a:pt x="986" y="74"/>
                      <a:pt x="619" y="8"/>
                    </a:cubicBezTo>
                    <a:cubicBezTo>
                      <a:pt x="591" y="3"/>
                      <a:pt x="564" y="0"/>
                      <a:pt x="5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0" name="Google Shape;25860;p62"/>
              <p:cNvSpPr/>
              <p:nvPr/>
            </p:nvSpPr>
            <p:spPr>
              <a:xfrm>
                <a:off x="7464350" y="4314000"/>
                <a:ext cx="23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835" extrusionOk="0">
                    <a:moveTo>
                      <a:pt x="479" y="0"/>
                    </a:moveTo>
                    <a:cubicBezTo>
                      <a:pt x="366" y="0"/>
                      <a:pt x="251" y="44"/>
                      <a:pt x="167" y="140"/>
                    </a:cubicBezTo>
                    <a:cubicBezTo>
                      <a:pt x="0" y="307"/>
                      <a:pt x="34" y="574"/>
                      <a:pt x="234" y="741"/>
                    </a:cubicBezTo>
                    <a:cubicBezTo>
                      <a:pt x="308" y="806"/>
                      <a:pt x="395" y="834"/>
                      <a:pt x="481" y="834"/>
                    </a:cubicBezTo>
                    <a:cubicBezTo>
                      <a:pt x="705" y="834"/>
                      <a:pt x="925" y="639"/>
                      <a:pt x="901" y="374"/>
                    </a:cubicBezTo>
                    <a:cubicBezTo>
                      <a:pt x="880" y="139"/>
                      <a:pt x="681" y="0"/>
                      <a:pt x="4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1" name="Google Shape;25861;p62"/>
              <p:cNvSpPr/>
              <p:nvPr/>
            </p:nvSpPr>
            <p:spPr>
              <a:xfrm>
                <a:off x="7336750" y="4444475"/>
                <a:ext cx="27025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874" extrusionOk="0">
                    <a:moveTo>
                      <a:pt x="468" y="0"/>
                    </a:moveTo>
                    <a:cubicBezTo>
                      <a:pt x="359" y="0"/>
                      <a:pt x="251" y="42"/>
                      <a:pt x="167" y="125"/>
                    </a:cubicBezTo>
                    <a:cubicBezTo>
                      <a:pt x="1" y="292"/>
                      <a:pt x="1" y="592"/>
                      <a:pt x="201" y="759"/>
                    </a:cubicBezTo>
                    <a:cubicBezTo>
                      <a:pt x="288" y="839"/>
                      <a:pt x="384" y="873"/>
                      <a:pt x="475" y="873"/>
                    </a:cubicBezTo>
                    <a:cubicBezTo>
                      <a:pt x="803" y="873"/>
                      <a:pt x="1081" y="438"/>
                      <a:pt x="768" y="125"/>
                    </a:cubicBezTo>
                    <a:cubicBezTo>
                      <a:pt x="684" y="42"/>
                      <a:pt x="576" y="0"/>
                      <a:pt x="4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2" name="Google Shape;25862;p62"/>
              <p:cNvSpPr/>
              <p:nvPr/>
            </p:nvSpPr>
            <p:spPr>
              <a:xfrm>
                <a:off x="7459600" y="4405325"/>
                <a:ext cx="313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847" extrusionOk="0">
                    <a:moveTo>
                      <a:pt x="664" y="1"/>
                    </a:moveTo>
                    <a:cubicBezTo>
                      <a:pt x="599" y="1"/>
                      <a:pt x="530" y="18"/>
                      <a:pt x="457" y="57"/>
                    </a:cubicBezTo>
                    <a:cubicBezTo>
                      <a:pt x="1" y="256"/>
                      <a:pt x="227" y="846"/>
                      <a:pt x="615" y="846"/>
                    </a:cubicBezTo>
                    <a:cubicBezTo>
                      <a:pt x="681" y="846"/>
                      <a:pt x="752" y="829"/>
                      <a:pt x="824" y="790"/>
                    </a:cubicBezTo>
                    <a:cubicBezTo>
                      <a:pt x="1252" y="591"/>
                      <a:pt x="1046" y="1"/>
                      <a:pt x="6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3" name="Google Shape;25863;p62"/>
              <p:cNvSpPr/>
              <p:nvPr/>
            </p:nvSpPr>
            <p:spPr>
              <a:xfrm>
                <a:off x="7586975" y="4286625"/>
                <a:ext cx="3037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859" extrusionOk="0">
                    <a:moveTo>
                      <a:pt x="628" y="0"/>
                    </a:moveTo>
                    <a:cubicBezTo>
                      <a:pt x="541" y="0"/>
                      <a:pt x="451" y="31"/>
                      <a:pt x="366" y="101"/>
                    </a:cubicBezTo>
                    <a:cubicBezTo>
                      <a:pt x="1" y="388"/>
                      <a:pt x="288" y="859"/>
                      <a:pt x="622" y="859"/>
                    </a:cubicBezTo>
                    <a:cubicBezTo>
                      <a:pt x="715" y="859"/>
                      <a:pt x="812" y="822"/>
                      <a:pt x="899" y="735"/>
                    </a:cubicBezTo>
                    <a:cubicBezTo>
                      <a:pt x="1215" y="420"/>
                      <a:pt x="950" y="0"/>
                      <a:pt x="6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4" name="Google Shape;25864;p62"/>
              <p:cNvSpPr/>
              <p:nvPr/>
            </p:nvSpPr>
            <p:spPr>
              <a:xfrm>
                <a:off x="7443500" y="4345500"/>
                <a:ext cx="23725" cy="204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6" extrusionOk="0">
                    <a:moveTo>
                      <a:pt x="462" y="1"/>
                    </a:moveTo>
                    <a:cubicBezTo>
                      <a:pt x="399" y="1"/>
                      <a:pt x="332" y="15"/>
                      <a:pt x="267" y="48"/>
                    </a:cubicBezTo>
                    <a:cubicBezTo>
                      <a:pt x="67" y="148"/>
                      <a:pt x="0" y="381"/>
                      <a:pt x="100" y="582"/>
                    </a:cubicBezTo>
                    <a:cubicBezTo>
                      <a:pt x="180" y="740"/>
                      <a:pt x="327" y="816"/>
                      <a:pt x="473" y="816"/>
                    </a:cubicBezTo>
                    <a:cubicBezTo>
                      <a:pt x="636" y="816"/>
                      <a:pt x="798" y="723"/>
                      <a:pt x="868" y="548"/>
                    </a:cubicBezTo>
                    <a:cubicBezTo>
                      <a:pt x="948" y="253"/>
                      <a:pt x="726" y="1"/>
                      <a:pt x="4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5" name="Google Shape;25865;p62"/>
              <p:cNvSpPr/>
              <p:nvPr/>
            </p:nvSpPr>
            <p:spPr>
              <a:xfrm>
                <a:off x="7420150" y="4407150"/>
                <a:ext cx="245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846" extrusionOk="0">
                    <a:moveTo>
                      <a:pt x="484" y="0"/>
                    </a:moveTo>
                    <a:cubicBezTo>
                      <a:pt x="326" y="0"/>
                      <a:pt x="167" y="84"/>
                      <a:pt x="100" y="250"/>
                    </a:cubicBezTo>
                    <a:cubicBezTo>
                      <a:pt x="0" y="484"/>
                      <a:pt x="100" y="717"/>
                      <a:pt x="334" y="818"/>
                    </a:cubicBezTo>
                    <a:cubicBezTo>
                      <a:pt x="382" y="837"/>
                      <a:pt x="430" y="846"/>
                      <a:pt x="477" y="846"/>
                    </a:cubicBezTo>
                    <a:cubicBezTo>
                      <a:pt x="754" y="846"/>
                      <a:pt x="982" y="536"/>
                      <a:pt x="868" y="250"/>
                    </a:cubicBezTo>
                    <a:cubicBezTo>
                      <a:pt x="801" y="84"/>
                      <a:pt x="643" y="0"/>
                      <a:pt x="4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6" name="Google Shape;25866;p62"/>
              <p:cNvSpPr/>
              <p:nvPr/>
            </p:nvSpPr>
            <p:spPr>
              <a:xfrm>
                <a:off x="7611375" y="4247750"/>
                <a:ext cx="231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38" extrusionOk="0">
                    <a:moveTo>
                      <a:pt x="447" y="0"/>
                    </a:moveTo>
                    <a:cubicBezTo>
                      <a:pt x="245" y="0"/>
                      <a:pt x="45" y="153"/>
                      <a:pt x="24" y="389"/>
                    </a:cubicBezTo>
                    <a:cubicBezTo>
                      <a:pt x="0" y="646"/>
                      <a:pt x="222" y="837"/>
                      <a:pt x="449" y="837"/>
                    </a:cubicBezTo>
                    <a:cubicBezTo>
                      <a:pt x="546" y="837"/>
                      <a:pt x="644" y="802"/>
                      <a:pt x="724" y="722"/>
                    </a:cubicBezTo>
                    <a:cubicBezTo>
                      <a:pt x="891" y="589"/>
                      <a:pt x="924" y="322"/>
                      <a:pt x="757" y="155"/>
                    </a:cubicBezTo>
                    <a:cubicBezTo>
                      <a:pt x="674" y="48"/>
                      <a:pt x="560" y="0"/>
                      <a:pt x="4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7" name="Google Shape;25867;p62"/>
              <p:cNvSpPr/>
              <p:nvPr/>
            </p:nvSpPr>
            <p:spPr>
              <a:xfrm>
                <a:off x="7616325" y="4118975"/>
                <a:ext cx="248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835" extrusionOk="0">
                    <a:moveTo>
                      <a:pt x="550" y="0"/>
                    </a:moveTo>
                    <a:cubicBezTo>
                      <a:pt x="208" y="0"/>
                      <a:pt x="0" y="381"/>
                      <a:pt x="192" y="670"/>
                    </a:cubicBezTo>
                    <a:cubicBezTo>
                      <a:pt x="281" y="783"/>
                      <a:pt x="403" y="835"/>
                      <a:pt x="524" y="835"/>
                    </a:cubicBezTo>
                    <a:cubicBezTo>
                      <a:pt x="723" y="835"/>
                      <a:pt x="918" y="697"/>
                      <a:pt x="960" y="469"/>
                    </a:cubicBezTo>
                    <a:cubicBezTo>
                      <a:pt x="993" y="236"/>
                      <a:pt x="826" y="36"/>
                      <a:pt x="593" y="2"/>
                    </a:cubicBezTo>
                    <a:cubicBezTo>
                      <a:pt x="578" y="1"/>
                      <a:pt x="564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8" name="Google Shape;25868;p62"/>
              <p:cNvSpPr/>
              <p:nvPr/>
            </p:nvSpPr>
            <p:spPr>
              <a:xfrm>
                <a:off x="7553750" y="4179575"/>
                <a:ext cx="2737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850" extrusionOk="0">
                    <a:moveTo>
                      <a:pt x="559" y="0"/>
                    </a:moveTo>
                    <a:cubicBezTo>
                      <a:pt x="430" y="0"/>
                      <a:pt x="294" y="60"/>
                      <a:pt x="194" y="180"/>
                    </a:cubicBezTo>
                    <a:cubicBezTo>
                      <a:pt x="1" y="437"/>
                      <a:pt x="211" y="849"/>
                      <a:pt x="554" y="849"/>
                    </a:cubicBezTo>
                    <a:cubicBezTo>
                      <a:pt x="567" y="849"/>
                      <a:pt x="581" y="849"/>
                      <a:pt x="594" y="847"/>
                    </a:cubicBezTo>
                    <a:cubicBezTo>
                      <a:pt x="961" y="781"/>
                      <a:pt x="1094" y="314"/>
                      <a:pt x="794" y="80"/>
                    </a:cubicBezTo>
                    <a:cubicBezTo>
                      <a:pt x="727" y="27"/>
                      <a:pt x="645" y="0"/>
                      <a:pt x="5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9" name="Google Shape;25869;p62"/>
              <p:cNvSpPr/>
              <p:nvPr/>
            </p:nvSpPr>
            <p:spPr>
              <a:xfrm>
                <a:off x="7591925" y="4184900"/>
                <a:ext cx="2087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5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5" y="835"/>
                    </a:cubicBezTo>
                    <a:cubicBezTo>
                      <a:pt x="668" y="835"/>
                      <a:pt x="835" y="634"/>
                      <a:pt x="835" y="401"/>
                    </a:cubicBezTo>
                    <a:cubicBezTo>
                      <a:pt x="835" y="167"/>
                      <a:pt x="668" y="1"/>
                      <a:pt x="4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0" name="Google Shape;25870;p62"/>
              <p:cNvSpPr/>
              <p:nvPr/>
            </p:nvSpPr>
            <p:spPr>
              <a:xfrm>
                <a:off x="7725675" y="3915875"/>
                <a:ext cx="2890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861" extrusionOk="0">
                    <a:moveTo>
                      <a:pt x="641" y="0"/>
                    </a:moveTo>
                    <a:cubicBezTo>
                      <a:pt x="229" y="0"/>
                      <a:pt x="1" y="620"/>
                      <a:pt x="488" y="821"/>
                    </a:cubicBezTo>
                    <a:cubicBezTo>
                      <a:pt x="542" y="848"/>
                      <a:pt x="601" y="860"/>
                      <a:pt x="659" y="860"/>
                    </a:cubicBezTo>
                    <a:cubicBezTo>
                      <a:pt x="820" y="860"/>
                      <a:pt x="982" y="768"/>
                      <a:pt x="1056" y="621"/>
                    </a:cubicBezTo>
                    <a:cubicBezTo>
                      <a:pt x="1156" y="421"/>
                      <a:pt x="1056" y="154"/>
                      <a:pt x="855" y="54"/>
                    </a:cubicBezTo>
                    <a:cubicBezTo>
                      <a:pt x="781" y="17"/>
                      <a:pt x="709" y="0"/>
                      <a:pt x="6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1" name="Google Shape;25871;p62"/>
              <p:cNvSpPr/>
              <p:nvPr/>
            </p:nvSpPr>
            <p:spPr>
              <a:xfrm>
                <a:off x="7794325" y="3680800"/>
                <a:ext cx="25300" cy="212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848" extrusionOk="0">
                    <a:moveTo>
                      <a:pt x="531" y="0"/>
                    </a:moveTo>
                    <a:cubicBezTo>
                      <a:pt x="242" y="0"/>
                      <a:pt x="0" y="322"/>
                      <a:pt x="178" y="617"/>
                    </a:cubicBezTo>
                    <a:cubicBezTo>
                      <a:pt x="255" y="772"/>
                      <a:pt x="397" y="848"/>
                      <a:pt x="541" y="848"/>
                    </a:cubicBezTo>
                    <a:cubicBezTo>
                      <a:pt x="706" y="848"/>
                      <a:pt x="873" y="747"/>
                      <a:pt x="945" y="551"/>
                    </a:cubicBezTo>
                    <a:cubicBezTo>
                      <a:pt x="1011" y="317"/>
                      <a:pt x="878" y="84"/>
                      <a:pt x="645" y="17"/>
                    </a:cubicBezTo>
                    <a:cubicBezTo>
                      <a:pt x="606" y="5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2" name="Google Shape;25872;p62"/>
              <p:cNvSpPr/>
              <p:nvPr/>
            </p:nvSpPr>
            <p:spPr>
              <a:xfrm>
                <a:off x="7782900" y="3759175"/>
                <a:ext cx="2635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840" extrusionOk="0">
                    <a:moveTo>
                      <a:pt x="461" y="0"/>
                    </a:moveTo>
                    <a:cubicBezTo>
                      <a:pt x="291" y="0"/>
                      <a:pt x="123" y="125"/>
                      <a:pt x="67" y="318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16" y="833"/>
                      <a:pt x="461" y="840"/>
                      <a:pt x="504" y="840"/>
                    </a:cubicBezTo>
                    <a:cubicBezTo>
                      <a:pt x="932" y="840"/>
                      <a:pt x="1053" y="139"/>
                      <a:pt x="568" y="17"/>
                    </a:cubicBezTo>
                    <a:cubicBezTo>
                      <a:pt x="533" y="6"/>
                      <a:pt x="497" y="0"/>
                      <a:pt x="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3" name="Google Shape;25873;p62"/>
              <p:cNvSpPr/>
              <p:nvPr/>
            </p:nvSpPr>
            <p:spPr>
              <a:xfrm>
                <a:off x="7782075" y="3907875"/>
                <a:ext cx="248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843" extrusionOk="0">
                    <a:moveTo>
                      <a:pt x="455" y="0"/>
                    </a:moveTo>
                    <a:cubicBezTo>
                      <a:pt x="254" y="0"/>
                      <a:pt x="55" y="139"/>
                      <a:pt x="34" y="374"/>
                    </a:cubicBezTo>
                    <a:cubicBezTo>
                      <a:pt x="0" y="607"/>
                      <a:pt x="167" y="808"/>
                      <a:pt x="401" y="841"/>
                    </a:cubicBezTo>
                    <a:cubicBezTo>
                      <a:pt x="414" y="842"/>
                      <a:pt x="427" y="843"/>
                      <a:pt x="440" y="843"/>
                    </a:cubicBezTo>
                    <a:cubicBezTo>
                      <a:pt x="784" y="843"/>
                      <a:pt x="993" y="430"/>
                      <a:pt x="768" y="140"/>
                    </a:cubicBezTo>
                    <a:cubicBezTo>
                      <a:pt x="683" y="44"/>
                      <a:pt x="569" y="0"/>
                      <a:pt x="4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4" name="Google Shape;25874;p62"/>
              <p:cNvSpPr/>
              <p:nvPr/>
            </p:nvSpPr>
            <p:spPr>
              <a:xfrm>
                <a:off x="7859825" y="3647250"/>
                <a:ext cx="254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826" extrusionOk="0">
                    <a:moveTo>
                      <a:pt x="503" y="1"/>
                    </a:moveTo>
                    <a:cubicBezTo>
                      <a:pt x="346" y="1"/>
                      <a:pt x="190" y="88"/>
                      <a:pt x="126" y="291"/>
                    </a:cubicBezTo>
                    <a:cubicBezTo>
                      <a:pt x="1" y="604"/>
                      <a:pt x="267" y="826"/>
                      <a:pt x="524" y="826"/>
                    </a:cubicBezTo>
                    <a:cubicBezTo>
                      <a:pt x="679" y="826"/>
                      <a:pt x="831" y="746"/>
                      <a:pt x="893" y="558"/>
                    </a:cubicBezTo>
                    <a:cubicBezTo>
                      <a:pt x="1017" y="228"/>
                      <a:pt x="758" y="1"/>
                      <a:pt x="5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5" name="Google Shape;25875;p62"/>
              <p:cNvSpPr/>
              <p:nvPr/>
            </p:nvSpPr>
            <p:spPr>
              <a:xfrm>
                <a:off x="7862125" y="3576050"/>
                <a:ext cx="231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43" extrusionOk="0">
                    <a:moveTo>
                      <a:pt x="441" y="0"/>
                    </a:moveTo>
                    <a:cubicBezTo>
                      <a:pt x="258" y="0"/>
                      <a:pt x="77" y="106"/>
                      <a:pt x="34" y="337"/>
                    </a:cubicBezTo>
                    <a:cubicBezTo>
                      <a:pt x="1" y="571"/>
                      <a:pt x="134" y="804"/>
                      <a:pt x="368" y="838"/>
                    </a:cubicBezTo>
                    <a:cubicBezTo>
                      <a:pt x="388" y="841"/>
                      <a:pt x="408" y="842"/>
                      <a:pt x="427" y="842"/>
                    </a:cubicBezTo>
                    <a:cubicBezTo>
                      <a:pt x="635" y="842"/>
                      <a:pt x="807" y="687"/>
                      <a:pt x="868" y="504"/>
                    </a:cubicBezTo>
                    <a:cubicBezTo>
                      <a:pt x="925" y="183"/>
                      <a:pt x="68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6" name="Google Shape;25876;p62"/>
              <p:cNvSpPr/>
              <p:nvPr/>
            </p:nvSpPr>
            <p:spPr>
              <a:xfrm>
                <a:off x="7960525" y="3726925"/>
                <a:ext cx="247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990" h="846" extrusionOk="0">
                    <a:moveTo>
                      <a:pt x="466" y="1"/>
                    </a:moveTo>
                    <a:cubicBezTo>
                      <a:pt x="411" y="1"/>
                      <a:pt x="355" y="13"/>
                      <a:pt x="301" y="40"/>
                    </a:cubicBezTo>
                    <a:cubicBezTo>
                      <a:pt x="68" y="140"/>
                      <a:pt x="1" y="373"/>
                      <a:pt x="101" y="607"/>
                    </a:cubicBezTo>
                    <a:cubicBezTo>
                      <a:pt x="179" y="775"/>
                      <a:pt x="315" y="845"/>
                      <a:pt x="450" y="845"/>
                    </a:cubicBezTo>
                    <a:cubicBezTo>
                      <a:pt x="719" y="845"/>
                      <a:pt x="990" y="572"/>
                      <a:pt x="835" y="240"/>
                    </a:cubicBezTo>
                    <a:cubicBezTo>
                      <a:pt x="762" y="93"/>
                      <a:pt x="617" y="1"/>
                      <a:pt x="4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7" name="Google Shape;25877;p62"/>
              <p:cNvSpPr/>
              <p:nvPr/>
            </p:nvSpPr>
            <p:spPr>
              <a:xfrm>
                <a:off x="8013075" y="3656150"/>
                <a:ext cx="2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50" extrusionOk="0">
                    <a:moveTo>
                      <a:pt x="510" y="0"/>
                    </a:moveTo>
                    <a:cubicBezTo>
                      <a:pt x="496" y="0"/>
                      <a:pt x="482" y="1"/>
                      <a:pt x="467" y="2"/>
                    </a:cubicBezTo>
                    <a:cubicBezTo>
                      <a:pt x="100" y="69"/>
                      <a:pt x="0" y="536"/>
                      <a:pt x="301" y="769"/>
                    </a:cubicBezTo>
                    <a:cubicBezTo>
                      <a:pt x="367" y="823"/>
                      <a:pt x="450" y="849"/>
                      <a:pt x="534" y="849"/>
                    </a:cubicBezTo>
                    <a:cubicBezTo>
                      <a:pt x="659" y="849"/>
                      <a:pt x="788" y="789"/>
                      <a:pt x="868" y="669"/>
                    </a:cubicBezTo>
                    <a:cubicBezTo>
                      <a:pt x="1092" y="381"/>
                      <a:pt x="855" y="0"/>
                      <a:pt x="5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8" name="Google Shape;25878;p62"/>
              <p:cNvSpPr/>
              <p:nvPr/>
            </p:nvSpPr>
            <p:spPr>
              <a:xfrm>
                <a:off x="7976375" y="3477350"/>
                <a:ext cx="24650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819" extrusionOk="0">
                    <a:moveTo>
                      <a:pt x="561" y="1"/>
                    </a:moveTo>
                    <a:cubicBezTo>
                      <a:pt x="530" y="1"/>
                      <a:pt x="498" y="5"/>
                      <a:pt x="468" y="16"/>
                    </a:cubicBezTo>
                    <a:cubicBezTo>
                      <a:pt x="101" y="82"/>
                      <a:pt x="1" y="549"/>
                      <a:pt x="301" y="750"/>
                    </a:cubicBezTo>
                    <a:cubicBezTo>
                      <a:pt x="372" y="797"/>
                      <a:pt x="448" y="818"/>
                      <a:pt x="523" y="818"/>
                    </a:cubicBezTo>
                    <a:cubicBezTo>
                      <a:pt x="764" y="818"/>
                      <a:pt x="986" y="596"/>
                      <a:pt x="935" y="316"/>
                    </a:cubicBezTo>
                    <a:cubicBezTo>
                      <a:pt x="906" y="146"/>
                      <a:pt x="734" y="1"/>
                      <a:pt x="5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9" name="Google Shape;25879;p62"/>
              <p:cNvSpPr/>
              <p:nvPr/>
            </p:nvSpPr>
            <p:spPr>
              <a:xfrm>
                <a:off x="7923850" y="3478700"/>
                <a:ext cx="24425" cy="206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827" extrusionOk="0">
                    <a:moveTo>
                      <a:pt x="487" y="0"/>
                    </a:moveTo>
                    <a:cubicBezTo>
                      <a:pt x="438" y="0"/>
                      <a:pt x="387" y="9"/>
                      <a:pt x="334" y="28"/>
                    </a:cubicBezTo>
                    <a:cubicBezTo>
                      <a:pt x="134" y="95"/>
                      <a:pt x="0" y="329"/>
                      <a:pt x="67" y="529"/>
                    </a:cubicBezTo>
                    <a:cubicBezTo>
                      <a:pt x="138" y="725"/>
                      <a:pt x="305" y="826"/>
                      <a:pt x="471" y="826"/>
                    </a:cubicBezTo>
                    <a:cubicBezTo>
                      <a:pt x="614" y="826"/>
                      <a:pt x="757" y="750"/>
                      <a:pt x="834" y="595"/>
                    </a:cubicBezTo>
                    <a:cubicBezTo>
                      <a:pt x="977" y="310"/>
                      <a:pt x="778" y="0"/>
                      <a:pt x="4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0" name="Google Shape;25880;p62"/>
              <p:cNvSpPr/>
              <p:nvPr/>
            </p:nvSpPr>
            <p:spPr>
              <a:xfrm>
                <a:off x="7945525" y="3521550"/>
                <a:ext cx="23150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843" extrusionOk="0">
                    <a:moveTo>
                      <a:pt x="472" y="1"/>
                    </a:moveTo>
                    <a:cubicBezTo>
                      <a:pt x="438" y="1"/>
                      <a:pt x="403" y="6"/>
                      <a:pt x="367" y="16"/>
                    </a:cubicBezTo>
                    <a:cubicBezTo>
                      <a:pt x="167" y="49"/>
                      <a:pt x="0" y="282"/>
                      <a:pt x="67" y="516"/>
                    </a:cubicBezTo>
                    <a:lnTo>
                      <a:pt x="34" y="516"/>
                    </a:lnTo>
                    <a:cubicBezTo>
                      <a:pt x="76" y="742"/>
                      <a:pt x="250" y="842"/>
                      <a:pt x="429" y="842"/>
                    </a:cubicBezTo>
                    <a:cubicBezTo>
                      <a:pt x="673" y="842"/>
                      <a:pt x="925" y="657"/>
                      <a:pt x="868" y="349"/>
                    </a:cubicBezTo>
                    <a:cubicBezTo>
                      <a:pt x="839" y="151"/>
                      <a:pt x="667" y="1"/>
                      <a:pt x="4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1" name="Google Shape;25881;p62"/>
              <p:cNvSpPr/>
              <p:nvPr/>
            </p:nvSpPr>
            <p:spPr>
              <a:xfrm>
                <a:off x="8040125" y="3046400"/>
                <a:ext cx="2550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845" extrusionOk="0">
                    <a:moveTo>
                      <a:pt x="572" y="1"/>
                    </a:moveTo>
                    <a:cubicBezTo>
                      <a:pt x="244" y="1"/>
                      <a:pt x="1" y="364"/>
                      <a:pt x="186" y="642"/>
                    </a:cubicBezTo>
                    <a:cubicBezTo>
                      <a:pt x="284" y="781"/>
                      <a:pt x="422" y="845"/>
                      <a:pt x="555" y="845"/>
                    </a:cubicBezTo>
                    <a:cubicBezTo>
                      <a:pt x="740" y="845"/>
                      <a:pt x="914" y="722"/>
                      <a:pt x="953" y="508"/>
                    </a:cubicBezTo>
                    <a:cubicBezTo>
                      <a:pt x="1020" y="275"/>
                      <a:pt x="853" y="75"/>
                      <a:pt x="653" y="8"/>
                    </a:cubicBezTo>
                    <a:cubicBezTo>
                      <a:pt x="625" y="3"/>
                      <a:pt x="598" y="1"/>
                      <a:pt x="5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2" name="Google Shape;25882;p62"/>
              <p:cNvSpPr/>
              <p:nvPr/>
            </p:nvSpPr>
            <p:spPr>
              <a:xfrm>
                <a:off x="7946000" y="2756325"/>
                <a:ext cx="24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983" h="839" extrusionOk="0">
                    <a:moveTo>
                      <a:pt x="510" y="1"/>
                    </a:moveTo>
                    <a:cubicBezTo>
                      <a:pt x="262" y="1"/>
                      <a:pt x="1" y="214"/>
                      <a:pt x="81" y="536"/>
                    </a:cubicBezTo>
                    <a:cubicBezTo>
                      <a:pt x="147" y="747"/>
                      <a:pt x="312" y="839"/>
                      <a:pt x="478" y="839"/>
                    </a:cubicBezTo>
                    <a:cubicBezTo>
                      <a:pt x="730" y="839"/>
                      <a:pt x="983" y="626"/>
                      <a:pt x="882" y="303"/>
                    </a:cubicBezTo>
                    <a:cubicBezTo>
                      <a:pt x="829" y="92"/>
                      <a:pt x="672" y="1"/>
                      <a:pt x="5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3" name="Google Shape;25883;p62"/>
              <p:cNvSpPr/>
              <p:nvPr/>
            </p:nvSpPr>
            <p:spPr>
              <a:xfrm>
                <a:off x="7908825" y="2882050"/>
                <a:ext cx="24675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19" extrusionOk="0">
                    <a:moveTo>
                      <a:pt x="448" y="1"/>
                    </a:moveTo>
                    <a:cubicBezTo>
                      <a:pt x="257" y="1"/>
                      <a:pt x="74" y="125"/>
                      <a:pt x="34" y="344"/>
                    </a:cubicBezTo>
                    <a:cubicBezTo>
                      <a:pt x="1" y="578"/>
                      <a:pt x="134" y="778"/>
                      <a:pt x="368" y="811"/>
                    </a:cubicBezTo>
                    <a:cubicBezTo>
                      <a:pt x="395" y="816"/>
                      <a:pt x="422" y="819"/>
                      <a:pt x="448" y="819"/>
                    </a:cubicBezTo>
                    <a:cubicBezTo>
                      <a:pt x="772" y="819"/>
                      <a:pt x="986" y="455"/>
                      <a:pt x="801" y="177"/>
                    </a:cubicBezTo>
                    <a:cubicBezTo>
                      <a:pt x="707" y="57"/>
                      <a:pt x="576" y="1"/>
                      <a:pt x="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4" name="Google Shape;25884;p62"/>
              <p:cNvSpPr/>
              <p:nvPr/>
            </p:nvSpPr>
            <p:spPr>
              <a:xfrm>
                <a:off x="7983050" y="3078550"/>
                <a:ext cx="2630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841" extrusionOk="0">
                    <a:moveTo>
                      <a:pt x="475" y="0"/>
                    </a:moveTo>
                    <a:cubicBezTo>
                      <a:pt x="431" y="0"/>
                      <a:pt x="384" y="7"/>
                      <a:pt x="334" y="23"/>
                    </a:cubicBezTo>
                    <a:cubicBezTo>
                      <a:pt x="134" y="56"/>
                      <a:pt x="0" y="290"/>
                      <a:pt x="67" y="523"/>
                    </a:cubicBezTo>
                    <a:cubicBezTo>
                      <a:pt x="122" y="716"/>
                      <a:pt x="268" y="841"/>
                      <a:pt x="449" y="841"/>
                    </a:cubicBezTo>
                    <a:cubicBezTo>
                      <a:pt x="487" y="841"/>
                      <a:pt x="527" y="835"/>
                      <a:pt x="568" y="824"/>
                    </a:cubicBezTo>
                    <a:cubicBezTo>
                      <a:pt x="1051" y="672"/>
                      <a:pt x="905" y="0"/>
                      <a:pt x="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5" name="Google Shape;25885;p62"/>
              <p:cNvSpPr/>
              <p:nvPr/>
            </p:nvSpPr>
            <p:spPr>
              <a:xfrm>
                <a:off x="8048525" y="3011875"/>
                <a:ext cx="2295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840" extrusionOk="0">
                    <a:moveTo>
                      <a:pt x="467" y="0"/>
                    </a:moveTo>
                    <a:cubicBezTo>
                      <a:pt x="225" y="0"/>
                      <a:pt x="1" y="217"/>
                      <a:pt x="50" y="488"/>
                    </a:cubicBezTo>
                    <a:cubicBezTo>
                      <a:pt x="71" y="715"/>
                      <a:pt x="256" y="839"/>
                      <a:pt x="450" y="839"/>
                    </a:cubicBezTo>
                    <a:cubicBezTo>
                      <a:pt x="570" y="839"/>
                      <a:pt x="694" y="791"/>
                      <a:pt x="784" y="689"/>
                    </a:cubicBezTo>
                    <a:cubicBezTo>
                      <a:pt x="917" y="488"/>
                      <a:pt x="884" y="222"/>
                      <a:pt x="717" y="88"/>
                    </a:cubicBezTo>
                    <a:cubicBezTo>
                      <a:pt x="639" y="27"/>
                      <a:pt x="552" y="0"/>
                      <a:pt x="4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6" name="Google Shape;25886;p62"/>
              <p:cNvSpPr/>
              <p:nvPr/>
            </p:nvSpPr>
            <p:spPr>
              <a:xfrm>
                <a:off x="8018900" y="2836075"/>
                <a:ext cx="23125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36" extrusionOk="0">
                    <a:moveTo>
                      <a:pt x="473" y="0"/>
                    </a:moveTo>
                    <a:cubicBezTo>
                      <a:pt x="438" y="0"/>
                      <a:pt x="403" y="5"/>
                      <a:pt x="368" y="15"/>
                    </a:cubicBezTo>
                    <a:cubicBezTo>
                      <a:pt x="168" y="48"/>
                      <a:pt x="1" y="248"/>
                      <a:pt x="34" y="482"/>
                    </a:cubicBezTo>
                    <a:cubicBezTo>
                      <a:pt x="78" y="728"/>
                      <a:pt x="259" y="836"/>
                      <a:pt x="442" y="836"/>
                    </a:cubicBezTo>
                    <a:cubicBezTo>
                      <a:pt x="682" y="836"/>
                      <a:pt x="925" y="651"/>
                      <a:pt x="868" y="349"/>
                    </a:cubicBezTo>
                    <a:cubicBezTo>
                      <a:pt x="840" y="150"/>
                      <a:pt x="667" y="0"/>
                      <a:pt x="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7" name="Google Shape;25887;p62"/>
              <p:cNvSpPr/>
              <p:nvPr/>
            </p:nvSpPr>
            <p:spPr>
              <a:xfrm>
                <a:off x="7977200" y="2796575"/>
                <a:ext cx="27325" cy="2075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830" extrusionOk="0">
                    <a:moveTo>
                      <a:pt x="566" y="1"/>
                    </a:moveTo>
                    <a:cubicBezTo>
                      <a:pt x="471" y="1"/>
                      <a:pt x="376" y="34"/>
                      <a:pt x="301" y="94"/>
                    </a:cubicBezTo>
                    <a:cubicBezTo>
                      <a:pt x="1" y="327"/>
                      <a:pt x="134" y="794"/>
                      <a:pt x="501" y="828"/>
                    </a:cubicBezTo>
                    <a:cubicBezTo>
                      <a:pt x="516" y="829"/>
                      <a:pt x="530" y="830"/>
                      <a:pt x="544" y="830"/>
                    </a:cubicBezTo>
                    <a:cubicBezTo>
                      <a:pt x="886" y="830"/>
                      <a:pt x="1093" y="449"/>
                      <a:pt x="868" y="161"/>
                    </a:cubicBezTo>
                    <a:cubicBezTo>
                      <a:pt x="795" y="50"/>
                      <a:pt x="681" y="1"/>
                      <a:pt x="5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8" name="Google Shape;25888;p62"/>
              <p:cNvSpPr/>
              <p:nvPr/>
            </p:nvSpPr>
            <p:spPr>
              <a:xfrm>
                <a:off x="7962200" y="3157775"/>
                <a:ext cx="2420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968" h="857" extrusionOk="0">
                    <a:moveTo>
                      <a:pt x="415" y="0"/>
                    </a:moveTo>
                    <a:cubicBezTo>
                      <a:pt x="202" y="0"/>
                      <a:pt x="1" y="173"/>
                      <a:pt x="1" y="423"/>
                    </a:cubicBezTo>
                    <a:cubicBezTo>
                      <a:pt x="1" y="657"/>
                      <a:pt x="167" y="857"/>
                      <a:pt x="401" y="857"/>
                    </a:cubicBezTo>
                    <a:cubicBezTo>
                      <a:pt x="768" y="857"/>
                      <a:pt x="968" y="390"/>
                      <a:pt x="701" y="123"/>
                    </a:cubicBezTo>
                    <a:cubicBezTo>
                      <a:pt x="616" y="38"/>
                      <a:pt x="514" y="0"/>
                      <a:pt x="4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9" name="Google Shape;25889;p62"/>
              <p:cNvSpPr/>
              <p:nvPr/>
            </p:nvSpPr>
            <p:spPr>
              <a:xfrm>
                <a:off x="7995125" y="3261700"/>
                <a:ext cx="2465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842" extrusionOk="0">
                    <a:moveTo>
                      <a:pt x="463" y="0"/>
                    </a:moveTo>
                    <a:cubicBezTo>
                      <a:pt x="222" y="0"/>
                      <a:pt x="0" y="222"/>
                      <a:pt x="51" y="503"/>
                    </a:cubicBezTo>
                    <a:cubicBezTo>
                      <a:pt x="81" y="712"/>
                      <a:pt x="272" y="841"/>
                      <a:pt x="480" y="841"/>
                    </a:cubicBezTo>
                    <a:cubicBezTo>
                      <a:pt x="504" y="841"/>
                      <a:pt x="528" y="840"/>
                      <a:pt x="552" y="836"/>
                    </a:cubicBezTo>
                    <a:cubicBezTo>
                      <a:pt x="918" y="769"/>
                      <a:pt x="985" y="269"/>
                      <a:pt x="685" y="69"/>
                    </a:cubicBezTo>
                    <a:cubicBezTo>
                      <a:pt x="614" y="22"/>
                      <a:pt x="538" y="0"/>
                      <a:pt x="4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0" name="Google Shape;25890;p62"/>
              <p:cNvSpPr/>
              <p:nvPr/>
            </p:nvSpPr>
            <p:spPr>
              <a:xfrm>
                <a:off x="8036800" y="3136475"/>
                <a:ext cx="24675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19" extrusionOk="0">
                    <a:moveTo>
                      <a:pt x="539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66" y="762"/>
                      <a:pt x="395" y="818"/>
                      <a:pt x="525" y="818"/>
                    </a:cubicBezTo>
                    <a:cubicBezTo>
                      <a:pt x="718" y="818"/>
                      <a:pt x="913" y="694"/>
                      <a:pt x="953" y="475"/>
                    </a:cubicBezTo>
                    <a:cubicBezTo>
                      <a:pt x="986" y="274"/>
                      <a:pt x="853" y="41"/>
                      <a:pt x="619" y="8"/>
                    </a:cubicBezTo>
                    <a:cubicBezTo>
                      <a:pt x="592" y="3"/>
                      <a:pt x="565" y="0"/>
                      <a:pt x="5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1" name="Google Shape;25891;p62"/>
              <p:cNvSpPr/>
              <p:nvPr/>
            </p:nvSpPr>
            <p:spPr>
              <a:xfrm>
                <a:off x="7959125" y="2708900"/>
                <a:ext cx="23200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64" extrusionOk="0">
                    <a:moveTo>
                      <a:pt x="472" y="1"/>
                    </a:moveTo>
                    <a:cubicBezTo>
                      <a:pt x="236" y="1"/>
                      <a:pt x="1" y="182"/>
                      <a:pt x="57" y="499"/>
                    </a:cubicBezTo>
                    <a:cubicBezTo>
                      <a:pt x="86" y="749"/>
                      <a:pt x="266" y="863"/>
                      <a:pt x="451" y="863"/>
                    </a:cubicBezTo>
                    <a:cubicBezTo>
                      <a:pt x="685" y="863"/>
                      <a:pt x="928" y="682"/>
                      <a:pt x="891" y="365"/>
                    </a:cubicBezTo>
                    <a:cubicBezTo>
                      <a:pt x="847" y="115"/>
                      <a:pt x="659" y="1"/>
                      <a:pt x="4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2" name="Google Shape;25892;p62"/>
              <p:cNvSpPr/>
              <p:nvPr/>
            </p:nvSpPr>
            <p:spPr>
              <a:xfrm>
                <a:off x="7905950" y="2511250"/>
                <a:ext cx="23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35" extrusionOk="0">
                    <a:moveTo>
                      <a:pt x="503" y="1"/>
                    </a:moveTo>
                    <a:cubicBezTo>
                      <a:pt x="251" y="1"/>
                      <a:pt x="0" y="206"/>
                      <a:pt x="116" y="532"/>
                    </a:cubicBezTo>
                    <a:cubicBezTo>
                      <a:pt x="172" y="742"/>
                      <a:pt x="333" y="835"/>
                      <a:pt x="496" y="835"/>
                    </a:cubicBezTo>
                    <a:cubicBezTo>
                      <a:pt x="723" y="835"/>
                      <a:pt x="955" y="656"/>
                      <a:pt x="916" y="366"/>
                    </a:cubicBezTo>
                    <a:cubicBezTo>
                      <a:pt x="874" y="111"/>
                      <a:pt x="688" y="1"/>
                      <a:pt x="5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3" name="Google Shape;25893;p62"/>
              <p:cNvSpPr/>
              <p:nvPr/>
            </p:nvSpPr>
            <p:spPr>
              <a:xfrm>
                <a:off x="7862125" y="2612525"/>
                <a:ext cx="265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833" extrusionOk="0">
                    <a:moveTo>
                      <a:pt x="447" y="0"/>
                    </a:moveTo>
                    <a:cubicBezTo>
                      <a:pt x="259" y="0"/>
                      <a:pt x="95" y="125"/>
                      <a:pt x="67" y="317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08" y="828"/>
                      <a:pt x="447" y="833"/>
                      <a:pt x="484" y="833"/>
                    </a:cubicBezTo>
                    <a:cubicBezTo>
                      <a:pt x="928" y="833"/>
                      <a:pt x="1061" y="140"/>
                      <a:pt x="568" y="17"/>
                    </a:cubicBezTo>
                    <a:cubicBezTo>
                      <a:pt x="527" y="6"/>
                      <a:pt x="486" y="0"/>
                      <a:pt x="4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4" name="Google Shape;25894;p62"/>
              <p:cNvSpPr/>
              <p:nvPr/>
            </p:nvSpPr>
            <p:spPr>
              <a:xfrm>
                <a:off x="7892375" y="2637925"/>
                <a:ext cx="273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852" extrusionOk="0">
                    <a:moveTo>
                      <a:pt x="552" y="0"/>
                    </a:moveTo>
                    <a:cubicBezTo>
                      <a:pt x="209" y="0"/>
                      <a:pt x="0" y="413"/>
                      <a:pt x="225" y="702"/>
                    </a:cubicBezTo>
                    <a:cubicBezTo>
                      <a:pt x="303" y="800"/>
                      <a:pt x="426" y="852"/>
                      <a:pt x="555" y="852"/>
                    </a:cubicBezTo>
                    <a:cubicBezTo>
                      <a:pt x="647" y="852"/>
                      <a:pt x="742" y="825"/>
                      <a:pt x="825" y="769"/>
                    </a:cubicBezTo>
                    <a:cubicBezTo>
                      <a:pt x="1092" y="536"/>
                      <a:pt x="959" y="69"/>
                      <a:pt x="592" y="2"/>
                    </a:cubicBezTo>
                    <a:cubicBezTo>
                      <a:pt x="579" y="1"/>
                      <a:pt x="565" y="0"/>
                      <a:pt x="5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5" name="Google Shape;25895;p62"/>
              <p:cNvSpPr/>
              <p:nvPr/>
            </p:nvSpPr>
            <p:spPr>
              <a:xfrm>
                <a:off x="7762050" y="2215025"/>
                <a:ext cx="24925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845" extrusionOk="0">
                    <a:moveTo>
                      <a:pt x="482" y="1"/>
                    </a:moveTo>
                    <a:cubicBezTo>
                      <a:pt x="423" y="1"/>
                      <a:pt x="362" y="13"/>
                      <a:pt x="301" y="39"/>
                    </a:cubicBezTo>
                    <a:cubicBezTo>
                      <a:pt x="101" y="139"/>
                      <a:pt x="1" y="373"/>
                      <a:pt x="101" y="573"/>
                    </a:cubicBezTo>
                    <a:cubicBezTo>
                      <a:pt x="173" y="765"/>
                      <a:pt x="319" y="845"/>
                      <a:pt x="466" y="845"/>
                    </a:cubicBezTo>
                    <a:cubicBezTo>
                      <a:pt x="728" y="845"/>
                      <a:pt x="996" y="593"/>
                      <a:pt x="868" y="273"/>
                    </a:cubicBezTo>
                    <a:cubicBezTo>
                      <a:pt x="794" y="100"/>
                      <a:pt x="647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6" name="Google Shape;25896;p62"/>
              <p:cNvSpPr/>
              <p:nvPr/>
            </p:nvSpPr>
            <p:spPr>
              <a:xfrm>
                <a:off x="7603275" y="2067500"/>
                <a:ext cx="24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983" h="839" extrusionOk="0">
                    <a:moveTo>
                      <a:pt x="509" y="1"/>
                    </a:moveTo>
                    <a:cubicBezTo>
                      <a:pt x="261" y="1"/>
                      <a:pt x="0" y="214"/>
                      <a:pt x="81" y="536"/>
                    </a:cubicBezTo>
                    <a:cubicBezTo>
                      <a:pt x="147" y="747"/>
                      <a:pt x="312" y="838"/>
                      <a:pt x="477" y="838"/>
                    </a:cubicBezTo>
                    <a:cubicBezTo>
                      <a:pt x="729" y="838"/>
                      <a:pt x="982" y="626"/>
                      <a:pt x="881" y="303"/>
                    </a:cubicBezTo>
                    <a:cubicBezTo>
                      <a:pt x="828" y="92"/>
                      <a:pt x="671" y="1"/>
                      <a:pt x="5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7" name="Google Shape;25897;p62"/>
              <p:cNvSpPr/>
              <p:nvPr/>
            </p:nvSpPr>
            <p:spPr>
              <a:xfrm>
                <a:off x="7650300" y="2134025"/>
                <a:ext cx="233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838" extrusionOk="0">
                    <a:moveTo>
                      <a:pt x="483" y="1"/>
                    </a:moveTo>
                    <a:cubicBezTo>
                      <a:pt x="388" y="1"/>
                      <a:pt x="291" y="35"/>
                      <a:pt x="201" y="110"/>
                    </a:cubicBezTo>
                    <a:cubicBezTo>
                      <a:pt x="34" y="244"/>
                      <a:pt x="1" y="511"/>
                      <a:pt x="168" y="677"/>
                    </a:cubicBezTo>
                    <a:cubicBezTo>
                      <a:pt x="241" y="788"/>
                      <a:pt x="355" y="837"/>
                      <a:pt x="470" y="837"/>
                    </a:cubicBezTo>
                    <a:cubicBezTo>
                      <a:pt x="565" y="837"/>
                      <a:pt x="660" y="804"/>
                      <a:pt x="735" y="744"/>
                    </a:cubicBezTo>
                    <a:cubicBezTo>
                      <a:pt x="902" y="611"/>
                      <a:pt x="935" y="344"/>
                      <a:pt x="802" y="144"/>
                    </a:cubicBezTo>
                    <a:cubicBezTo>
                      <a:pt x="710" y="52"/>
                      <a:pt x="598" y="1"/>
                      <a:pt x="4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8" name="Google Shape;25898;p62"/>
              <p:cNvSpPr/>
              <p:nvPr/>
            </p:nvSpPr>
            <p:spPr>
              <a:xfrm>
                <a:off x="7659475" y="2079025"/>
                <a:ext cx="42575" cy="37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518" extrusionOk="0">
                    <a:moveTo>
                      <a:pt x="886" y="1"/>
                    </a:moveTo>
                    <a:cubicBezTo>
                      <a:pt x="803" y="1"/>
                      <a:pt x="718" y="14"/>
                      <a:pt x="635" y="42"/>
                    </a:cubicBezTo>
                    <a:cubicBezTo>
                      <a:pt x="234" y="175"/>
                      <a:pt x="1" y="609"/>
                      <a:pt x="134" y="1009"/>
                    </a:cubicBezTo>
                    <a:cubicBezTo>
                      <a:pt x="240" y="1326"/>
                      <a:pt x="533" y="1518"/>
                      <a:pt x="850" y="1518"/>
                    </a:cubicBezTo>
                    <a:cubicBezTo>
                      <a:pt x="933" y="1518"/>
                      <a:pt x="1018" y="1504"/>
                      <a:pt x="1102" y="1476"/>
                    </a:cubicBezTo>
                    <a:cubicBezTo>
                      <a:pt x="1502" y="1343"/>
                      <a:pt x="1702" y="909"/>
                      <a:pt x="1569" y="509"/>
                    </a:cubicBezTo>
                    <a:cubicBezTo>
                      <a:pt x="1489" y="192"/>
                      <a:pt x="1201" y="1"/>
                      <a:pt x="8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9" name="Google Shape;25899;p62"/>
              <p:cNvSpPr/>
              <p:nvPr/>
            </p:nvSpPr>
            <p:spPr>
              <a:xfrm>
                <a:off x="7933875" y="2836900"/>
                <a:ext cx="45875" cy="381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527" extrusionOk="0">
                    <a:moveTo>
                      <a:pt x="844" y="1"/>
                    </a:moveTo>
                    <a:cubicBezTo>
                      <a:pt x="400" y="1"/>
                      <a:pt x="0" y="386"/>
                      <a:pt x="99" y="883"/>
                    </a:cubicBezTo>
                    <a:cubicBezTo>
                      <a:pt x="159" y="1272"/>
                      <a:pt x="461" y="1527"/>
                      <a:pt x="836" y="1527"/>
                    </a:cubicBezTo>
                    <a:cubicBezTo>
                      <a:pt x="878" y="1527"/>
                      <a:pt x="922" y="1523"/>
                      <a:pt x="967" y="1516"/>
                    </a:cubicBezTo>
                    <a:cubicBezTo>
                      <a:pt x="1634" y="1416"/>
                      <a:pt x="1834" y="549"/>
                      <a:pt x="1300" y="149"/>
                    </a:cubicBezTo>
                    <a:cubicBezTo>
                      <a:pt x="1155" y="46"/>
                      <a:pt x="997" y="1"/>
                      <a:pt x="8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0" name="Google Shape;25900;p62"/>
              <p:cNvSpPr/>
              <p:nvPr/>
            </p:nvSpPr>
            <p:spPr>
              <a:xfrm>
                <a:off x="7873800" y="3533600"/>
                <a:ext cx="45725" cy="38425"/>
              </a:xfrm>
              <a:custGeom>
                <a:avLst/>
                <a:gdLst/>
                <a:ahLst/>
                <a:cxnLst/>
                <a:rect l="l" t="t" r="r" b="b"/>
                <a:pathLst>
                  <a:path w="1829" h="1537" extrusionOk="0">
                    <a:moveTo>
                      <a:pt x="878" y="1"/>
                    </a:moveTo>
                    <a:cubicBezTo>
                      <a:pt x="563" y="1"/>
                      <a:pt x="244" y="188"/>
                      <a:pt x="134" y="534"/>
                    </a:cubicBezTo>
                    <a:cubicBezTo>
                      <a:pt x="1" y="935"/>
                      <a:pt x="234" y="1368"/>
                      <a:pt x="634" y="1502"/>
                    </a:cubicBezTo>
                    <a:cubicBezTo>
                      <a:pt x="710" y="1526"/>
                      <a:pt x="785" y="1537"/>
                      <a:pt x="858" y="1537"/>
                    </a:cubicBezTo>
                    <a:cubicBezTo>
                      <a:pt x="1398" y="1537"/>
                      <a:pt x="1829" y="930"/>
                      <a:pt x="1535" y="401"/>
                    </a:cubicBezTo>
                    <a:cubicBezTo>
                      <a:pt x="1399" y="129"/>
                      <a:pt x="1140" y="1"/>
                      <a:pt x="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1" name="Google Shape;25901;p62"/>
              <p:cNvSpPr/>
              <p:nvPr/>
            </p:nvSpPr>
            <p:spPr>
              <a:xfrm>
                <a:off x="7368450" y="4279875"/>
                <a:ext cx="4732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520" extrusionOk="0">
                    <a:moveTo>
                      <a:pt x="942" y="1"/>
                    </a:moveTo>
                    <a:cubicBezTo>
                      <a:pt x="829" y="1"/>
                      <a:pt x="714" y="24"/>
                      <a:pt x="601" y="71"/>
                    </a:cubicBezTo>
                    <a:cubicBezTo>
                      <a:pt x="0" y="371"/>
                      <a:pt x="34" y="1239"/>
                      <a:pt x="667" y="1472"/>
                    </a:cubicBezTo>
                    <a:cubicBezTo>
                      <a:pt x="761" y="1505"/>
                      <a:pt x="853" y="1520"/>
                      <a:pt x="942" y="1520"/>
                    </a:cubicBezTo>
                    <a:cubicBezTo>
                      <a:pt x="1485" y="1520"/>
                      <a:pt x="1893" y="954"/>
                      <a:pt x="1635" y="438"/>
                    </a:cubicBezTo>
                    <a:cubicBezTo>
                      <a:pt x="1491" y="151"/>
                      <a:pt x="1227" y="1"/>
                      <a:pt x="9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2" name="Google Shape;25902;p62"/>
              <p:cNvSpPr/>
              <p:nvPr/>
            </p:nvSpPr>
            <p:spPr>
              <a:xfrm>
                <a:off x="7210000" y="4382775"/>
                <a:ext cx="4325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516" extrusionOk="0">
                    <a:moveTo>
                      <a:pt x="878" y="1"/>
                    </a:moveTo>
                    <a:cubicBezTo>
                      <a:pt x="741" y="1"/>
                      <a:pt x="600" y="39"/>
                      <a:pt x="467" y="125"/>
                    </a:cubicBezTo>
                    <a:cubicBezTo>
                      <a:pt x="100" y="325"/>
                      <a:pt x="0" y="825"/>
                      <a:pt x="234" y="1159"/>
                    </a:cubicBezTo>
                    <a:cubicBezTo>
                      <a:pt x="390" y="1401"/>
                      <a:pt x="638" y="1515"/>
                      <a:pt x="881" y="1515"/>
                    </a:cubicBezTo>
                    <a:cubicBezTo>
                      <a:pt x="1207" y="1515"/>
                      <a:pt x="1525" y="1308"/>
                      <a:pt x="1602" y="925"/>
                    </a:cubicBezTo>
                    <a:cubicBezTo>
                      <a:pt x="1729" y="414"/>
                      <a:pt x="1328" y="1"/>
                      <a:pt x="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3" name="Google Shape;25903;p62"/>
              <p:cNvSpPr/>
              <p:nvPr/>
            </p:nvSpPr>
            <p:spPr>
              <a:xfrm>
                <a:off x="6837225" y="4632325"/>
                <a:ext cx="45150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528" extrusionOk="0">
                    <a:moveTo>
                      <a:pt x="826" y="1"/>
                    </a:moveTo>
                    <a:cubicBezTo>
                      <a:pt x="775" y="1"/>
                      <a:pt x="722" y="6"/>
                      <a:pt x="668" y="16"/>
                    </a:cubicBezTo>
                    <a:cubicBezTo>
                      <a:pt x="268" y="117"/>
                      <a:pt x="1" y="517"/>
                      <a:pt x="67" y="917"/>
                    </a:cubicBezTo>
                    <a:cubicBezTo>
                      <a:pt x="165" y="1308"/>
                      <a:pt x="504" y="1527"/>
                      <a:pt x="841" y="1527"/>
                    </a:cubicBezTo>
                    <a:cubicBezTo>
                      <a:pt x="1079" y="1527"/>
                      <a:pt x="1317" y="1418"/>
                      <a:pt x="1468" y="1184"/>
                    </a:cubicBezTo>
                    <a:cubicBezTo>
                      <a:pt x="1806" y="663"/>
                      <a:pt x="1410" y="1"/>
                      <a:pt x="8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4" name="Google Shape;25904;p62"/>
              <p:cNvSpPr/>
              <p:nvPr/>
            </p:nvSpPr>
            <p:spPr>
              <a:xfrm>
                <a:off x="6416925" y="4679325"/>
                <a:ext cx="45450" cy="3807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1523" extrusionOk="0">
                    <a:moveTo>
                      <a:pt x="816" y="0"/>
                    </a:moveTo>
                    <a:cubicBezTo>
                      <a:pt x="789" y="0"/>
                      <a:pt x="762" y="2"/>
                      <a:pt x="735" y="4"/>
                    </a:cubicBezTo>
                    <a:cubicBezTo>
                      <a:pt x="334" y="38"/>
                      <a:pt x="1" y="405"/>
                      <a:pt x="67" y="838"/>
                    </a:cubicBezTo>
                    <a:cubicBezTo>
                      <a:pt x="110" y="1261"/>
                      <a:pt x="459" y="1523"/>
                      <a:pt x="820" y="1523"/>
                    </a:cubicBezTo>
                    <a:cubicBezTo>
                      <a:pt x="1030" y="1523"/>
                      <a:pt x="1243" y="1435"/>
                      <a:pt x="1402" y="1239"/>
                    </a:cubicBezTo>
                    <a:cubicBezTo>
                      <a:pt x="1818" y="727"/>
                      <a:pt x="1436" y="0"/>
                      <a:pt x="8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5" name="Google Shape;25905;p62"/>
              <p:cNvSpPr/>
              <p:nvPr/>
            </p:nvSpPr>
            <p:spPr>
              <a:xfrm>
                <a:off x="5985500" y="4634325"/>
                <a:ext cx="52325" cy="3850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1540" extrusionOk="0">
                    <a:moveTo>
                      <a:pt x="1047" y="1"/>
                    </a:moveTo>
                    <a:cubicBezTo>
                      <a:pt x="75" y="1"/>
                      <a:pt x="0" y="1440"/>
                      <a:pt x="979" y="1538"/>
                    </a:cubicBezTo>
                    <a:cubicBezTo>
                      <a:pt x="1001" y="1539"/>
                      <a:pt x="1022" y="1540"/>
                      <a:pt x="1042" y="1540"/>
                    </a:cubicBezTo>
                    <a:cubicBezTo>
                      <a:pt x="1985" y="1540"/>
                      <a:pt x="2092" y="68"/>
                      <a:pt x="1113" y="3"/>
                    </a:cubicBezTo>
                    <a:cubicBezTo>
                      <a:pt x="1090" y="2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6" name="Google Shape;25906;p62"/>
              <p:cNvSpPr/>
              <p:nvPr/>
            </p:nvSpPr>
            <p:spPr>
              <a:xfrm>
                <a:off x="5839125" y="4603000"/>
                <a:ext cx="45775" cy="38575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1543" extrusionOk="0">
                    <a:moveTo>
                      <a:pt x="858" y="1"/>
                    </a:moveTo>
                    <a:cubicBezTo>
                      <a:pt x="514" y="1"/>
                      <a:pt x="187" y="246"/>
                      <a:pt x="130" y="589"/>
                    </a:cubicBezTo>
                    <a:cubicBezTo>
                      <a:pt x="0" y="1106"/>
                      <a:pt x="412" y="1543"/>
                      <a:pt x="867" y="1543"/>
                    </a:cubicBezTo>
                    <a:cubicBezTo>
                      <a:pt x="1000" y="1543"/>
                      <a:pt x="1136" y="1506"/>
                      <a:pt x="1264" y="1423"/>
                    </a:cubicBezTo>
                    <a:cubicBezTo>
                      <a:pt x="1831" y="1056"/>
                      <a:pt x="1697" y="155"/>
                      <a:pt x="1030" y="22"/>
                    </a:cubicBezTo>
                    <a:cubicBezTo>
                      <a:pt x="973" y="8"/>
                      <a:pt x="915" y="1"/>
                      <a:pt x="8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7" name="Google Shape;25907;p62"/>
              <p:cNvSpPr/>
              <p:nvPr/>
            </p:nvSpPr>
            <p:spPr>
              <a:xfrm>
                <a:off x="5672700" y="4521425"/>
                <a:ext cx="55850" cy="38925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1557" extrusionOk="0">
                    <a:moveTo>
                      <a:pt x="1068" y="0"/>
                    </a:moveTo>
                    <a:cubicBezTo>
                      <a:pt x="350" y="0"/>
                      <a:pt x="0" y="1107"/>
                      <a:pt x="782" y="1484"/>
                    </a:cubicBezTo>
                    <a:cubicBezTo>
                      <a:pt x="899" y="1534"/>
                      <a:pt x="1012" y="1556"/>
                      <a:pt x="1117" y="1556"/>
                    </a:cubicBezTo>
                    <a:cubicBezTo>
                      <a:pt x="1850" y="1556"/>
                      <a:pt x="2233" y="462"/>
                      <a:pt x="1416" y="83"/>
                    </a:cubicBezTo>
                    <a:cubicBezTo>
                      <a:pt x="1293" y="26"/>
                      <a:pt x="1177" y="0"/>
                      <a:pt x="10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8" name="Google Shape;25908;p62"/>
              <p:cNvSpPr/>
              <p:nvPr/>
            </p:nvSpPr>
            <p:spPr>
              <a:xfrm>
                <a:off x="5498350" y="4439075"/>
                <a:ext cx="56850" cy="39275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571" extrusionOk="0">
                    <a:moveTo>
                      <a:pt x="1115" y="1"/>
                    </a:moveTo>
                    <a:cubicBezTo>
                      <a:pt x="448" y="1"/>
                      <a:pt x="0" y="973"/>
                      <a:pt x="718" y="1442"/>
                    </a:cubicBezTo>
                    <a:cubicBezTo>
                      <a:pt x="863" y="1531"/>
                      <a:pt x="1008" y="1570"/>
                      <a:pt x="1144" y="1570"/>
                    </a:cubicBezTo>
                    <a:cubicBezTo>
                      <a:pt x="1817" y="1570"/>
                      <a:pt x="2274" y="613"/>
                      <a:pt x="1552" y="141"/>
                    </a:cubicBezTo>
                    <a:cubicBezTo>
                      <a:pt x="1402" y="43"/>
                      <a:pt x="1254" y="1"/>
                      <a:pt x="111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09" name="Google Shape;25909;p62"/>
            <p:cNvGrpSpPr/>
            <p:nvPr/>
          </p:nvGrpSpPr>
          <p:grpSpPr>
            <a:xfrm rot="3609977">
              <a:off x="4035099" y="479556"/>
              <a:ext cx="6595329" cy="6595348"/>
              <a:chOff x="4081354" y="392459"/>
              <a:chExt cx="6595123" cy="6595142"/>
            </a:xfrm>
          </p:grpSpPr>
          <p:sp>
            <p:nvSpPr>
              <p:cNvPr id="25910" name="Google Shape;25910;p62"/>
              <p:cNvSpPr/>
              <p:nvPr/>
            </p:nvSpPr>
            <p:spPr>
              <a:xfrm rot="6671875">
                <a:off x="4830413" y="1141544"/>
                <a:ext cx="5097004" cy="5096970"/>
              </a:xfrm>
              <a:custGeom>
                <a:avLst/>
                <a:gdLst/>
                <a:ahLst/>
                <a:cxnLst/>
                <a:rect l="l" t="t" r="r" b="b"/>
                <a:pathLst>
                  <a:path w="153778" h="153777" fill="none" extrusionOk="0">
                    <a:moveTo>
                      <a:pt x="126424" y="27353"/>
                    </a:moveTo>
                    <a:cubicBezTo>
                      <a:pt x="153777" y="54706"/>
                      <a:pt x="153777" y="99038"/>
                      <a:pt x="126424" y="126424"/>
                    </a:cubicBezTo>
                    <a:cubicBezTo>
                      <a:pt x="99071" y="153777"/>
                      <a:pt x="54706" y="153777"/>
                      <a:pt x="27353" y="126424"/>
                    </a:cubicBezTo>
                    <a:cubicBezTo>
                      <a:pt x="1" y="99038"/>
                      <a:pt x="1" y="54706"/>
                      <a:pt x="27353" y="27353"/>
                    </a:cubicBezTo>
                    <a:cubicBezTo>
                      <a:pt x="54706" y="0"/>
                      <a:pt x="99071" y="0"/>
                      <a:pt x="126424" y="27353"/>
                    </a:cubicBezTo>
                    <a:close/>
                  </a:path>
                </a:pathLst>
              </a:custGeom>
              <a:noFill/>
              <a:ln w="1000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1" name="Google Shape;25911;p62"/>
              <p:cNvSpPr/>
              <p:nvPr/>
            </p:nvSpPr>
            <p:spPr>
              <a:xfrm rot="6671875">
                <a:off x="5652057" y="1652314"/>
                <a:ext cx="3886309" cy="3886342"/>
              </a:xfrm>
              <a:custGeom>
                <a:avLst/>
                <a:gdLst/>
                <a:ahLst/>
                <a:cxnLst/>
                <a:rect l="l" t="t" r="r" b="b"/>
                <a:pathLst>
                  <a:path w="117251" h="117252" fill="none" extrusionOk="0">
                    <a:moveTo>
                      <a:pt x="117251" y="58643"/>
                    </a:moveTo>
                    <a:cubicBezTo>
                      <a:pt x="117251" y="91033"/>
                      <a:pt x="90999" y="117251"/>
                      <a:pt x="58609" y="117251"/>
                    </a:cubicBezTo>
                    <a:cubicBezTo>
                      <a:pt x="26252" y="117251"/>
                      <a:pt x="0" y="91033"/>
                      <a:pt x="0" y="58643"/>
                    </a:cubicBezTo>
                    <a:cubicBezTo>
                      <a:pt x="0" y="26253"/>
                      <a:pt x="26252" y="1"/>
                      <a:pt x="58609" y="1"/>
                    </a:cubicBezTo>
                    <a:cubicBezTo>
                      <a:pt x="90999" y="1"/>
                      <a:pt x="117251" y="26253"/>
                      <a:pt x="117251" y="58643"/>
                    </a:cubicBezTo>
                    <a:close/>
                  </a:path>
                </a:pathLst>
              </a:custGeom>
              <a:noFill/>
              <a:ln w="1085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2" name="Google Shape;25912;p62"/>
              <p:cNvSpPr/>
              <p:nvPr/>
            </p:nvSpPr>
            <p:spPr>
              <a:xfrm rot="6671875">
                <a:off x="5957854" y="1796091"/>
                <a:ext cx="3498278" cy="3499338"/>
              </a:xfrm>
              <a:custGeom>
                <a:avLst/>
                <a:gdLst/>
                <a:ahLst/>
                <a:cxnLst/>
                <a:rect l="l" t="t" r="r" b="b"/>
                <a:pathLst>
                  <a:path w="105544" h="105576" fill="none" extrusionOk="0">
                    <a:moveTo>
                      <a:pt x="105543" y="52805"/>
                    </a:moveTo>
                    <a:cubicBezTo>
                      <a:pt x="105543" y="81926"/>
                      <a:pt x="81926" y="105576"/>
                      <a:pt x="52772" y="105576"/>
                    </a:cubicBezTo>
                    <a:cubicBezTo>
                      <a:pt x="23618" y="105576"/>
                      <a:pt x="1" y="81926"/>
                      <a:pt x="1" y="52805"/>
                    </a:cubicBezTo>
                    <a:cubicBezTo>
                      <a:pt x="1" y="23651"/>
                      <a:pt x="23618" y="0"/>
                      <a:pt x="52772" y="0"/>
                    </a:cubicBezTo>
                    <a:cubicBezTo>
                      <a:pt x="81926" y="0"/>
                      <a:pt x="105543" y="23651"/>
                      <a:pt x="105543" y="52805"/>
                    </a:cubicBezTo>
                    <a:close/>
                  </a:path>
                </a:pathLst>
              </a:custGeom>
              <a:noFill/>
              <a:ln w="1085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3" name="Google Shape;25913;p62"/>
              <p:cNvSpPr/>
              <p:nvPr/>
            </p:nvSpPr>
            <p:spPr>
              <a:xfrm rot="6671875">
                <a:off x="6262150" y="1963128"/>
                <a:ext cx="3080317" cy="3080317"/>
              </a:xfrm>
              <a:custGeom>
                <a:avLst/>
                <a:gdLst/>
                <a:ahLst/>
                <a:cxnLst/>
                <a:rect l="l" t="t" r="r" b="b"/>
                <a:pathLst>
                  <a:path w="92934" h="92934" fill="none" extrusionOk="0">
                    <a:moveTo>
                      <a:pt x="92934" y="46467"/>
                    </a:moveTo>
                    <a:cubicBezTo>
                      <a:pt x="92934" y="72119"/>
                      <a:pt x="72152" y="92933"/>
                      <a:pt x="46467" y="92933"/>
                    </a:cubicBezTo>
                    <a:cubicBezTo>
                      <a:pt x="20815" y="92933"/>
                      <a:pt x="1" y="72119"/>
                      <a:pt x="1" y="46467"/>
                    </a:cubicBezTo>
                    <a:cubicBezTo>
                      <a:pt x="1" y="20815"/>
                      <a:pt x="20815" y="0"/>
                      <a:pt x="46467" y="0"/>
                    </a:cubicBezTo>
                    <a:cubicBezTo>
                      <a:pt x="72152" y="0"/>
                      <a:pt x="92934" y="20815"/>
                      <a:pt x="92934" y="46467"/>
                    </a:cubicBezTo>
                    <a:close/>
                  </a:path>
                </a:pathLst>
              </a:custGeom>
              <a:noFill/>
              <a:ln w="1085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4" name="Google Shape;25914;p62"/>
              <p:cNvSpPr/>
              <p:nvPr/>
            </p:nvSpPr>
            <p:spPr>
              <a:xfrm rot="6671875">
                <a:off x="6354288" y="1968675"/>
                <a:ext cx="3016214" cy="3016214"/>
              </a:xfrm>
              <a:custGeom>
                <a:avLst/>
                <a:gdLst/>
                <a:ahLst/>
                <a:cxnLst/>
                <a:rect l="l" t="t" r="r" b="b"/>
                <a:pathLst>
                  <a:path w="91000" h="91000" fill="none" extrusionOk="0">
                    <a:moveTo>
                      <a:pt x="74821" y="16179"/>
                    </a:moveTo>
                    <a:cubicBezTo>
                      <a:pt x="90999" y="32390"/>
                      <a:pt x="90999" y="58609"/>
                      <a:pt x="74821" y="74821"/>
                    </a:cubicBezTo>
                    <a:cubicBezTo>
                      <a:pt x="58643" y="90999"/>
                      <a:pt x="32391" y="90999"/>
                      <a:pt x="16213" y="74821"/>
                    </a:cubicBezTo>
                    <a:cubicBezTo>
                      <a:pt x="1" y="58609"/>
                      <a:pt x="1" y="32390"/>
                      <a:pt x="16213" y="16179"/>
                    </a:cubicBezTo>
                    <a:cubicBezTo>
                      <a:pt x="32391" y="1"/>
                      <a:pt x="58643" y="1"/>
                      <a:pt x="74821" y="16179"/>
                    </a:cubicBezTo>
                    <a:close/>
                  </a:path>
                </a:pathLst>
              </a:custGeom>
              <a:noFill/>
              <a:ln w="1000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5" name="Google Shape;25915;p62"/>
              <p:cNvSpPr/>
              <p:nvPr/>
            </p:nvSpPr>
            <p:spPr>
              <a:xfrm rot="6671875">
                <a:off x="6622711" y="2347828"/>
                <a:ext cx="2479958" cy="2259376"/>
              </a:xfrm>
              <a:custGeom>
                <a:avLst/>
                <a:gdLst/>
                <a:ahLst/>
                <a:cxnLst/>
                <a:rect l="l" t="t" r="r" b="b"/>
                <a:pathLst>
                  <a:path w="74821" h="68166" extrusionOk="0">
                    <a:moveTo>
                      <a:pt x="37411" y="0"/>
                    </a:moveTo>
                    <a:cubicBezTo>
                      <a:pt x="28688" y="0"/>
                      <a:pt x="19965" y="3328"/>
                      <a:pt x="13310" y="9983"/>
                    </a:cubicBezTo>
                    <a:cubicBezTo>
                      <a:pt x="1" y="23292"/>
                      <a:pt x="1" y="44874"/>
                      <a:pt x="13310" y="58184"/>
                    </a:cubicBezTo>
                    <a:cubicBezTo>
                      <a:pt x="19965" y="64839"/>
                      <a:pt x="28688" y="68166"/>
                      <a:pt x="37411" y="68166"/>
                    </a:cubicBezTo>
                    <a:cubicBezTo>
                      <a:pt x="46134" y="68166"/>
                      <a:pt x="54857" y="64839"/>
                      <a:pt x="61511" y="58184"/>
                    </a:cubicBezTo>
                    <a:cubicBezTo>
                      <a:pt x="74821" y="44874"/>
                      <a:pt x="74821" y="23292"/>
                      <a:pt x="61511" y="9983"/>
                    </a:cubicBezTo>
                    <a:cubicBezTo>
                      <a:pt x="54857" y="3328"/>
                      <a:pt x="46134" y="0"/>
                      <a:pt x="37411" y="0"/>
                    </a:cubicBezTo>
                    <a:close/>
                  </a:path>
                </a:pathLst>
              </a:custGeom>
              <a:solidFill>
                <a:schemeClr val="accent5">
                  <a:alpha val="187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6" name="Google Shape;25916;p62"/>
              <p:cNvSpPr/>
              <p:nvPr/>
            </p:nvSpPr>
            <p:spPr>
              <a:xfrm rot="6671875">
                <a:off x="6768102" y="2485539"/>
                <a:ext cx="2189175" cy="1982813"/>
              </a:xfrm>
              <a:custGeom>
                <a:avLst/>
                <a:gdLst/>
                <a:ahLst/>
                <a:cxnLst/>
                <a:rect l="l" t="t" r="r" b="b"/>
                <a:pathLst>
                  <a:path w="66048" h="59822" extrusionOk="0">
                    <a:moveTo>
                      <a:pt x="33036" y="0"/>
                    </a:moveTo>
                    <a:cubicBezTo>
                      <a:pt x="30632" y="0"/>
                      <a:pt x="28189" y="292"/>
                      <a:pt x="25752" y="901"/>
                    </a:cubicBezTo>
                    <a:cubicBezTo>
                      <a:pt x="9741" y="4937"/>
                      <a:pt x="1" y="21182"/>
                      <a:pt x="4037" y="37194"/>
                    </a:cubicBezTo>
                    <a:cubicBezTo>
                      <a:pt x="7428" y="50758"/>
                      <a:pt x="19604" y="59821"/>
                      <a:pt x="33002" y="59821"/>
                    </a:cubicBezTo>
                    <a:cubicBezTo>
                      <a:pt x="35420" y="59821"/>
                      <a:pt x="37877" y="59526"/>
                      <a:pt x="40329" y="58909"/>
                    </a:cubicBezTo>
                    <a:cubicBezTo>
                      <a:pt x="56341" y="54906"/>
                      <a:pt x="66048" y="38661"/>
                      <a:pt x="62045" y="22650"/>
                    </a:cubicBezTo>
                    <a:cubicBezTo>
                      <a:pt x="58623" y="9047"/>
                      <a:pt x="46426" y="0"/>
                      <a:pt x="33036" y="0"/>
                    </a:cubicBezTo>
                    <a:close/>
                  </a:path>
                </a:pathLst>
              </a:custGeom>
              <a:solidFill>
                <a:schemeClr val="accent5">
                  <a:alpha val="308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7" name="Google Shape;25917;p62"/>
              <p:cNvSpPr/>
              <p:nvPr/>
            </p:nvSpPr>
            <p:spPr>
              <a:xfrm rot="6671875">
                <a:off x="6917362" y="2616239"/>
                <a:ext cx="1889542" cy="1722225"/>
              </a:xfrm>
              <a:custGeom>
                <a:avLst/>
                <a:gdLst/>
                <a:ahLst/>
                <a:cxnLst/>
                <a:rect l="l" t="t" r="r" b="b"/>
                <a:pathLst>
                  <a:path w="57008" h="51960" extrusionOk="0">
                    <a:moveTo>
                      <a:pt x="28503" y="1"/>
                    </a:moveTo>
                    <a:cubicBezTo>
                      <a:pt x="26583" y="1"/>
                      <a:pt x="24633" y="215"/>
                      <a:pt x="22683" y="662"/>
                    </a:cubicBezTo>
                    <a:cubicBezTo>
                      <a:pt x="8706" y="3897"/>
                      <a:pt x="0" y="17807"/>
                      <a:pt x="3202" y="31784"/>
                    </a:cubicBezTo>
                    <a:cubicBezTo>
                      <a:pt x="5958" y="43810"/>
                      <a:pt x="16666" y="51959"/>
                      <a:pt x="28505" y="51959"/>
                    </a:cubicBezTo>
                    <a:cubicBezTo>
                      <a:pt x="30425" y="51959"/>
                      <a:pt x="32374" y="51745"/>
                      <a:pt x="34325" y="51298"/>
                    </a:cubicBezTo>
                    <a:cubicBezTo>
                      <a:pt x="48301" y="48062"/>
                      <a:pt x="57007" y="34152"/>
                      <a:pt x="53805" y="20176"/>
                    </a:cubicBezTo>
                    <a:cubicBezTo>
                      <a:pt x="51050" y="8149"/>
                      <a:pt x="40342" y="1"/>
                      <a:pt x="28503" y="1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8" name="Google Shape;25918;p62"/>
              <p:cNvSpPr/>
              <p:nvPr/>
            </p:nvSpPr>
            <p:spPr>
              <a:xfrm rot="6671875">
                <a:off x="7225856" y="2834538"/>
                <a:ext cx="1289183" cy="1241122"/>
              </a:xfrm>
              <a:custGeom>
                <a:avLst/>
                <a:gdLst/>
                <a:ahLst/>
                <a:cxnLst/>
                <a:rect l="l" t="t" r="r" b="b"/>
                <a:pathLst>
                  <a:path w="38895" h="37445" extrusionOk="0">
                    <a:moveTo>
                      <a:pt x="19314" y="0"/>
                    </a:moveTo>
                    <a:cubicBezTo>
                      <a:pt x="11809" y="334"/>
                      <a:pt x="5237" y="5104"/>
                      <a:pt x="2636" y="12142"/>
                    </a:cubicBezTo>
                    <a:cubicBezTo>
                      <a:pt x="0" y="19148"/>
                      <a:pt x="1802" y="27087"/>
                      <a:pt x="7206" y="32257"/>
                    </a:cubicBezTo>
                    <a:cubicBezTo>
                      <a:pt x="10770" y="35647"/>
                      <a:pt x="15424" y="37445"/>
                      <a:pt x="20153" y="37445"/>
                    </a:cubicBezTo>
                    <a:cubicBezTo>
                      <a:pt x="22637" y="37445"/>
                      <a:pt x="25142" y="36949"/>
                      <a:pt x="27520" y="35926"/>
                    </a:cubicBezTo>
                    <a:cubicBezTo>
                      <a:pt x="34425" y="32991"/>
                      <a:pt x="38895" y="26219"/>
                      <a:pt x="38895" y="18714"/>
                    </a:cubicBezTo>
                    <a:cubicBezTo>
                      <a:pt x="38895" y="17213"/>
                      <a:pt x="38728" y="15745"/>
                      <a:pt x="38361" y="14311"/>
                    </a:cubicBezTo>
                    <a:cubicBezTo>
                      <a:pt x="38194" y="13610"/>
                      <a:pt x="37994" y="12943"/>
                      <a:pt x="37761" y="12309"/>
                    </a:cubicBezTo>
                    <a:cubicBezTo>
                      <a:pt x="35059" y="4904"/>
                      <a:pt x="28020" y="0"/>
                      <a:pt x="20148" y="0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9" name="Google Shape;25919;p62"/>
              <p:cNvSpPr/>
              <p:nvPr/>
            </p:nvSpPr>
            <p:spPr>
              <a:xfrm rot="6671875">
                <a:off x="7768598" y="3572332"/>
                <a:ext cx="626908" cy="559491"/>
              </a:xfrm>
              <a:custGeom>
                <a:avLst/>
                <a:gdLst/>
                <a:ahLst/>
                <a:cxnLst/>
                <a:rect l="l" t="t" r="r" b="b"/>
                <a:pathLst>
                  <a:path w="18914" h="16880" extrusionOk="0">
                    <a:moveTo>
                      <a:pt x="1380" y="0"/>
                    </a:moveTo>
                    <a:cubicBezTo>
                      <a:pt x="1354" y="0"/>
                      <a:pt x="1328" y="0"/>
                      <a:pt x="1301" y="0"/>
                    </a:cubicBezTo>
                    <a:lnTo>
                      <a:pt x="467" y="0"/>
                    </a:lnTo>
                    <a:cubicBezTo>
                      <a:pt x="234" y="467"/>
                      <a:pt x="100" y="968"/>
                      <a:pt x="0" y="1468"/>
                    </a:cubicBezTo>
                    <a:cubicBezTo>
                      <a:pt x="0" y="1468"/>
                      <a:pt x="367" y="2669"/>
                      <a:pt x="634" y="3303"/>
                    </a:cubicBezTo>
                    <a:cubicBezTo>
                      <a:pt x="934" y="3970"/>
                      <a:pt x="1301" y="5204"/>
                      <a:pt x="1301" y="5204"/>
                    </a:cubicBezTo>
                    <a:lnTo>
                      <a:pt x="1101" y="7706"/>
                    </a:lnTo>
                    <a:lnTo>
                      <a:pt x="567" y="10074"/>
                    </a:lnTo>
                    <a:cubicBezTo>
                      <a:pt x="567" y="10074"/>
                      <a:pt x="134" y="12109"/>
                      <a:pt x="567" y="12910"/>
                    </a:cubicBezTo>
                    <a:cubicBezTo>
                      <a:pt x="767" y="13310"/>
                      <a:pt x="1034" y="13677"/>
                      <a:pt x="1301" y="14010"/>
                    </a:cubicBezTo>
                    <a:cubicBezTo>
                      <a:pt x="1301" y="14010"/>
                      <a:pt x="1305" y="14007"/>
                      <a:pt x="1318" y="14007"/>
                    </a:cubicBezTo>
                    <a:cubicBezTo>
                      <a:pt x="1362" y="14007"/>
                      <a:pt x="1509" y="14046"/>
                      <a:pt x="1968" y="14377"/>
                    </a:cubicBezTo>
                    <a:cubicBezTo>
                      <a:pt x="2159" y="14526"/>
                      <a:pt x="2283" y="14553"/>
                      <a:pt x="2392" y="14553"/>
                    </a:cubicBezTo>
                    <a:cubicBezTo>
                      <a:pt x="2455" y="14553"/>
                      <a:pt x="2513" y="14544"/>
                      <a:pt x="2577" y="14544"/>
                    </a:cubicBezTo>
                    <a:cubicBezTo>
                      <a:pt x="2752" y="14544"/>
                      <a:pt x="2969" y="14611"/>
                      <a:pt x="3436" y="15111"/>
                    </a:cubicBezTo>
                    <a:cubicBezTo>
                      <a:pt x="4403" y="16145"/>
                      <a:pt x="2635" y="16879"/>
                      <a:pt x="5704" y="16879"/>
                    </a:cubicBezTo>
                    <a:cubicBezTo>
                      <a:pt x="7706" y="16846"/>
                      <a:pt x="9674" y="16546"/>
                      <a:pt x="11575" y="15945"/>
                    </a:cubicBezTo>
                    <a:cubicBezTo>
                      <a:pt x="11942" y="15145"/>
                      <a:pt x="12476" y="14444"/>
                      <a:pt x="13110" y="13877"/>
                    </a:cubicBezTo>
                    <a:cubicBezTo>
                      <a:pt x="14277" y="12776"/>
                      <a:pt x="14144" y="12476"/>
                      <a:pt x="16112" y="12343"/>
                    </a:cubicBezTo>
                    <a:cubicBezTo>
                      <a:pt x="16330" y="12327"/>
                      <a:pt x="16531" y="12321"/>
                      <a:pt x="16717" y="12321"/>
                    </a:cubicBezTo>
                    <a:cubicBezTo>
                      <a:pt x="17396" y="12321"/>
                      <a:pt x="17883" y="12401"/>
                      <a:pt x="18297" y="12401"/>
                    </a:cubicBezTo>
                    <a:cubicBezTo>
                      <a:pt x="18517" y="12401"/>
                      <a:pt x="18717" y="12378"/>
                      <a:pt x="18914" y="12309"/>
                    </a:cubicBezTo>
                    <a:cubicBezTo>
                      <a:pt x="16221" y="4929"/>
                      <a:pt x="9221" y="0"/>
                      <a:pt x="13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0" name="Google Shape;25920;p62"/>
              <p:cNvSpPr/>
              <p:nvPr/>
            </p:nvSpPr>
            <p:spPr>
              <a:xfrm rot="6671875">
                <a:off x="7154777" y="3204214"/>
                <a:ext cx="819283" cy="768505"/>
              </a:xfrm>
              <a:custGeom>
                <a:avLst/>
                <a:gdLst/>
                <a:ahLst/>
                <a:cxnLst/>
                <a:rect l="l" t="t" r="r" b="b"/>
                <a:pathLst>
                  <a:path w="24718" h="23186" extrusionOk="0">
                    <a:moveTo>
                      <a:pt x="23666" y="1"/>
                    </a:moveTo>
                    <a:cubicBezTo>
                      <a:pt x="22908" y="1"/>
                      <a:pt x="22168" y="182"/>
                      <a:pt x="21516" y="562"/>
                    </a:cubicBezTo>
                    <a:cubicBezTo>
                      <a:pt x="19748" y="1630"/>
                      <a:pt x="20782" y="262"/>
                      <a:pt x="18814" y="3298"/>
                    </a:cubicBezTo>
                    <a:cubicBezTo>
                      <a:pt x="16846" y="6300"/>
                      <a:pt x="16112" y="7100"/>
                      <a:pt x="13743" y="7234"/>
                    </a:cubicBezTo>
                    <a:cubicBezTo>
                      <a:pt x="11408" y="7401"/>
                      <a:pt x="5638" y="8135"/>
                      <a:pt x="5971" y="11337"/>
                    </a:cubicBezTo>
                    <a:cubicBezTo>
                      <a:pt x="6338" y="14572"/>
                      <a:pt x="6772" y="17741"/>
                      <a:pt x="4203" y="18976"/>
                    </a:cubicBezTo>
                    <a:cubicBezTo>
                      <a:pt x="3036" y="19543"/>
                      <a:pt x="1401" y="20877"/>
                      <a:pt x="0" y="22211"/>
                    </a:cubicBezTo>
                    <a:cubicBezTo>
                      <a:pt x="1995" y="22874"/>
                      <a:pt x="4002" y="23185"/>
                      <a:pt x="5962" y="23185"/>
                    </a:cubicBezTo>
                    <a:cubicBezTo>
                      <a:pt x="15935" y="23185"/>
                      <a:pt x="24718" y="15137"/>
                      <a:pt x="24718" y="4432"/>
                    </a:cubicBezTo>
                    <a:cubicBezTo>
                      <a:pt x="24718" y="2964"/>
                      <a:pt x="24551" y="1463"/>
                      <a:pt x="24184" y="29"/>
                    </a:cubicBezTo>
                    <a:cubicBezTo>
                      <a:pt x="24011" y="10"/>
                      <a:pt x="23838" y="1"/>
                      <a:pt x="23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1" name="Google Shape;25921;p62"/>
              <p:cNvSpPr/>
              <p:nvPr/>
            </p:nvSpPr>
            <p:spPr>
              <a:xfrm rot="6671875">
                <a:off x="7641799" y="2699523"/>
                <a:ext cx="670063" cy="884546"/>
              </a:xfrm>
              <a:custGeom>
                <a:avLst/>
                <a:gdLst/>
                <a:ahLst/>
                <a:cxnLst/>
                <a:rect l="l" t="t" r="r" b="b"/>
                <a:pathLst>
                  <a:path w="20216" h="26687" extrusionOk="0">
                    <a:moveTo>
                      <a:pt x="7239" y="1"/>
                    </a:moveTo>
                    <a:cubicBezTo>
                      <a:pt x="1" y="7573"/>
                      <a:pt x="434" y="19615"/>
                      <a:pt x="8140" y="26686"/>
                    </a:cubicBezTo>
                    <a:cubicBezTo>
                      <a:pt x="8840" y="26686"/>
                      <a:pt x="9541" y="26420"/>
                      <a:pt x="10074" y="25986"/>
                    </a:cubicBezTo>
                    <a:cubicBezTo>
                      <a:pt x="10541" y="25285"/>
                      <a:pt x="10908" y="24552"/>
                      <a:pt x="11242" y="23784"/>
                    </a:cubicBezTo>
                    <a:cubicBezTo>
                      <a:pt x="11542" y="22950"/>
                      <a:pt x="13177" y="21950"/>
                      <a:pt x="13177" y="21950"/>
                    </a:cubicBezTo>
                    <a:cubicBezTo>
                      <a:pt x="13944" y="21649"/>
                      <a:pt x="14644" y="21216"/>
                      <a:pt x="15278" y="20682"/>
                    </a:cubicBezTo>
                    <a:cubicBezTo>
                      <a:pt x="16012" y="19948"/>
                      <a:pt x="15812" y="20015"/>
                      <a:pt x="15945" y="19148"/>
                    </a:cubicBezTo>
                    <a:cubicBezTo>
                      <a:pt x="16112" y="18280"/>
                      <a:pt x="16446" y="16146"/>
                      <a:pt x="16446" y="16146"/>
                    </a:cubicBezTo>
                    <a:cubicBezTo>
                      <a:pt x="16612" y="15779"/>
                      <a:pt x="16846" y="15445"/>
                      <a:pt x="17113" y="15178"/>
                    </a:cubicBezTo>
                    <a:cubicBezTo>
                      <a:pt x="17647" y="14678"/>
                      <a:pt x="18280" y="14745"/>
                      <a:pt x="19114" y="14177"/>
                    </a:cubicBezTo>
                    <a:cubicBezTo>
                      <a:pt x="19548" y="13877"/>
                      <a:pt x="19881" y="13410"/>
                      <a:pt x="19982" y="12910"/>
                    </a:cubicBezTo>
                    <a:cubicBezTo>
                      <a:pt x="20082" y="12543"/>
                      <a:pt x="20148" y="12176"/>
                      <a:pt x="20215" y="11842"/>
                    </a:cubicBezTo>
                    <a:cubicBezTo>
                      <a:pt x="20215" y="11542"/>
                      <a:pt x="19982" y="11375"/>
                      <a:pt x="19481" y="11109"/>
                    </a:cubicBezTo>
                    <a:cubicBezTo>
                      <a:pt x="18981" y="10808"/>
                      <a:pt x="18814" y="10875"/>
                      <a:pt x="18147" y="10642"/>
                    </a:cubicBezTo>
                    <a:cubicBezTo>
                      <a:pt x="17972" y="10589"/>
                      <a:pt x="17839" y="10571"/>
                      <a:pt x="17728" y="10571"/>
                    </a:cubicBezTo>
                    <a:cubicBezTo>
                      <a:pt x="17479" y="10571"/>
                      <a:pt x="17344" y="10663"/>
                      <a:pt x="17113" y="10663"/>
                    </a:cubicBezTo>
                    <a:cubicBezTo>
                      <a:pt x="17053" y="10663"/>
                      <a:pt x="16988" y="10657"/>
                      <a:pt x="16913" y="10642"/>
                    </a:cubicBezTo>
                    <a:cubicBezTo>
                      <a:pt x="16379" y="10575"/>
                      <a:pt x="16612" y="10508"/>
                      <a:pt x="15645" y="10008"/>
                    </a:cubicBezTo>
                    <a:cubicBezTo>
                      <a:pt x="14711" y="9474"/>
                      <a:pt x="13911" y="7806"/>
                      <a:pt x="13911" y="7806"/>
                    </a:cubicBezTo>
                    <a:cubicBezTo>
                      <a:pt x="13477" y="7606"/>
                      <a:pt x="13010" y="7473"/>
                      <a:pt x="12576" y="7339"/>
                    </a:cubicBezTo>
                    <a:cubicBezTo>
                      <a:pt x="12395" y="7294"/>
                      <a:pt x="12240" y="7278"/>
                      <a:pt x="12098" y="7278"/>
                    </a:cubicBezTo>
                    <a:cubicBezTo>
                      <a:pt x="11737" y="7278"/>
                      <a:pt x="11467" y="7384"/>
                      <a:pt x="11095" y="7384"/>
                    </a:cubicBezTo>
                    <a:cubicBezTo>
                      <a:pt x="10969" y="7384"/>
                      <a:pt x="10832" y="7372"/>
                      <a:pt x="10675" y="7339"/>
                    </a:cubicBezTo>
                    <a:cubicBezTo>
                      <a:pt x="9874" y="7172"/>
                      <a:pt x="9574" y="7272"/>
                      <a:pt x="8607" y="6772"/>
                    </a:cubicBezTo>
                    <a:cubicBezTo>
                      <a:pt x="7673" y="6238"/>
                      <a:pt x="8040" y="6272"/>
                      <a:pt x="7239" y="4937"/>
                    </a:cubicBezTo>
                    <a:cubicBezTo>
                      <a:pt x="6405" y="3603"/>
                      <a:pt x="6872" y="3603"/>
                      <a:pt x="7006" y="2602"/>
                    </a:cubicBezTo>
                    <a:cubicBezTo>
                      <a:pt x="7139" y="1735"/>
                      <a:pt x="7206" y="868"/>
                      <a:pt x="7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922" name="Google Shape;25922;p62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923" name="Google Shape;25923;p62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924" name="Google Shape;25924;p62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25" name="Google Shape;25925;p62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926" name="Google Shape;25926;p62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927" name="Google Shape;25927;p62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28" name="Google Shape;25928;p62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29" name="Google Shape;25929;p62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30" name="Google Shape;25930;p62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931" name="Google Shape;25931;p62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932" name="Google Shape;25932;p62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3" name="Google Shape;25933;p62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4" name="Google Shape;25934;p62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5" name="Google Shape;25935;p62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6" name="Google Shape;25936;p62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5937" name="Google Shape;25937;p62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938" name="Google Shape;25938;p62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400"/>
                                        <p:tgtEl>
                                          <p:spTgt spid="25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43" name="Google Shape;25943;p63"/>
          <p:cNvSpPr txBox="1">
            <a:spLocks noGrp="1"/>
          </p:cNvSpPr>
          <p:nvPr>
            <p:ph type="title"/>
          </p:nvPr>
        </p:nvSpPr>
        <p:spPr>
          <a:xfrm>
            <a:off x="3486600" y="2961536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data </a:t>
            </a:r>
            <a:endParaRPr/>
          </a:p>
        </p:txBody>
      </p:sp>
      <p:cxnSp>
        <p:nvCxnSpPr>
          <p:cNvPr id="25944" name="Google Shape;25944;p63"/>
          <p:cNvCxnSpPr/>
          <p:nvPr/>
        </p:nvCxnSpPr>
        <p:spPr>
          <a:xfrm>
            <a:off x="3611125" y="2826975"/>
            <a:ext cx="1928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945" name="Google Shape;25945;p63"/>
          <p:cNvSpPr txBox="1">
            <a:spLocks noGrp="1"/>
          </p:cNvSpPr>
          <p:nvPr>
            <p:ph type="subTitle" idx="1"/>
          </p:nvPr>
        </p:nvSpPr>
        <p:spPr>
          <a:xfrm>
            <a:off x="3611125" y="3368175"/>
            <a:ext cx="25683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Exoplanet Research &amp; LoD in Astronomy</a:t>
            </a:r>
            <a:endParaRPr/>
          </a:p>
        </p:txBody>
      </p:sp>
      <p:sp>
        <p:nvSpPr>
          <p:cNvPr id="25946" name="Google Shape;25946;p63"/>
          <p:cNvSpPr txBox="1">
            <a:spLocks noGrp="1"/>
          </p:cNvSpPr>
          <p:nvPr>
            <p:ph type="title" idx="2"/>
          </p:nvPr>
        </p:nvSpPr>
        <p:spPr>
          <a:xfrm>
            <a:off x="348660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947" name="Google Shape;25947;p63"/>
          <p:cNvSpPr/>
          <p:nvPr/>
        </p:nvSpPr>
        <p:spPr>
          <a:xfrm flipH="1">
            <a:off x="2476536" y="5278109"/>
            <a:ext cx="59938" cy="60205"/>
          </a:xfrm>
          <a:custGeom>
            <a:avLst/>
            <a:gdLst/>
            <a:ahLst/>
            <a:cxnLst/>
            <a:rect l="l" t="t" r="r" b="b"/>
            <a:pathLst>
              <a:path w="4727" h="4748" extrusionOk="0">
                <a:moveTo>
                  <a:pt x="4175" y="0"/>
                </a:moveTo>
                <a:cubicBezTo>
                  <a:pt x="4124" y="0"/>
                  <a:pt x="4056" y="11"/>
                  <a:pt x="3968" y="35"/>
                </a:cubicBezTo>
                <a:cubicBezTo>
                  <a:pt x="3688" y="108"/>
                  <a:pt x="3439" y="253"/>
                  <a:pt x="3158" y="347"/>
                </a:cubicBezTo>
                <a:cubicBezTo>
                  <a:pt x="2794" y="475"/>
                  <a:pt x="2449" y="559"/>
                  <a:pt x="2094" y="559"/>
                </a:cubicBezTo>
                <a:cubicBezTo>
                  <a:pt x="1873" y="559"/>
                  <a:pt x="1649" y="527"/>
                  <a:pt x="1413" y="451"/>
                </a:cubicBezTo>
                <a:cubicBezTo>
                  <a:pt x="1039" y="336"/>
                  <a:pt x="686" y="170"/>
                  <a:pt x="302" y="77"/>
                </a:cubicBezTo>
                <a:cubicBezTo>
                  <a:pt x="280" y="69"/>
                  <a:pt x="252" y="62"/>
                  <a:pt x="227" y="62"/>
                </a:cubicBezTo>
                <a:cubicBezTo>
                  <a:pt x="217" y="62"/>
                  <a:pt x="207" y="63"/>
                  <a:pt x="198" y="66"/>
                </a:cubicBezTo>
                <a:cubicBezTo>
                  <a:pt x="104" y="87"/>
                  <a:pt x="63" y="202"/>
                  <a:pt x="63" y="295"/>
                </a:cubicBezTo>
                <a:cubicBezTo>
                  <a:pt x="104" y="918"/>
                  <a:pt x="427" y="1552"/>
                  <a:pt x="603" y="2154"/>
                </a:cubicBezTo>
                <a:cubicBezTo>
                  <a:pt x="624" y="2247"/>
                  <a:pt x="655" y="2341"/>
                  <a:pt x="655" y="2434"/>
                </a:cubicBezTo>
                <a:cubicBezTo>
                  <a:pt x="665" y="2632"/>
                  <a:pt x="561" y="2798"/>
                  <a:pt x="520" y="2985"/>
                </a:cubicBezTo>
                <a:cubicBezTo>
                  <a:pt x="406" y="3484"/>
                  <a:pt x="291" y="3930"/>
                  <a:pt x="73" y="4398"/>
                </a:cubicBezTo>
                <a:cubicBezTo>
                  <a:pt x="32" y="4481"/>
                  <a:pt x="0" y="4585"/>
                  <a:pt x="42" y="4657"/>
                </a:cubicBezTo>
                <a:cubicBezTo>
                  <a:pt x="86" y="4722"/>
                  <a:pt x="148" y="4747"/>
                  <a:pt x="219" y="4747"/>
                </a:cubicBezTo>
                <a:cubicBezTo>
                  <a:pt x="432" y="4747"/>
                  <a:pt x="725" y="4515"/>
                  <a:pt x="842" y="4429"/>
                </a:cubicBezTo>
                <a:cubicBezTo>
                  <a:pt x="1143" y="4211"/>
                  <a:pt x="1528" y="4096"/>
                  <a:pt x="1891" y="3972"/>
                </a:cubicBezTo>
                <a:cubicBezTo>
                  <a:pt x="2101" y="3906"/>
                  <a:pt x="2315" y="3878"/>
                  <a:pt x="2529" y="3878"/>
                </a:cubicBezTo>
                <a:cubicBezTo>
                  <a:pt x="3196" y="3878"/>
                  <a:pt x="3870" y="4144"/>
                  <a:pt x="4467" y="4356"/>
                </a:cubicBezTo>
                <a:cubicBezTo>
                  <a:pt x="4505" y="4372"/>
                  <a:pt x="4555" y="4386"/>
                  <a:pt x="4601" y="4386"/>
                </a:cubicBezTo>
                <a:cubicBezTo>
                  <a:pt x="4643" y="4386"/>
                  <a:pt x="4681" y="4375"/>
                  <a:pt x="4706" y="4345"/>
                </a:cubicBezTo>
                <a:cubicBezTo>
                  <a:pt x="4727" y="4315"/>
                  <a:pt x="4727" y="4262"/>
                  <a:pt x="4727" y="4221"/>
                </a:cubicBezTo>
                <a:cubicBezTo>
                  <a:pt x="4706" y="3701"/>
                  <a:pt x="4290" y="3297"/>
                  <a:pt x="4083" y="2829"/>
                </a:cubicBezTo>
                <a:cubicBezTo>
                  <a:pt x="3760" y="2102"/>
                  <a:pt x="4051" y="1250"/>
                  <a:pt x="4228" y="523"/>
                </a:cubicBezTo>
                <a:cubicBezTo>
                  <a:pt x="4290" y="295"/>
                  <a:pt x="4363" y="108"/>
                  <a:pt x="4290" y="35"/>
                </a:cubicBezTo>
                <a:cubicBezTo>
                  <a:pt x="4269" y="13"/>
                  <a:pt x="4232" y="0"/>
                  <a:pt x="41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48" name="Google Shape;25948;p63"/>
          <p:cNvGrpSpPr/>
          <p:nvPr/>
        </p:nvGrpSpPr>
        <p:grpSpPr>
          <a:xfrm>
            <a:off x="6553311" y="322653"/>
            <a:ext cx="2303088" cy="2879970"/>
            <a:chOff x="6553311" y="322653"/>
            <a:chExt cx="2303088" cy="2879970"/>
          </a:xfrm>
        </p:grpSpPr>
        <p:sp>
          <p:nvSpPr>
            <p:cNvPr id="25949" name="Google Shape;25949;p63"/>
            <p:cNvSpPr/>
            <p:nvPr/>
          </p:nvSpPr>
          <p:spPr>
            <a:xfrm flipH="1">
              <a:off x="6746529" y="420875"/>
              <a:ext cx="1863333" cy="1863333"/>
            </a:xfrm>
            <a:custGeom>
              <a:avLst/>
              <a:gdLst/>
              <a:ahLst/>
              <a:cxnLst/>
              <a:rect l="l" t="t" r="r" b="b"/>
              <a:pathLst>
                <a:path w="38002" h="38002" extrusionOk="0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>
                <a:alpha val="374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0" name="Google Shape;25950;p63"/>
            <p:cNvSpPr/>
            <p:nvPr/>
          </p:nvSpPr>
          <p:spPr>
            <a:xfrm flipH="1">
              <a:off x="6899772" y="574118"/>
              <a:ext cx="1556847" cy="1556847"/>
            </a:xfrm>
            <a:custGeom>
              <a:avLst/>
              <a:gdLst/>
              <a:ahLst/>
              <a:cxnLst/>
              <a:rect l="l" t="t" r="r" b="b"/>
              <a:pathLst>
                <a:path w="38002" h="38002" extrusionOk="0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1" name="Google Shape;25951;p63"/>
            <p:cNvSpPr/>
            <p:nvPr/>
          </p:nvSpPr>
          <p:spPr>
            <a:xfrm flipH="1">
              <a:off x="7076688" y="751042"/>
              <a:ext cx="1203014" cy="1203000"/>
            </a:xfrm>
            <a:custGeom>
              <a:avLst/>
              <a:gdLst/>
              <a:ahLst/>
              <a:cxnLst/>
              <a:rect l="l" t="t" r="r" b="b"/>
              <a:pathLst>
                <a:path w="87476" h="87475" extrusionOk="0">
                  <a:moveTo>
                    <a:pt x="43736" y="0"/>
                  </a:moveTo>
                  <a:cubicBezTo>
                    <a:pt x="33048" y="0"/>
                    <a:pt x="23251" y="3837"/>
                    <a:pt x="15651" y="10208"/>
                  </a:cubicBezTo>
                  <a:cubicBezTo>
                    <a:pt x="14799" y="10925"/>
                    <a:pt x="13973" y="11668"/>
                    <a:pt x="13177" y="12450"/>
                  </a:cubicBezTo>
                  <a:cubicBezTo>
                    <a:pt x="10268" y="15290"/>
                    <a:pt x="7767" y="18521"/>
                    <a:pt x="5748" y="22051"/>
                  </a:cubicBezTo>
                  <a:cubicBezTo>
                    <a:pt x="5383" y="22684"/>
                    <a:pt x="5036" y="23327"/>
                    <a:pt x="4709" y="23983"/>
                  </a:cubicBezTo>
                  <a:cubicBezTo>
                    <a:pt x="3176" y="26997"/>
                    <a:pt x="2003" y="30182"/>
                    <a:pt x="1217" y="33470"/>
                  </a:cubicBezTo>
                  <a:cubicBezTo>
                    <a:pt x="1044" y="34179"/>
                    <a:pt x="889" y="34895"/>
                    <a:pt x="753" y="35620"/>
                  </a:cubicBezTo>
                  <a:cubicBezTo>
                    <a:pt x="252" y="38297"/>
                    <a:pt x="0" y="41013"/>
                    <a:pt x="1" y="43735"/>
                  </a:cubicBezTo>
                  <a:cubicBezTo>
                    <a:pt x="0" y="44639"/>
                    <a:pt x="28" y="45536"/>
                    <a:pt x="84" y="46427"/>
                  </a:cubicBezTo>
                  <a:cubicBezTo>
                    <a:pt x="133" y="47209"/>
                    <a:pt x="198" y="47983"/>
                    <a:pt x="290" y="48753"/>
                  </a:cubicBezTo>
                  <a:cubicBezTo>
                    <a:pt x="764" y="52941"/>
                    <a:pt x="1847" y="57039"/>
                    <a:pt x="3506" y="60914"/>
                  </a:cubicBezTo>
                  <a:cubicBezTo>
                    <a:pt x="3943" y="61941"/>
                    <a:pt x="4415" y="62941"/>
                    <a:pt x="4931" y="63924"/>
                  </a:cubicBezTo>
                  <a:cubicBezTo>
                    <a:pt x="7457" y="68776"/>
                    <a:pt x="10865" y="73088"/>
                    <a:pt x="14943" y="76664"/>
                  </a:cubicBezTo>
                  <a:cubicBezTo>
                    <a:pt x="15732" y="77352"/>
                    <a:pt x="16546" y="78013"/>
                    <a:pt x="17386" y="78647"/>
                  </a:cubicBezTo>
                  <a:cubicBezTo>
                    <a:pt x="24714" y="84188"/>
                    <a:pt x="33843" y="87474"/>
                    <a:pt x="43736" y="87474"/>
                  </a:cubicBezTo>
                  <a:cubicBezTo>
                    <a:pt x="55858" y="87474"/>
                    <a:pt x="66828" y="82545"/>
                    <a:pt x="74750" y="74579"/>
                  </a:cubicBezTo>
                  <a:cubicBezTo>
                    <a:pt x="75390" y="73934"/>
                    <a:pt x="76008" y="73272"/>
                    <a:pt x="76607" y="72590"/>
                  </a:cubicBezTo>
                  <a:cubicBezTo>
                    <a:pt x="79005" y="69864"/>
                    <a:pt x="81053" y="66851"/>
                    <a:pt x="82708" y="63618"/>
                  </a:cubicBezTo>
                  <a:cubicBezTo>
                    <a:pt x="83036" y="62968"/>
                    <a:pt x="83354" y="62312"/>
                    <a:pt x="83652" y="61643"/>
                  </a:cubicBezTo>
                  <a:cubicBezTo>
                    <a:pt x="85078" y="58477"/>
                    <a:pt x="86116" y="55149"/>
                    <a:pt x="86745" y="51733"/>
                  </a:cubicBezTo>
                  <a:cubicBezTo>
                    <a:pt x="86877" y="51016"/>
                    <a:pt x="86994" y="50295"/>
                    <a:pt x="87090" y="49569"/>
                  </a:cubicBezTo>
                  <a:cubicBezTo>
                    <a:pt x="87347" y="47636"/>
                    <a:pt x="87475" y="45686"/>
                    <a:pt x="87475" y="43735"/>
                  </a:cubicBezTo>
                  <a:cubicBezTo>
                    <a:pt x="87475" y="42001"/>
                    <a:pt x="87374" y="40268"/>
                    <a:pt x="87170" y="38545"/>
                  </a:cubicBezTo>
                  <a:lnTo>
                    <a:pt x="87170" y="38539"/>
                  </a:lnTo>
                  <a:cubicBezTo>
                    <a:pt x="87078" y="37757"/>
                    <a:pt x="86964" y="36983"/>
                    <a:pt x="86833" y="36219"/>
                  </a:cubicBezTo>
                  <a:cubicBezTo>
                    <a:pt x="86078" y="31871"/>
                    <a:pt x="84666" y="27662"/>
                    <a:pt x="82647" y="23738"/>
                  </a:cubicBezTo>
                  <a:cubicBezTo>
                    <a:pt x="82096" y="22668"/>
                    <a:pt x="81497" y="21619"/>
                    <a:pt x="80859" y="20600"/>
                  </a:cubicBezTo>
                  <a:cubicBezTo>
                    <a:pt x="77856" y="15790"/>
                    <a:pt x="73949" y="11608"/>
                    <a:pt x="69354" y="8286"/>
                  </a:cubicBezTo>
                  <a:cubicBezTo>
                    <a:pt x="68519" y="7678"/>
                    <a:pt x="67658" y="7102"/>
                    <a:pt x="66779" y="6555"/>
                  </a:cubicBezTo>
                  <a:cubicBezTo>
                    <a:pt x="60089" y="2400"/>
                    <a:pt x="52192" y="0"/>
                    <a:pt x="43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2" name="Google Shape;25952;p63"/>
            <p:cNvSpPr/>
            <p:nvPr/>
          </p:nvSpPr>
          <p:spPr>
            <a:xfrm flipH="1">
              <a:off x="6971281" y="2530008"/>
              <a:ext cx="137971" cy="83485"/>
            </a:xfrm>
            <a:custGeom>
              <a:avLst/>
              <a:gdLst/>
              <a:ahLst/>
              <a:cxnLst/>
              <a:rect l="l" t="t" r="r" b="b"/>
              <a:pathLst>
                <a:path w="10881" h="6584" extrusionOk="0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3" name="Google Shape;25953;p63"/>
            <p:cNvSpPr/>
            <p:nvPr/>
          </p:nvSpPr>
          <p:spPr>
            <a:xfrm flipH="1">
              <a:off x="8232772" y="2412842"/>
              <a:ext cx="69284" cy="41831"/>
            </a:xfrm>
            <a:custGeom>
              <a:avLst/>
              <a:gdLst/>
              <a:ahLst/>
              <a:cxnLst/>
              <a:rect l="l" t="t" r="r" b="b"/>
              <a:pathLst>
                <a:path w="5464" h="3299" extrusionOk="0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4" name="Google Shape;25954;p63"/>
            <p:cNvSpPr/>
            <p:nvPr/>
          </p:nvSpPr>
          <p:spPr>
            <a:xfrm flipH="1">
              <a:off x="6901957" y="420866"/>
              <a:ext cx="69309" cy="4197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5" name="Google Shape;25955;p63"/>
            <p:cNvSpPr/>
            <p:nvPr/>
          </p:nvSpPr>
          <p:spPr>
            <a:xfrm flipH="1">
              <a:off x="8693448" y="2130977"/>
              <a:ext cx="162951" cy="98409"/>
            </a:xfrm>
            <a:custGeom>
              <a:avLst/>
              <a:gdLst/>
              <a:ahLst/>
              <a:cxnLst/>
              <a:rect l="l" t="t" r="r" b="b"/>
              <a:pathLst>
                <a:path w="12851" h="7761" extrusionOk="0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6" name="Google Shape;25956;p63"/>
            <p:cNvSpPr/>
            <p:nvPr/>
          </p:nvSpPr>
          <p:spPr>
            <a:xfrm flipH="1">
              <a:off x="8736377" y="1714673"/>
              <a:ext cx="77069" cy="76689"/>
            </a:xfrm>
            <a:custGeom>
              <a:avLst/>
              <a:gdLst/>
              <a:ahLst/>
              <a:cxnLst/>
              <a:rect l="l" t="t" r="r" b="b"/>
              <a:pathLst>
                <a:path w="6078" h="6048" extrusionOk="0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7" name="Google Shape;25957;p63"/>
            <p:cNvSpPr/>
            <p:nvPr/>
          </p:nvSpPr>
          <p:spPr>
            <a:xfrm flipH="1">
              <a:off x="6686461" y="2977442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8" name="Google Shape;25958;p63"/>
            <p:cNvSpPr/>
            <p:nvPr/>
          </p:nvSpPr>
          <p:spPr>
            <a:xfrm flipH="1">
              <a:off x="7703244" y="240366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9" name="Google Shape;25959;p63"/>
            <p:cNvSpPr/>
            <p:nvPr/>
          </p:nvSpPr>
          <p:spPr>
            <a:xfrm flipH="1">
              <a:off x="7309611" y="2794647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0" name="Google Shape;25960;p63"/>
            <p:cNvSpPr/>
            <p:nvPr/>
          </p:nvSpPr>
          <p:spPr>
            <a:xfrm flipH="1">
              <a:off x="8435218" y="232222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1" name="Google Shape;25961;p63"/>
            <p:cNvSpPr/>
            <p:nvPr/>
          </p:nvSpPr>
          <p:spPr>
            <a:xfrm flipH="1">
              <a:off x="8349504" y="322653"/>
              <a:ext cx="59951" cy="60205"/>
            </a:xfrm>
            <a:custGeom>
              <a:avLst/>
              <a:gdLst/>
              <a:ahLst/>
              <a:cxnLst/>
              <a:rect l="l" t="t" r="r" b="b"/>
              <a:pathLst>
                <a:path w="4728" h="4748" extrusionOk="0">
                  <a:moveTo>
                    <a:pt x="4175" y="1"/>
                  </a:moveTo>
                  <a:cubicBezTo>
                    <a:pt x="4124" y="1"/>
                    <a:pt x="4057" y="11"/>
                    <a:pt x="3969" y="36"/>
                  </a:cubicBezTo>
                  <a:cubicBezTo>
                    <a:pt x="3689" y="108"/>
                    <a:pt x="3439" y="254"/>
                    <a:pt x="3159" y="348"/>
                  </a:cubicBezTo>
                  <a:cubicBezTo>
                    <a:pt x="2794" y="476"/>
                    <a:pt x="2453" y="560"/>
                    <a:pt x="2099" y="560"/>
                  </a:cubicBezTo>
                  <a:cubicBezTo>
                    <a:pt x="1879" y="560"/>
                    <a:pt x="1653" y="527"/>
                    <a:pt x="1414" y="452"/>
                  </a:cubicBezTo>
                  <a:cubicBezTo>
                    <a:pt x="1040" y="337"/>
                    <a:pt x="686" y="171"/>
                    <a:pt x="303" y="78"/>
                  </a:cubicBezTo>
                  <a:cubicBezTo>
                    <a:pt x="280" y="70"/>
                    <a:pt x="253" y="63"/>
                    <a:pt x="228" y="63"/>
                  </a:cubicBezTo>
                  <a:cubicBezTo>
                    <a:pt x="217" y="63"/>
                    <a:pt x="208" y="64"/>
                    <a:pt x="199" y="67"/>
                  </a:cubicBezTo>
                  <a:cubicBezTo>
                    <a:pt x="105" y="88"/>
                    <a:pt x="63" y="202"/>
                    <a:pt x="63" y="295"/>
                  </a:cubicBezTo>
                  <a:cubicBezTo>
                    <a:pt x="116" y="919"/>
                    <a:pt x="427" y="1553"/>
                    <a:pt x="603" y="2155"/>
                  </a:cubicBezTo>
                  <a:cubicBezTo>
                    <a:pt x="624" y="2248"/>
                    <a:pt x="656" y="2342"/>
                    <a:pt x="656" y="2435"/>
                  </a:cubicBezTo>
                  <a:cubicBezTo>
                    <a:pt x="666" y="2633"/>
                    <a:pt x="562" y="2799"/>
                    <a:pt x="520" y="2986"/>
                  </a:cubicBezTo>
                  <a:cubicBezTo>
                    <a:pt x="406" y="3484"/>
                    <a:pt x="292" y="3931"/>
                    <a:pt x="74" y="4398"/>
                  </a:cubicBezTo>
                  <a:cubicBezTo>
                    <a:pt x="43" y="4482"/>
                    <a:pt x="1" y="4585"/>
                    <a:pt x="43" y="4658"/>
                  </a:cubicBezTo>
                  <a:cubicBezTo>
                    <a:pt x="87" y="4722"/>
                    <a:pt x="148" y="4748"/>
                    <a:pt x="219" y="4748"/>
                  </a:cubicBezTo>
                  <a:cubicBezTo>
                    <a:pt x="433" y="4748"/>
                    <a:pt x="725" y="4515"/>
                    <a:pt x="843" y="4429"/>
                  </a:cubicBezTo>
                  <a:cubicBezTo>
                    <a:pt x="1143" y="4212"/>
                    <a:pt x="1538" y="4087"/>
                    <a:pt x="1902" y="3972"/>
                  </a:cubicBezTo>
                  <a:cubicBezTo>
                    <a:pt x="2113" y="3906"/>
                    <a:pt x="2327" y="3877"/>
                    <a:pt x="2543" y="3877"/>
                  </a:cubicBezTo>
                  <a:cubicBezTo>
                    <a:pt x="3202" y="3877"/>
                    <a:pt x="3873" y="4138"/>
                    <a:pt x="4467" y="4357"/>
                  </a:cubicBezTo>
                  <a:cubicBezTo>
                    <a:pt x="4511" y="4373"/>
                    <a:pt x="4560" y="4387"/>
                    <a:pt x="4605" y="4387"/>
                  </a:cubicBezTo>
                  <a:cubicBezTo>
                    <a:pt x="4645" y="4387"/>
                    <a:pt x="4682" y="4376"/>
                    <a:pt x="4707" y="4346"/>
                  </a:cubicBezTo>
                  <a:cubicBezTo>
                    <a:pt x="4727" y="4315"/>
                    <a:pt x="4727" y="4263"/>
                    <a:pt x="4727" y="4222"/>
                  </a:cubicBezTo>
                  <a:cubicBezTo>
                    <a:pt x="4707" y="3702"/>
                    <a:pt x="4291" y="3298"/>
                    <a:pt x="4083" y="2830"/>
                  </a:cubicBezTo>
                  <a:cubicBezTo>
                    <a:pt x="3761" y="2103"/>
                    <a:pt x="4052" y="1251"/>
                    <a:pt x="4229" y="524"/>
                  </a:cubicBezTo>
                  <a:cubicBezTo>
                    <a:pt x="4291" y="295"/>
                    <a:pt x="4363" y="108"/>
                    <a:pt x="4291" y="36"/>
                  </a:cubicBezTo>
                  <a:cubicBezTo>
                    <a:pt x="4269" y="14"/>
                    <a:pt x="4233" y="1"/>
                    <a:pt x="4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2" name="Google Shape;25962;p63"/>
            <p:cNvSpPr/>
            <p:nvPr/>
          </p:nvSpPr>
          <p:spPr>
            <a:xfrm flipH="1">
              <a:off x="6553311" y="1372167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3" name="Google Shape;25963;p63"/>
            <p:cNvSpPr/>
            <p:nvPr/>
          </p:nvSpPr>
          <p:spPr>
            <a:xfrm flipH="1">
              <a:off x="6906648" y="2130984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4" name="Google Shape;25964;p63"/>
            <p:cNvSpPr/>
            <p:nvPr/>
          </p:nvSpPr>
          <p:spPr>
            <a:xfrm flipH="1">
              <a:off x="7852110" y="2831385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5" name="Google Shape;25965;p63"/>
            <p:cNvSpPr/>
            <p:nvPr/>
          </p:nvSpPr>
          <p:spPr>
            <a:xfrm flipH="1">
              <a:off x="7511230" y="2977472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6" name="Google Shape;25966;p63"/>
            <p:cNvSpPr/>
            <p:nvPr/>
          </p:nvSpPr>
          <p:spPr>
            <a:xfrm flipH="1">
              <a:off x="7205938" y="3160779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67" name="Google Shape;25967;p63"/>
          <p:cNvGrpSpPr/>
          <p:nvPr/>
        </p:nvGrpSpPr>
        <p:grpSpPr>
          <a:xfrm>
            <a:off x="-982887" y="690809"/>
            <a:ext cx="3951934" cy="5476747"/>
            <a:chOff x="-982887" y="690809"/>
            <a:chExt cx="3951934" cy="5476747"/>
          </a:xfrm>
        </p:grpSpPr>
        <p:sp>
          <p:nvSpPr>
            <p:cNvPr id="25968" name="Google Shape;25968;p63"/>
            <p:cNvSpPr/>
            <p:nvPr/>
          </p:nvSpPr>
          <p:spPr>
            <a:xfrm flipH="1">
              <a:off x="1719990" y="751058"/>
              <a:ext cx="237534" cy="143677"/>
            </a:xfrm>
            <a:custGeom>
              <a:avLst/>
              <a:gdLst/>
              <a:ahLst/>
              <a:cxnLst/>
              <a:rect l="l" t="t" r="r" b="b"/>
              <a:pathLst>
                <a:path w="18733" h="11331" extrusionOk="0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69" name="Google Shape;25969;p63"/>
            <p:cNvGrpSpPr/>
            <p:nvPr/>
          </p:nvGrpSpPr>
          <p:grpSpPr>
            <a:xfrm flipH="1">
              <a:off x="-982887" y="2815875"/>
              <a:ext cx="3351776" cy="3351681"/>
              <a:chOff x="6837873" y="2699350"/>
              <a:chExt cx="3351776" cy="3351681"/>
            </a:xfrm>
          </p:grpSpPr>
          <p:sp>
            <p:nvSpPr>
              <p:cNvPr id="25970" name="Google Shape;25970;p63"/>
              <p:cNvSpPr/>
              <p:nvPr/>
            </p:nvSpPr>
            <p:spPr>
              <a:xfrm>
                <a:off x="6837873" y="2699350"/>
                <a:ext cx="3351776" cy="3351681"/>
              </a:xfrm>
              <a:custGeom>
                <a:avLst/>
                <a:gdLst/>
                <a:ahLst/>
                <a:cxnLst/>
                <a:rect l="l" t="t" r="r" b="b"/>
                <a:pathLst>
                  <a:path w="38002" h="38002" extrusionOk="0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1" name="Google Shape;25971;p63"/>
              <p:cNvSpPr/>
              <p:nvPr/>
            </p:nvSpPr>
            <p:spPr>
              <a:xfrm>
                <a:off x="7098709" y="2960139"/>
                <a:ext cx="2830104" cy="2830104"/>
              </a:xfrm>
              <a:custGeom>
                <a:avLst/>
                <a:gdLst/>
                <a:ahLst/>
                <a:cxnLst/>
                <a:rect l="l" t="t" r="r" b="b"/>
                <a:pathLst>
                  <a:path w="38002" h="38002" extrusionOk="0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972" name="Google Shape;25972;p63"/>
              <p:cNvGrpSpPr/>
              <p:nvPr/>
            </p:nvGrpSpPr>
            <p:grpSpPr>
              <a:xfrm>
                <a:off x="7420311" y="3281753"/>
                <a:ext cx="2186900" cy="2186875"/>
                <a:chOff x="7414725" y="3236000"/>
                <a:chExt cx="2186900" cy="2186875"/>
              </a:xfrm>
            </p:grpSpPr>
            <p:sp>
              <p:nvSpPr>
                <p:cNvPr id="25973" name="Google Shape;25973;p63"/>
                <p:cNvSpPr/>
                <p:nvPr/>
              </p:nvSpPr>
              <p:spPr>
                <a:xfrm>
                  <a:off x="8643425" y="4235775"/>
                  <a:ext cx="82750" cy="8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0" h="3311" extrusionOk="0">
                      <a:moveTo>
                        <a:pt x="2950" y="1"/>
                      </a:moveTo>
                      <a:lnTo>
                        <a:pt x="1572" y="972"/>
                      </a:lnTo>
                      <a:lnTo>
                        <a:pt x="1" y="362"/>
                      </a:lnTo>
                      <a:lnTo>
                        <a:pt x="1" y="362"/>
                      </a:lnTo>
                      <a:lnTo>
                        <a:pt x="972" y="1739"/>
                      </a:lnTo>
                      <a:lnTo>
                        <a:pt x="361" y="3311"/>
                      </a:lnTo>
                      <a:lnTo>
                        <a:pt x="361" y="3311"/>
                      </a:lnTo>
                      <a:lnTo>
                        <a:pt x="1739" y="2340"/>
                      </a:lnTo>
                      <a:lnTo>
                        <a:pt x="3310" y="2950"/>
                      </a:lnTo>
                      <a:lnTo>
                        <a:pt x="2339" y="1572"/>
                      </a:lnTo>
                      <a:lnTo>
                        <a:pt x="295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4" name="Google Shape;25974;p63"/>
                <p:cNvSpPr/>
                <p:nvPr/>
              </p:nvSpPr>
              <p:spPr>
                <a:xfrm>
                  <a:off x="8829750" y="5006975"/>
                  <a:ext cx="223975" cy="22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9" h="8957" extrusionOk="0">
                      <a:moveTo>
                        <a:pt x="3887" y="0"/>
                      </a:moveTo>
                      <a:lnTo>
                        <a:pt x="3304" y="3578"/>
                      </a:lnTo>
                      <a:lnTo>
                        <a:pt x="1" y="5071"/>
                      </a:lnTo>
                      <a:lnTo>
                        <a:pt x="3579" y="5655"/>
                      </a:lnTo>
                      <a:lnTo>
                        <a:pt x="5072" y="8956"/>
                      </a:lnTo>
                      <a:lnTo>
                        <a:pt x="5655" y="5380"/>
                      </a:lnTo>
                      <a:lnTo>
                        <a:pt x="8958" y="3886"/>
                      </a:lnTo>
                      <a:lnTo>
                        <a:pt x="5380" y="3303"/>
                      </a:lnTo>
                      <a:lnTo>
                        <a:pt x="38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5" name="Google Shape;25975;p63"/>
                <p:cNvSpPr/>
                <p:nvPr/>
              </p:nvSpPr>
              <p:spPr>
                <a:xfrm>
                  <a:off x="8277125" y="4277150"/>
                  <a:ext cx="183925" cy="18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7" h="7356" extrusionOk="0">
                      <a:moveTo>
                        <a:pt x="3679" y="0"/>
                      </a:moveTo>
                      <a:lnTo>
                        <a:pt x="3281" y="3280"/>
                      </a:lnTo>
                      <a:lnTo>
                        <a:pt x="1" y="3678"/>
                      </a:lnTo>
                      <a:lnTo>
                        <a:pt x="3281" y="4077"/>
                      </a:lnTo>
                      <a:lnTo>
                        <a:pt x="3679" y="7356"/>
                      </a:lnTo>
                      <a:lnTo>
                        <a:pt x="4078" y="4077"/>
                      </a:lnTo>
                      <a:lnTo>
                        <a:pt x="7357" y="3678"/>
                      </a:lnTo>
                      <a:lnTo>
                        <a:pt x="4078" y="3280"/>
                      </a:lnTo>
                      <a:lnTo>
                        <a:pt x="367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6" name="Google Shape;25976;p63"/>
                <p:cNvSpPr/>
                <p:nvPr/>
              </p:nvSpPr>
              <p:spPr>
                <a:xfrm>
                  <a:off x="7414725" y="3236000"/>
                  <a:ext cx="2186900" cy="218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76" h="87475" extrusionOk="0">
                      <a:moveTo>
                        <a:pt x="43736" y="0"/>
                      </a:moveTo>
                      <a:cubicBezTo>
                        <a:pt x="33048" y="0"/>
                        <a:pt x="23251" y="3837"/>
                        <a:pt x="15651" y="10208"/>
                      </a:cubicBezTo>
                      <a:cubicBezTo>
                        <a:pt x="14799" y="10925"/>
                        <a:pt x="13973" y="11668"/>
                        <a:pt x="13177" y="12450"/>
                      </a:cubicBezTo>
                      <a:cubicBezTo>
                        <a:pt x="10268" y="15290"/>
                        <a:pt x="7767" y="18521"/>
                        <a:pt x="5748" y="22051"/>
                      </a:cubicBezTo>
                      <a:cubicBezTo>
                        <a:pt x="5383" y="22684"/>
                        <a:pt x="5036" y="23327"/>
                        <a:pt x="4709" y="23983"/>
                      </a:cubicBezTo>
                      <a:cubicBezTo>
                        <a:pt x="3176" y="26997"/>
                        <a:pt x="2003" y="30182"/>
                        <a:pt x="1217" y="33470"/>
                      </a:cubicBezTo>
                      <a:cubicBezTo>
                        <a:pt x="1044" y="34179"/>
                        <a:pt x="889" y="34895"/>
                        <a:pt x="753" y="35620"/>
                      </a:cubicBezTo>
                      <a:cubicBezTo>
                        <a:pt x="252" y="38297"/>
                        <a:pt x="0" y="41013"/>
                        <a:pt x="1" y="43735"/>
                      </a:cubicBezTo>
                      <a:cubicBezTo>
                        <a:pt x="0" y="44639"/>
                        <a:pt x="28" y="45536"/>
                        <a:pt x="84" y="46427"/>
                      </a:cubicBezTo>
                      <a:cubicBezTo>
                        <a:pt x="133" y="47209"/>
                        <a:pt x="198" y="47983"/>
                        <a:pt x="290" y="48753"/>
                      </a:cubicBezTo>
                      <a:cubicBezTo>
                        <a:pt x="764" y="52941"/>
                        <a:pt x="1847" y="57039"/>
                        <a:pt x="3506" y="60914"/>
                      </a:cubicBezTo>
                      <a:cubicBezTo>
                        <a:pt x="3943" y="61941"/>
                        <a:pt x="4415" y="62941"/>
                        <a:pt x="4931" y="63924"/>
                      </a:cubicBezTo>
                      <a:cubicBezTo>
                        <a:pt x="7457" y="68776"/>
                        <a:pt x="10865" y="73088"/>
                        <a:pt x="14943" y="76664"/>
                      </a:cubicBezTo>
                      <a:cubicBezTo>
                        <a:pt x="15732" y="77352"/>
                        <a:pt x="16546" y="78013"/>
                        <a:pt x="17386" y="78647"/>
                      </a:cubicBezTo>
                      <a:cubicBezTo>
                        <a:pt x="24714" y="84188"/>
                        <a:pt x="33843" y="87474"/>
                        <a:pt x="43736" y="87474"/>
                      </a:cubicBezTo>
                      <a:cubicBezTo>
                        <a:pt x="55858" y="87474"/>
                        <a:pt x="66828" y="82545"/>
                        <a:pt x="74750" y="74579"/>
                      </a:cubicBezTo>
                      <a:cubicBezTo>
                        <a:pt x="75390" y="73934"/>
                        <a:pt x="76008" y="73272"/>
                        <a:pt x="76607" y="72590"/>
                      </a:cubicBezTo>
                      <a:cubicBezTo>
                        <a:pt x="79005" y="69864"/>
                        <a:pt x="81053" y="66851"/>
                        <a:pt x="82708" y="63618"/>
                      </a:cubicBezTo>
                      <a:cubicBezTo>
                        <a:pt x="83036" y="62968"/>
                        <a:pt x="83354" y="62312"/>
                        <a:pt x="83652" y="61643"/>
                      </a:cubicBezTo>
                      <a:cubicBezTo>
                        <a:pt x="85078" y="58477"/>
                        <a:pt x="86116" y="55149"/>
                        <a:pt x="86745" y="51733"/>
                      </a:cubicBezTo>
                      <a:cubicBezTo>
                        <a:pt x="86877" y="51016"/>
                        <a:pt x="86994" y="50295"/>
                        <a:pt x="87090" y="49569"/>
                      </a:cubicBezTo>
                      <a:cubicBezTo>
                        <a:pt x="87347" y="47636"/>
                        <a:pt x="87475" y="45686"/>
                        <a:pt x="87475" y="43735"/>
                      </a:cubicBezTo>
                      <a:cubicBezTo>
                        <a:pt x="87475" y="42001"/>
                        <a:pt x="87374" y="40268"/>
                        <a:pt x="87170" y="38545"/>
                      </a:cubicBezTo>
                      <a:lnTo>
                        <a:pt x="87170" y="38539"/>
                      </a:lnTo>
                      <a:cubicBezTo>
                        <a:pt x="87078" y="37757"/>
                        <a:pt x="86964" y="36983"/>
                        <a:pt x="86833" y="36219"/>
                      </a:cubicBezTo>
                      <a:cubicBezTo>
                        <a:pt x="86078" y="31871"/>
                        <a:pt x="84666" y="27662"/>
                        <a:pt x="82647" y="23738"/>
                      </a:cubicBezTo>
                      <a:cubicBezTo>
                        <a:pt x="82096" y="22668"/>
                        <a:pt x="81497" y="21619"/>
                        <a:pt x="80859" y="20600"/>
                      </a:cubicBezTo>
                      <a:cubicBezTo>
                        <a:pt x="77856" y="15790"/>
                        <a:pt x="73949" y="11608"/>
                        <a:pt x="69354" y="8286"/>
                      </a:cubicBezTo>
                      <a:cubicBezTo>
                        <a:pt x="68519" y="7678"/>
                        <a:pt x="67658" y="7102"/>
                        <a:pt x="66779" y="6555"/>
                      </a:cubicBezTo>
                      <a:cubicBezTo>
                        <a:pt x="60089" y="2400"/>
                        <a:pt x="52192" y="0"/>
                        <a:pt x="4373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7" name="Google Shape;25977;p63"/>
                <p:cNvSpPr/>
                <p:nvPr/>
              </p:nvSpPr>
              <p:spPr>
                <a:xfrm>
                  <a:off x="7744150" y="3383500"/>
                  <a:ext cx="1404400" cy="16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76" h="6556" extrusionOk="0">
                      <a:moveTo>
                        <a:pt x="20215" y="0"/>
                      </a:moveTo>
                      <a:cubicBezTo>
                        <a:pt x="15076" y="0"/>
                        <a:pt x="12472" y="1158"/>
                        <a:pt x="9959" y="2282"/>
                      </a:cubicBezTo>
                      <a:cubicBezTo>
                        <a:pt x="7892" y="3198"/>
                        <a:pt x="5925" y="4077"/>
                        <a:pt x="2473" y="4309"/>
                      </a:cubicBezTo>
                      <a:cubicBezTo>
                        <a:pt x="1621" y="5025"/>
                        <a:pt x="795" y="5769"/>
                        <a:pt x="0" y="6551"/>
                      </a:cubicBezTo>
                      <a:cubicBezTo>
                        <a:pt x="192" y="6555"/>
                        <a:pt x="389" y="6555"/>
                        <a:pt x="589" y="6555"/>
                      </a:cubicBezTo>
                      <a:cubicBezTo>
                        <a:pt x="5729" y="6555"/>
                        <a:pt x="8329" y="5398"/>
                        <a:pt x="10846" y="4274"/>
                      </a:cubicBezTo>
                      <a:cubicBezTo>
                        <a:pt x="13258" y="3198"/>
                        <a:pt x="15539" y="2185"/>
                        <a:pt x="20215" y="2185"/>
                      </a:cubicBezTo>
                      <a:cubicBezTo>
                        <a:pt x="24886" y="2185"/>
                        <a:pt x="27168" y="3198"/>
                        <a:pt x="29580" y="4274"/>
                      </a:cubicBezTo>
                      <a:cubicBezTo>
                        <a:pt x="32098" y="5398"/>
                        <a:pt x="34697" y="6555"/>
                        <a:pt x="39837" y="6555"/>
                      </a:cubicBezTo>
                      <a:cubicBezTo>
                        <a:pt x="44976" y="6555"/>
                        <a:pt x="47576" y="5398"/>
                        <a:pt x="50093" y="4274"/>
                      </a:cubicBezTo>
                      <a:cubicBezTo>
                        <a:pt x="51862" y="3488"/>
                        <a:pt x="53558" y="2732"/>
                        <a:pt x="56175" y="2386"/>
                      </a:cubicBezTo>
                      <a:cubicBezTo>
                        <a:pt x="55342" y="1778"/>
                        <a:pt x="54481" y="1202"/>
                        <a:pt x="53601" y="656"/>
                      </a:cubicBezTo>
                      <a:cubicBezTo>
                        <a:pt x="51876" y="1089"/>
                        <a:pt x="50529" y="1691"/>
                        <a:pt x="49206" y="2282"/>
                      </a:cubicBezTo>
                      <a:cubicBezTo>
                        <a:pt x="46789" y="3356"/>
                        <a:pt x="44512" y="4371"/>
                        <a:pt x="39837" y="4371"/>
                      </a:cubicBezTo>
                      <a:cubicBezTo>
                        <a:pt x="35166" y="4371"/>
                        <a:pt x="32884" y="3356"/>
                        <a:pt x="30472" y="2282"/>
                      </a:cubicBezTo>
                      <a:cubicBezTo>
                        <a:pt x="27955" y="1158"/>
                        <a:pt x="25350" y="0"/>
                        <a:pt x="202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8" name="Google Shape;25978;p63"/>
                <p:cNvSpPr/>
                <p:nvPr/>
              </p:nvSpPr>
              <p:spPr>
                <a:xfrm>
                  <a:off x="7532425" y="3715600"/>
                  <a:ext cx="1948475" cy="16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939" h="6557" extrusionOk="0">
                      <a:moveTo>
                        <a:pt x="28685" y="0"/>
                      </a:moveTo>
                      <a:cubicBezTo>
                        <a:pt x="23545" y="0"/>
                        <a:pt x="20941" y="1159"/>
                        <a:pt x="18428" y="2277"/>
                      </a:cubicBezTo>
                      <a:cubicBezTo>
                        <a:pt x="16011" y="3352"/>
                        <a:pt x="13736" y="4370"/>
                        <a:pt x="9059" y="4370"/>
                      </a:cubicBezTo>
                      <a:cubicBezTo>
                        <a:pt x="5258" y="4370"/>
                        <a:pt x="3037" y="3697"/>
                        <a:pt x="1040" y="2867"/>
                      </a:cubicBezTo>
                      <a:cubicBezTo>
                        <a:pt x="675" y="3499"/>
                        <a:pt x="328" y="4143"/>
                        <a:pt x="1" y="4799"/>
                      </a:cubicBezTo>
                      <a:cubicBezTo>
                        <a:pt x="2195" y="5730"/>
                        <a:pt x="4725" y="6556"/>
                        <a:pt x="9059" y="6556"/>
                      </a:cubicBezTo>
                      <a:cubicBezTo>
                        <a:pt x="14198" y="6556"/>
                        <a:pt x="16799" y="5393"/>
                        <a:pt x="19315" y="4275"/>
                      </a:cubicBezTo>
                      <a:cubicBezTo>
                        <a:pt x="21728" y="3199"/>
                        <a:pt x="24009" y="2186"/>
                        <a:pt x="28685" y="2186"/>
                      </a:cubicBezTo>
                      <a:cubicBezTo>
                        <a:pt x="33356" y="2186"/>
                        <a:pt x="35638" y="3199"/>
                        <a:pt x="38050" y="4275"/>
                      </a:cubicBezTo>
                      <a:cubicBezTo>
                        <a:pt x="40567" y="5393"/>
                        <a:pt x="43167" y="6556"/>
                        <a:pt x="48306" y="6556"/>
                      </a:cubicBezTo>
                      <a:cubicBezTo>
                        <a:pt x="53445" y="6556"/>
                        <a:pt x="56045" y="5393"/>
                        <a:pt x="58563" y="4275"/>
                      </a:cubicBezTo>
                      <a:cubicBezTo>
                        <a:pt x="60979" y="3199"/>
                        <a:pt x="63257" y="2186"/>
                        <a:pt x="67932" y="2186"/>
                      </a:cubicBezTo>
                      <a:cubicBezTo>
                        <a:pt x="72607" y="2186"/>
                        <a:pt x="74884" y="3199"/>
                        <a:pt x="77301" y="4275"/>
                      </a:cubicBezTo>
                      <a:cubicBezTo>
                        <a:pt x="77511" y="4370"/>
                        <a:pt x="77725" y="4463"/>
                        <a:pt x="77939" y="4554"/>
                      </a:cubicBezTo>
                      <a:cubicBezTo>
                        <a:pt x="77388" y="3484"/>
                        <a:pt x="76789" y="2435"/>
                        <a:pt x="76151" y="1416"/>
                      </a:cubicBezTo>
                      <a:cubicBezTo>
                        <a:pt x="74137" y="634"/>
                        <a:pt x="71725" y="0"/>
                        <a:pt x="67932" y="0"/>
                      </a:cubicBezTo>
                      <a:cubicBezTo>
                        <a:pt x="62793" y="0"/>
                        <a:pt x="60192" y="1159"/>
                        <a:pt x="57675" y="2277"/>
                      </a:cubicBezTo>
                      <a:cubicBezTo>
                        <a:pt x="55259" y="3352"/>
                        <a:pt x="52982" y="4370"/>
                        <a:pt x="48306" y="4370"/>
                      </a:cubicBezTo>
                      <a:cubicBezTo>
                        <a:pt x="43635" y="4370"/>
                        <a:pt x="41353" y="3352"/>
                        <a:pt x="38941" y="2277"/>
                      </a:cubicBezTo>
                      <a:cubicBezTo>
                        <a:pt x="36424" y="1159"/>
                        <a:pt x="33820" y="0"/>
                        <a:pt x="2868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9" name="Google Shape;25979;p63"/>
                <p:cNvSpPr/>
                <p:nvPr/>
              </p:nvSpPr>
              <p:spPr>
                <a:xfrm>
                  <a:off x="7433550" y="4047600"/>
                  <a:ext cx="2160425" cy="16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417" h="6557" extrusionOk="0">
                      <a:moveTo>
                        <a:pt x="32639" y="1"/>
                      </a:moveTo>
                      <a:cubicBezTo>
                        <a:pt x="27500" y="1"/>
                        <a:pt x="24896" y="1164"/>
                        <a:pt x="22383" y="2282"/>
                      </a:cubicBezTo>
                      <a:cubicBezTo>
                        <a:pt x="19966" y="3358"/>
                        <a:pt x="17690" y="4371"/>
                        <a:pt x="13014" y="4371"/>
                      </a:cubicBezTo>
                      <a:cubicBezTo>
                        <a:pt x="8343" y="4371"/>
                        <a:pt x="6061" y="3358"/>
                        <a:pt x="3650" y="2282"/>
                      </a:cubicBezTo>
                      <a:cubicBezTo>
                        <a:pt x="2653" y="1841"/>
                        <a:pt x="1639" y="1387"/>
                        <a:pt x="463" y="1006"/>
                      </a:cubicBezTo>
                      <a:cubicBezTo>
                        <a:pt x="290" y="1715"/>
                        <a:pt x="135" y="2431"/>
                        <a:pt x="0" y="3156"/>
                      </a:cubicBezTo>
                      <a:cubicBezTo>
                        <a:pt x="988" y="3488"/>
                        <a:pt x="1862" y="3882"/>
                        <a:pt x="2758" y="4280"/>
                      </a:cubicBezTo>
                      <a:cubicBezTo>
                        <a:pt x="5275" y="5398"/>
                        <a:pt x="7875" y="6557"/>
                        <a:pt x="13014" y="6557"/>
                      </a:cubicBezTo>
                      <a:cubicBezTo>
                        <a:pt x="18153" y="6557"/>
                        <a:pt x="20754" y="5398"/>
                        <a:pt x="23270" y="4280"/>
                      </a:cubicBezTo>
                      <a:cubicBezTo>
                        <a:pt x="25683" y="3204"/>
                        <a:pt x="27964" y="2187"/>
                        <a:pt x="32639" y="2187"/>
                      </a:cubicBezTo>
                      <a:cubicBezTo>
                        <a:pt x="37310" y="2187"/>
                        <a:pt x="39592" y="3204"/>
                        <a:pt x="42004" y="4280"/>
                      </a:cubicBezTo>
                      <a:cubicBezTo>
                        <a:pt x="44522" y="5398"/>
                        <a:pt x="47122" y="6557"/>
                        <a:pt x="52261" y="6557"/>
                      </a:cubicBezTo>
                      <a:cubicBezTo>
                        <a:pt x="57400" y="6557"/>
                        <a:pt x="60000" y="5398"/>
                        <a:pt x="62517" y="4280"/>
                      </a:cubicBezTo>
                      <a:cubicBezTo>
                        <a:pt x="64934" y="3204"/>
                        <a:pt x="67211" y="2187"/>
                        <a:pt x="71887" y="2187"/>
                      </a:cubicBezTo>
                      <a:cubicBezTo>
                        <a:pt x="76562" y="2187"/>
                        <a:pt x="78839" y="3204"/>
                        <a:pt x="81256" y="4280"/>
                      </a:cubicBezTo>
                      <a:cubicBezTo>
                        <a:pt x="82767" y="4952"/>
                        <a:pt x="84309" y="5639"/>
                        <a:pt x="86416" y="6075"/>
                      </a:cubicBezTo>
                      <a:cubicBezTo>
                        <a:pt x="86325" y="5293"/>
                        <a:pt x="86212" y="4519"/>
                        <a:pt x="86080" y="3755"/>
                      </a:cubicBezTo>
                      <a:cubicBezTo>
                        <a:pt x="84577" y="3366"/>
                        <a:pt x="83379" y="2833"/>
                        <a:pt x="82143" y="2282"/>
                      </a:cubicBezTo>
                      <a:cubicBezTo>
                        <a:pt x="79625" y="1164"/>
                        <a:pt x="77026" y="1"/>
                        <a:pt x="71887" y="1"/>
                      </a:cubicBezTo>
                      <a:cubicBezTo>
                        <a:pt x="66747" y="1"/>
                        <a:pt x="64147" y="1164"/>
                        <a:pt x="61630" y="2282"/>
                      </a:cubicBezTo>
                      <a:cubicBezTo>
                        <a:pt x="59213" y="3358"/>
                        <a:pt x="56937" y="4371"/>
                        <a:pt x="52261" y="4371"/>
                      </a:cubicBezTo>
                      <a:cubicBezTo>
                        <a:pt x="47590" y="4371"/>
                        <a:pt x="45308" y="3358"/>
                        <a:pt x="42896" y="2282"/>
                      </a:cubicBezTo>
                      <a:cubicBezTo>
                        <a:pt x="40379" y="1164"/>
                        <a:pt x="37774" y="1"/>
                        <a:pt x="326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80" name="Google Shape;25980;p63"/>
                <p:cNvSpPr/>
                <p:nvPr/>
              </p:nvSpPr>
              <p:spPr>
                <a:xfrm>
                  <a:off x="7416825" y="4379725"/>
                  <a:ext cx="2175175" cy="16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07" h="6556" extrusionOk="0">
                      <a:moveTo>
                        <a:pt x="33308" y="1"/>
                      </a:moveTo>
                      <a:cubicBezTo>
                        <a:pt x="28169" y="1"/>
                        <a:pt x="25565" y="1158"/>
                        <a:pt x="23052" y="2282"/>
                      </a:cubicBezTo>
                      <a:cubicBezTo>
                        <a:pt x="20635" y="3357"/>
                        <a:pt x="18359" y="4371"/>
                        <a:pt x="13683" y="4371"/>
                      </a:cubicBezTo>
                      <a:cubicBezTo>
                        <a:pt x="9012" y="4371"/>
                        <a:pt x="6730" y="3357"/>
                        <a:pt x="4319" y="2282"/>
                      </a:cubicBezTo>
                      <a:cubicBezTo>
                        <a:pt x="3016" y="1701"/>
                        <a:pt x="1691" y="1111"/>
                        <a:pt x="0" y="678"/>
                      </a:cubicBezTo>
                      <a:lnTo>
                        <a:pt x="0" y="678"/>
                      </a:lnTo>
                      <a:cubicBezTo>
                        <a:pt x="48" y="1460"/>
                        <a:pt x="114" y="2234"/>
                        <a:pt x="206" y="3003"/>
                      </a:cubicBezTo>
                      <a:cubicBezTo>
                        <a:pt x="1390" y="3366"/>
                        <a:pt x="2396" y="3816"/>
                        <a:pt x="3427" y="4274"/>
                      </a:cubicBezTo>
                      <a:cubicBezTo>
                        <a:pt x="5944" y="5398"/>
                        <a:pt x="8544" y="6556"/>
                        <a:pt x="13682" y="6556"/>
                      </a:cubicBezTo>
                      <a:cubicBezTo>
                        <a:pt x="18822" y="6556"/>
                        <a:pt x="21422" y="5398"/>
                        <a:pt x="23939" y="4274"/>
                      </a:cubicBezTo>
                      <a:cubicBezTo>
                        <a:pt x="26351" y="3200"/>
                        <a:pt x="28632" y="2185"/>
                        <a:pt x="33308" y="2185"/>
                      </a:cubicBezTo>
                      <a:cubicBezTo>
                        <a:pt x="37979" y="2185"/>
                        <a:pt x="40261" y="3200"/>
                        <a:pt x="42673" y="4274"/>
                      </a:cubicBezTo>
                      <a:cubicBezTo>
                        <a:pt x="45191" y="5398"/>
                        <a:pt x="47790" y="6556"/>
                        <a:pt x="52930" y="6556"/>
                      </a:cubicBezTo>
                      <a:cubicBezTo>
                        <a:pt x="58069" y="6556"/>
                        <a:pt x="60669" y="5398"/>
                        <a:pt x="63186" y="4274"/>
                      </a:cubicBezTo>
                      <a:cubicBezTo>
                        <a:pt x="65603" y="3200"/>
                        <a:pt x="67880" y="2185"/>
                        <a:pt x="72555" y="2185"/>
                      </a:cubicBezTo>
                      <a:cubicBezTo>
                        <a:pt x="77231" y="2185"/>
                        <a:pt x="79508" y="3200"/>
                        <a:pt x="81925" y="4274"/>
                      </a:cubicBezTo>
                      <a:cubicBezTo>
                        <a:pt x="83331" y="4904"/>
                        <a:pt x="84769" y="5542"/>
                        <a:pt x="86661" y="5983"/>
                      </a:cubicBezTo>
                      <a:cubicBezTo>
                        <a:pt x="86793" y="5267"/>
                        <a:pt x="86910" y="4545"/>
                        <a:pt x="87006" y="3820"/>
                      </a:cubicBezTo>
                      <a:cubicBezTo>
                        <a:pt x="85381" y="3427"/>
                        <a:pt x="84119" y="2864"/>
                        <a:pt x="82812" y="2282"/>
                      </a:cubicBezTo>
                      <a:cubicBezTo>
                        <a:pt x="80294" y="1158"/>
                        <a:pt x="77695" y="1"/>
                        <a:pt x="72556" y="1"/>
                      </a:cubicBezTo>
                      <a:cubicBezTo>
                        <a:pt x="67416" y="1"/>
                        <a:pt x="64816" y="1158"/>
                        <a:pt x="62299" y="2282"/>
                      </a:cubicBezTo>
                      <a:cubicBezTo>
                        <a:pt x="59882" y="3357"/>
                        <a:pt x="57606" y="4371"/>
                        <a:pt x="52930" y="4371"/>
                      </a:cubicBezTo>
                      <a:cubicBezTo>
                        <a:pt x="48259" y="4371"/>
                        <a:pt x="45977" y="3357"/>
                        <a:pt x="43565" y="2282"/>
                      </a:cubicBezTo>
                      <a:cubicBezTo>
                        <a:pt x="41048" y="1158"/>
                        <a:pt x="38443" y="1"/>
                        <a:pt x="3330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81" name="Google Shape;25981;p63"/>
                <p:cNvSpPr/>
                <p:nvPr/>
              </p:nvSpPr>
              <p:spPr>
                <a:xfrm>
                  <a:off x="7502375" y="4711850"/>
                  <a:ext cx="2003650" cy="16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46" h="6556" extrusionOk="0">
                      <a:moveTo>
                        <a:pt x="29886" y="1"/>
                      </a:moveTo>
                      <a:cubicBezTo>
                        <a:pt x="24747" y="1"/>
                        <a:pt x="22143" y="1159"/>
                        <a:pt x="19630" y="2277"/>
                      </a:cubicBezTo>
                      <a:cubicBezTo>
                        <a:pt x="17213" y="3352"/>
                        <a:pt x="14937" y="4371"/>
                        <a:pt x="10260" y="4371"/>
                      </a:cubicBezTo>
                      <a:cubicBezTo>
                        <a:pt x="5589" y="4371"/>
                        <a:pt x="3307" y="3352"/>
                        <a:pt x="896" y="2277"/>
                      </a:cubicBezTo>
                      <a:cubicBezTo>
                        <a:pt x="599" y="2147"/>
                        <a:pt x="301" y="2015"/>
                        <a:pt x="0" y="1880"/>
                      </a:cubicBezTo>
                      <a:lnTo>
                        <a:pt x="0" y="1880"/>
                      </a:lnTo>
                      <a:cubicBezTo>
                        <a:pt x="437" y="2907"/>
                        <a:pt x="909" y="3907"/>
                        <a:pt x="1425" y="4890"/>
                      </a:cubicBezTo>
                      <a:cubicBezTo>
                        <a:pt x="3570" y="5783"/>
                        <a:pt x="6070" y="6555"/>
                        <a:pt x="10260" y="6555"/>
                      </a:cubicBezTo>
                      <a:cubicBezTo>
                        <a:pt x="15400" y="6555"/>
                        <a:pt x="18000" y="5394"/>
                        <a:pt x="20517" y="4274"/>
                      </a:cubicBezTo>
                      <a:cubicBezTo>
                        <a:pt x="22929" y="3200"/>
                        <a:pt x="25210" y="2185"/>
                        <a:pt x="29886" y="2185"/>
                      </a:cubicBezTo>
                      <a:cubicBezTo>
                        <a:pt x="34557" y="2185"/>
                        <a:pt x="36839" y="3200"/>
                        <a:pt x="39251" y="4274"/>
                      </a:cubicBezTo>
                      <a:cubicBezTo>
                        <a:pt x="41769" y="5394"/>
                        <a:pt x="44368" y="6555"/>
                        <a:pt x="49508" y="6555"/>
                      </a:cubicBezTo>
                      <a:cubicBezTo>
                        <a:pt x="54647" y="6555"/>
                        <a:pt x="57247" y="5394"/>
                        <a:pt x="59764" y="4274"/>
                      </a:cubicBezTo>
                      <a:cubicBezTo>
                        <a:pt x="62181" y="3200"/>
                        <a:pt x="64458" y="2185"/>
                        <a:pt x="69133" y="2185"/>
                      </a:cubicBezTo>
                      <a:cubicBezTo>
                        <a:pt x="73809" y="2185"/>
                        <a:pt x="76086" y="3200"/>
                        <a:pt x="78503" y="4274"/>
                      </a:cubicBezTo>
                      <a:cubicBezTo>
                        <a:pt x="78734" y="4379"/>
                        <a:pt x="78965" y="4480"/>
                        <a:pt x="79202" y="4584"/>
                      </a:cubicBezTo>
                      <a:cubicBezTo>
                        <a:pt x="79530" y="3934"/>
                        <a:pt x="79848" y="3278"/>
                        <a:pt x="80146" y="2609"/>
                      </a:cubicBezTo>
                      <a:cubicBezTo>
                        <a:pt x="79893" y="2500"/>
                        <a:pt x="79643" y="2392"/>
                        <a:pt x="79390" y="2277"/>
                      </a:cubicBezTo>
                      <a:cubicBezTo>
                        <a:pt x="76872" y="1159"/>
                        <a:pt x="74273" y="1"/>
                        <a:pt x="69133" y="1"/>
                      </a:cubicBezTo>
                      <a:cubicBezTo>
                        <a:pt x="63994" y="1"/>
                        <a:pt x="61394" y="1159"/>
                        <a:pt x="58877" y="2277"/>
                      </a:cubicBezTo>
                      <a:cubicBezTo>
                        <a:pt x="56460" y="3352"/>
                        <a:pt x="54183" y="4371"/>
                        <a:pt x="49508" y="4371"/>
                      </a:cubicBezTo>
                      <a:cubicBezTo>
                        <a:pt x="44837" y="4371"/>
                        <a:pt x="42555" y="3352"/>
                        <a:pt x="40143" y="2277"/>
                      </a:cubicBezTo>
                      <a:cubicBezTo>
                        <a:pt x="37626" y="1159"/>
                        <a:pt x="35021" y="1"/>
                        <a:pt x="298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82" name="Google Shape;25982;p63"/>
                <p:cNvSpPr/>
                <p:nvPr/>
              </p:nvSpPr>
              <p:spPr>
                <a:xfrm>
                  <a:off x="7788275" y="5043875"/>
                  <a:ext cx="1541650" cy="16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66" h="6555" extrusionOk="0">
                      <a:moveTo>
                        <a:pt x="18450" y="0"/>
                      </a:moveTo>
                      <a:cubicBezTo>
                        <a:pt x="13311" y="0"/>
                        <a:pt x="10707" y="1158"/>
                        <a:pt x="8194" y="2281"/>
                      </a:cubicBezTo>
                      <a:cubicBezTo>
                        <a:pt x="5987" y="3261"/>
                        <a:pt x="3903" y="4191"/>
                        <a:pt x="1" y="4349"/>
                      </a:cubicBezTo>
                      <a:cubicBezTo>
                        <a:pt x="790" y="5037"/>
                        <a:pt x="1604" y="5698"/>
                        <a:pt x="2444" y="6332"/>
                      </a:cubicBezTo>
                      <a:cubicBezTo>
                        <a:pt x="5345" y="5939"/>
                        <a:pt x="7237" y="5100"/>
                        <a:pt x="9081" y="4278"/>
                      </a:cubicBezTo>
                      <a:cubicBezTo>
                        <a:pt x="11493" y="3203"/>
                        <a:pt x="13774" y="2185"/>
                        <a:pt x="18450" y="2185"/>
                      </a:cubicBezTo>
                      <a:cubicBezTo>
                        <a:pt x="23121" y="2185"/>
                        <a:pt x="25403" y="3203"/>
                        <a:pt x="27815" y="4278"/>
                      </a:cubicBezTo>
                      <a:cubicBezTo>
                        <a:pt x="30333" y="5397"/>
                        <a:pt x="32932" y="6555"/>
                        <a:pt x="38072" y="6555"/>
                      </a:cubicBezTo>
                      <a:cubicBezTo>
                        <a:pt x="43211" y="6555"/>
                        <a:pt x="45811" y="5397"/>
                        <a:pt x="48328" y="4278"/>
                      </a:cubicBezTo>
                      <a:cubicBezTo>
                        <a:pt x="50745" y="3203"/>
                        <a:pt x="53022" y="2185"/>
                        <a:pt x="57697" y="2185"/>
                      </a:cubicBezTo>
                      <a:cubicBezTo>
                        <a:pt x="58462" y="2185"/>
                        <a:pt x="59161" y="2212"/>
                        <a:pt x="59808" y="2264"/>
                      </a:cubicBezTo>
                      <a:cubicBezTo>
                        <a:pt x="60448" y="1619"/>
                        <a:pt x="61066" y="957"/>
                        <a:pt x="61665" y="275"/>
                      </a:cubicBezTo>
                      <a:cubicBezTo>
                        <a:pt x="60524" y="101"/>
                        <a:pt x="59223" y="0"/>
                        <a:pt x="57697" y="0"/>
                      </a:cubicBezTo>
                      <a:cubicBezTo>
                        <a:pt x="52558" y="0"/>
                        <a:pt x="49957" y="1158"/>
                        <a:pt x="47441" y="2281"/>
                      </a:cubicBezTo>
                      <a:cubicBezTo>
                        <a:pt x="45024" y="3356"/>
                        <a:pt x="42747" y="4370"/>
                        <a:pt x="38072" y="4370"/>
                      </a:cubicBezTo>
                      <a:cubicBezTo>
                        <a:pt x="33401" y="4370"/>
                        <a:pt x="31119" y="3356"/>
                        <a:pt x="28707" y="2281"/>
                      </a:cubicBezTo>
                      <a:cubicBezTo>
                        <a:pt x="26190" y="1158"/>
                        <a:pt x="23585" y="0"/>
                        <a:pt x="1845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5983" name="Google Shape;25983;p63"/>
            <p:cNvSpPr/>
            <p:nvPr/>
          </p:nvSpPr>
          <p:spPr>
            <a:xfrm flipH="1">
              <a:off x="2899763" y="4864104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4" name="Google Shape;25984;p63"/>
            <p:cNvSpPr/>
            <p:nvPr/>
          </p:nvSpPr>
          <p:spPr>
            <a:xfrm flipH="1">
              <a:off x="2724995" y="4632137"/>
              <a:ext cx="81418" cy="49198"/>
            </a:xfrm>
            <a:custGeom>
              <a:avLst/>
              <a:gdLst/>
              <a:ahLst/>
              <a:cxnLst/>
              <a:rect l="l" t="t" r="r" b="b"/>
              <a:pathLst>
                <a:path w="6421" h="3880" extrusionOk="0">
                  <a:moveTo>
                    <a:pt x="3226" y="0"/>
                  </a:moveTo>
                  <a:cubicBezTo>
                    <a:pt x="3157" y="0"/>
                    <a:pt x="3086" y="2"/>
                    <a:pt x="3013" y="6"/>
                  </a:cubicBezTo>
                  <a:cubicBezTo>
                    <a:pt x="967" y="100"/>
                    <a:pt x="1" y="2281"/>
                    <a:pt x="1549" y="3392"/>
                  </a:cubicBezTo>
                  <a:cubicBezTo>
                    <a:pt x="1704" y="3507"/>
                    <a:pt x="1860" y="3600"/>
                    <a:pt x="2027" y="3673"/>
                  </a:cubicBezTo>
                  <a:cubicBezTo>
                    <a:pt x="2338" y="3816"/>
                    <a:pt x="2640" y="3880"/>
                    <a:pt x="2926" y="3880"/>
                  </a:cubicBezTo>
                  <a:cubicBezTo>
                    <a:pt x="5163" y="3880"/>
                    <a:pt x="6421" y="0"/>
                    <a:pt x="32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5" name="Google Shape;25985;p63"/>
            <p:cNvSpPr/>
            <p:nvPr/>
          </p:nvSpPr>
          <p:spPr>
            <a:xfrm flipH="1">
              <a:off x="2545223" y="4864091"/>
              <a:ext cx="117353" cy="116770"/>
            </a:xfrm>
            <a:custGeom>
              <a:avLst/>
              <a:gdLst/>
              <a:ahLst/>
              <a:cxnLst/>
              <a:rect l="l" t="t" r="r" b="b"/>
              <a:pathLst>
                <a:path w="9255" h="9209" extrusionOk="0">
                  <a:moveTo>
                    <a:pt x="3328" y="1"/>
                  </a:moveTo>
                  <a:cubicBezTo>
                    <a:pt x="3316" y="1"/>
                    <a:pt x="3305" y="2"/>
                    <a:pt x="3293" y="5"/>
                  </a:cubicBezTo>
                  <a:cubicBezTo>
                    <a:pt x="3199" y="26"/>
                    <a:pt x="3116" y="151"/>
                    <a:pt x="3033" y="421"/>
                  </a:cubicBezTo>
                  <a:cubicBezTo>
                    <a:pt x="2898" y="846"/>
                    <a:pt x="2888" y="1293"/>
                    <a:pt x="2794" y="1719"/>
                  </a:cubicBezTo>
                  <a:cubicBezTo>
                    <a:pt x="2576" y="2653"/>
                    <a:pt x="2275" y="3422"/>
                    <a:pt x="1527" y="4077"/>
                  </a:cubicBezTo>
                  <a:cubicBezTo>
                    <a:pt x="1080" y="4461"/>
                    <a:pt x="582" y="4793"/>
                    <a:pt x="156" y="5208"/>
                  </a:cubicBezTo>
                  <a:cubicBezTo>
                    <a:pt x="115" y="5250"/>
                    <a:pt x="73" y="5292"/>
                    <a:pt x="52" y="5344"/>
                  </a:cubicBezTo>
                  <a:cubicBezTo>
                    <a:pt x="0" y="5479"/>
                    <a:pt x="115" y="5624"/>
                    <a:pt x="239" y="5686"/>
                  </a:cubicBezTo>
                  <a:cubicBezTo>
                    <a:pt x="1091" y="6133"/>
                    <a:pt x="2160" y="6237"/>
                    <a:pt x="3074" y="6486"/>
                  </a:cubicBezTo>
                  <a:cubicBezTo>
                    <a:pt x="3220" y="6528"/>
                    <a:pt x="3365" y="6570"/>
                    <a:pt x="3490" y="6632"/>
                  </a:cubicBezTo>
                  <a:cubicBezTo>
                    <a:pt x="3750" y="6787"/>
                    <a:pt x="3895" y="7057"/>
                    <a:pt x="4103" y="7265"/>
                  </a:cubicBezTo>
                  <a:cubicBezTo>
                    <a:pt x="4653" y="7805"/>
                    <a:pt x="5142" y="8304"/>
                    <a:pt x="5567" y="8968"/>
                  </a:cubicBezTo>
                  <a:cubicBezTo>
                    <a:pt x="5638" y="9079"/>
                    <a:pt x="5737" y="9208"/>
                    <a:pt x="5865" y="9208"/>
                  </a:cubicBezTo>
                  <a:cubicBezTo>
                    <a:pt x="5869" y="9208"/>
                    <a:pt x="5874" y="9208"/>
                    <a:pt x="5879" y="9208"/>
                  </a:cubicBezTo>
                  <a:cubicBezTo>
                    <a:pt x="6367" y="9197"/>
                    <a:pt x="6253" y="8294"/>
                    <a:pt x="6232" y="7992"/>
                  </a:cubicBezTo>
                  <a:cubicBezTo>
                    <a:pt x="6181" y="7421"/>
                    <a:pt x="6336" y="6829"/>
                    <a:pt x="6481" y="6268"/>
                  </a:cubicBezTo>
                  <a:cubicBezTo>
                    <a:pt x="6814" y="4949"/>
                    <a:pt x="8029" y="4035"/>
                    <a:pt x="9036" y="3246"/>
                  </a:cubicBezTo>
                  <a:cubicBezTo>
                    <a:pt x="9140" y="3163"/>
                    <a:pt x="9255" y="3048"/>
                    <a:pt x="9213" y="2923"/>
                  </a:cubicBezTo>
                  <a:cubicBezTo>
                    <a:pt x="9193" y="2861"/>
                    <a:pt x="9130" y="2820"/>
                    <a:pt x="9068" y="2789"/>
                  </a:cubicBezTo>
                  <a:cubicBezTo>
                    <a:pt x="8662" y="2561"/>
                    <a:pt x="8197" y="2541"/>
                    <a:pt x="7721" y="2541"/>
                  </a:cubicBezTo>
                  <a:cubicBezTo>
                    <a:pt x="7621" y="2541"/>
                    <a:pt x="7520" y="2542"/>
                    <a:pt x="7419" y="2542"/>
                  </a:cubicBezTo>
                  <a:cubicBezTo>
                    <a:pt x="7192" y="2542"/>
                    <a:pt x="6964" y="2537"/>
                    <a:pt x="6741" y="2508"/>
                  </a:cubicBezTo>
                  <a:cubicBezTo>
                    <a:pt x="5547" y="2353"/>
                    <a:pt x="4674" y="1293"/>
                    <a:pt x="3875" y="472"/>
                  </a:cubicBezTo>
                  <a:cubicBezTo>
                    <a:pt x="3644" y="232"/>
                    <a:pt x="3475" y="1"/>
                    <a:pt x="33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6" name="Google Shape;25986;p63"/>
            <p:cNvSpPr/>
            <p:nvPr/>
          </p:nvSpPr>
          <p:spPr>
            <a:xfrm flipH="1">
              <a:off x="586880" y="1883034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7" name="Google Shape;25987;p63"/>
            <p:cNvSpPr/>
            <p:nvPr/>
          </p:nvSpPr>
          <p:spPr>
            <a:xfrm flipH="1">
              <a:off x="689986" y="2148122"/>
              <a:ext cx="60078" cy="60255"/>
            </a:xfrm>
            <a:custGeom>
              <a:avLst/>
              <a:gdLst/>
              <a:ahLst/>
              <a:cxnLst/>
              <a:rect l="l" t="t" r="r" b="b"/>
              <a:pathLst>
                <a:path w="4738" h="4752" extrusionOk="0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8" name="Google Shape;25988;p63"/>
            <p:cNvSpPr/>
            <p:nvPr/>
          </p:nvSpPr>
          <p:spPr>
            <a:xfrm flipH="1">
              <a:off x="1068352" y="2605145"/>
              <a:ext cx="237534" cy="143677"/>
            </a:xfrm>
            <a:custGeom>
              <a:avLst/>
              <a:gdLst/>
              <a:ahLst/>
              <a:cxnLst/>
              <a:rect l="l" t="t" r="r" b="b"/>
              <a:pathLst>
                <a:path w="18733" h="11331" extrusionOk="0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9" name="Google Shape;25989;p63"/>
            <p:cNvSpPr/>
            <p:nvPr/>
          </p:nvSpPr>
          <p:spPr>
            <a:xfrm flipH="1">
              <a:off x="1564610" y="2748835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0" name="Google Shape;25990;p63"/>
            <p:cNvSpPr/>
            <p:nvPr/>
          </p:nvSpPr>
          <p:spPr>
            <a:xfrm flipH="1">
              <a:off x="1364082" y="2575891"/>
              <a:ext cx="69309" cy="4197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1" name="Google Shape;25991;p63"/>
            <p:cNvSpPr/>
            <p:nvPr/>
          </p:nvSpPr>
          <p:spPr>
            <a:xfrm flipH="1">
              <a:off x="2471863" y="3500629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2" name="Google Shape;25992;p63"/>
            <p:cNvSpPr/>
            <p:nvPr/>
          </p:nvSpPr>
          <p:spPr>
            <a:xfrm flipH="1">
              <a:off x="2683655" y="3690484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3" name="Google Shape;25993;p63"/>
            <p:cNvSpPr/>
            <p:nvPr/>
          </p:nvSpPr>
          <p:spPr>
            <a:xfrm flipH="1">
              <a:off x="1720011" y="1047572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4" name="Google Shape;25994;p63"/>
            <p:cNvSpPr/>
            <p:nvPr/>
          </p:nvSpPr>
          <p:spPr>
            <a:xfrm flipH="1">
              <a:off x="1957530" y="1107784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5" name="Google Shape;25995;p63"/>
            <p:cNvSpPr/>
            <p:nvPr/>
          </p:nvSpPr>
          <p:spPr>
            <a:xfrm flipH="1">
              <a:off x="1433410" y="894735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6" name="Google Shape;25996;p63"/>
            <p:cNvSpPr/>
            <p:nvPr/>
          </p:nvSpPr>
          <p:spPr>
            <a:xfrm flipH="1">
              <a:off x="1522180" y="69080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97" name="Google Shape;25997;p63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998" name="Google Shape;25998;p63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999" name="Google Shape;25999;p63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00" name="Google Shape;26000;p63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001" name="Google Shape;26001;p63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002" name="Google Shape;26002;p63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03" name="Google Shape;26003;p63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04" name="Google Shape;26004;p63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05" name="Google Shape;26005;p63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006" name="Google Shape;26006;p63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007" name="Google Shape;26007;p63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8" name="Google Shape;26008;p63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9" name="Google Shape;26009;p63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0" name="Google Shape;26010;p63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1" name="Google Shape;26011;p63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012" name="Google Shape;26012;p63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013" name="Google Shape;26013;p63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59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59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300"/>
                                        <p:tgtEl>
                                          <p:spTgt spid="25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3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5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3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5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3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5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3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8" name="Google Shape;26018;p64"/>
          <p:cNvSpPr txBox="1"/>
          <p:nvPr/>
        </p:nvSpPr>
        <p:spPr>
          <a:xfrm>
            <a:off x="1143474" y="1726475"/>
            <a:ext cx="3170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Discovered thousands of exoplanets using transit method.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019" name="Google Shape;26019;p64"/>
          <p:cNvSpPr txBox="1"/>
          <p:nvPr/>
        </p:nvSpPr>
        <p:spPr>
          <a:xfrm>
            <a:off x="1152697" y="1358100"/>
            <a:ext cx="31131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Kepler Space Telescope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6020" name="Google Shape;26020;p64"/>
          <p:cNvSpPr txBox="1"/>
          <p:nvPr/>
        </p:nvSpPr>
        <p:spPr>
          <a:xfrm>
            <a:off x="1156572" y="2811388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Transiting exoplanet survey satellite - scanning entire sky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021" name="Google Shape;26021;p64"/>
          <p:cNvSpPr txBox="1"/>
          <p:nvPr/>
        </p:nvSpPr>
        <p:spPr>
          <a:xfrm>
            <a:off x="1152097" y="2443013"/>
            <a:ext cx="10158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TESS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6022" name="Google Shape;26022;p64"/>
          <p:cNvSpPr txBox="1"/>
          <p:nvPr/>
        </p:nvSpPr>
        <p:spPr>
          <a:xfrm>
            <a:off x="1144678" y="389630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James Webb provides insights into exoplanet atmospheres,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Composition. 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023" name="Google Shape;26023;p64"/>
          <p:cNvSpPr txBox="1"/>
          <p:nvPr/>
        </p:nvSpPr>
        <p:spPr>
          <a:xfrm>
            <a:off x="1143772" y="3527925"/>
            <a:ext cx="10158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JSWT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6024" name="Google Shape;26024;p64"/>
          <p:cNvCxnSpPr/>
          <p:nvPr/>
        </p:nvCxnSpPr>
        <p:spPr>
          <a:xfrm>
            <a:off x="1250418" y="3904863"/>
            <a:ext cx="11721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025" name="Google Shape;26025;p64"/>
          <p:cNvCxnSpPr/>
          <p:nvPr/>
        </p:nvCxnSpPr>
        <p:spPr>
          <a:xfrm>
            <a:off x="1250418" y="2819950"/>
            <a:ext cx="11721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026" name="Google Shape;26026;p64"/>
          <p:cNvCxnSpPr/>
          <p:nvPr/>
        </p:nvCxnSpPr>
        <p:spPr>
          <a:xfrm>
            <a:off x="1250418" y="1735038"/>
            <a:ext cx="11721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027" name="Google Shape;26027;p64"/>
          <p:cNvCxnSpPr>
            <a:stCxn id="26018" idx="3"/>
          </p:cNvCxnSpPr>
          <p:nvPr/>
        </p:nvCxnSpPr>
        <p:spPr>
          <a:xfrm>
            <a:off x="4313574" y="2012825"/>
            <a:ext cx="1956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6028" name="Google Shape;26028;p64"/>
          <p:cNvCxnSpPr>
            <a:stCxn id="26020" idx="3"/>
          </p:cNvCxnSpPr>
          <p:nvPr/>
        </p:nvCxnSpPr>
        <p:spPr>
          <a:xfrm>
            <a:off x="3867672" y="3097738"/>
            <a:ext cx="16071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6029" name="Google Shape;26029;p64"/>
          <p:cNvCxnSpPr>
            <a:stCxn id="26022" idx="3"/>
          </p:cNvCxnSpPr>
          <p:nvPr/>
        </p:nvCxnSpPr>
        <p:spPr>
          <a:xfrm rot="10800000" flipH="1">
            <a:off x="3855778" y="4181750"/>
            <a:ext cx="1870500" cy="9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6030" name="Google Shape;26030;p64"/>
          <p:cNvGrpSpPr/>
          <p:nvPr/>
        </p:nvGrpSpPr>
        <p:grpSpPr>
          <a:xfrm flipH="1">
            <a:off x="5002322" y="1509750"/>
            <a:ext cx="2998200" cy="2998200"/>
            <a:chOff x="1487625" y="1509750"/>
            <a:chExt cx="2998200" cy="2998200"/>
          </a:xfrm>
        </p:grpSpPr>
        <p:sp>
          <p:nvSpPr>
            <p:cNvPr id="26031" name="Google Shape;26031;p64"/>
            <p:cNvSpPr/>
            <p:nvPr/>
          </p:nvSpPr>
          <p:spPr>
            <a:xfrm>
              <a:off x="1487625" y="1509750"/>
              <a:ext cx="2998200" cy="2998200"/>
            </a:xfrm>
            <a:prstGeom prst="ellipse">
              <a:avLst/>
            </a:prstGeom>
            <a:solidFill>
              <a:schemeClr val="accent5">
                <a:alpha val="401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2" name="Google Shape;26032;p64"/>
            <p:cNvSpPr/>
            <p:nvPr/>
          </p:nvSpPr>
          <p:spPr>
            <a:xfrm>
              <a:off x="1684425" y="1706500"/>
              <a:ext cx="2604600" cy="2604600"/>
            </a:xfrm>
            <a:prstGeom prst="ellipse">
              <a:avLst/>
            </a:prstGeom>
            <a:solidFill>
              <a:schemeClr val="accent5">
                <a:alpha val="401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3" name="Google Shape;26033;p64"/>
            <p:cNvSpPr/>
            <p:nvPr/>
          </p:nvSpPr>
          <p:spPr>
            <a:xfrm>
              <a:off x="1847775" y="1869800"/>
              <a:ext cx="2277900" cy="2277900"/>
            </a:xfrm>
            <a:prstGeom prst="ellipse">
              <a:avLst/>
            </a:prstGeom>
            <a:solidFill>
              <a:schemeClr val="accent5">
                <a:alpha val="401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34" name="Google Shape;26034;p64"/>
          <p:cNvGrpSpPr/>
          <p:nvPr/>
        </p:nvGrpSpPr>
        <p:grpSpPr>
          <a:xfrm flipH="1">
            <a:off x="5184390" y="2079815"/>
            <a:ext cx="2649269" cy="2401957"/>
            <a:chOff x="1654489" y="2079815"/>
            <a:chExt cx="2649269" cy="2401957"/>
          </a:xfrm>
        </p:grpSpPr>
        <p:sp>
          <p:nvSpPr>
            <p:cNvPr id="26035" name="Google Shape;26035;p64"/>
            <p:cNvSpPr/>
            <p:nvPr/>
          </p:nvSpPr>
          <p:spPr>
            <a:xfrm>
              <a:off x="3527748" y="4211333"/>
              <a:ext cx="175729" cy="210605"/>
            </a:xfrm>
            <a:custGeom>
              <a:avLst/>
              <a:gdLst/>
              <a:ahLst/>
              <a:cxnLst/>
              <a:rect l="l" t="t" r="r" b="b"/>
              <a:pathLst>
                <a:path w="8203" h="9831" extrusionOk="0">
                  <a:moveTo>
                    <a:pt x="5586" y="1"/>
                  </a:moveTo>
                  <a:lnTo>
                    <a:pt x="1" y="1820"/>
                  </a:lnTo>
                  <a:lnTo>
                    <a:pt x="2618" y="9830"/>
                  </a:lnTo>
                  <a:lnTo>
                    <a:pt x="8203" y="8011"/>
                  </a:lnTo>
                  <a:lnTo>
                    <a:pt x="55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6" name="Google Shape;26036;p64"/>
            <p:cNvSpPr/>
            <p:nvPr/>
          </p:nvSpPr>
          <p:spPr>
            <a:xfrm>
              <a:off x="3539380" y="4306193"/>
              <a:ext cx="171616" cy="175579"/>
            </a:xfrm>
            <a:custGeom>
              <a:avLst/>
              <a:gdLst/>
              <a:ahLst/>
              <a:cxnLst/>
              <a:rect l="l" t="t" r="r" b="b"/>
              <a:pathLst>
                <a:path w="8011" h="8196" extrusionOk="0">
                  <a:moveTo>
                    <a:pt x="7196" y="1"/>
                  </a:moveTo>
                  <a:cubicBezTo>
                    <a:pt x="7127" y="1"/>
                    <a:pt x="7058" y="13"/>
                    <a:pt x="6989" y="41"/>
                  </a:cubicBezTo>
                  <a:lnTo>
                    <a:pt x="543" y="2147"/>
                  </a:lnTo>
                  <a:cubicBezTo>
                    <a:pt x="192" y="2243"/>
                    <a:pt x="0" y="2594"/>
                    <a:pt x="128" y="2945"/>
                  </a:cubicBezTo>
                  <a:lnTo>
                    <a:pt x="3415" y="7828"/>
                  </a:lnTo>
                  <a:cubicBezTo>
                    <a:pt x="3557" y="8064"/>
                    <a:pt x="3804" y="8196"/>
                    <a:pt x="4053" y="8196"/>
                  </a:cubicBezTo>
                  <a:cubicBezTo>
                    <a:pt x="4139" y="8196"/>
                    <a:pt x="4226" y="8180"/>
                    <a:pt x="4309" y="8147"/>
                  </a:cubicBezTo>
                  <a:lnTo>
                    <a:pt x="7468" y="7126"/>
                  </a:lnTo>
                  <a:cubicBezTo>
                    <a:pt x="7787" y="6998"/>
                    <a:pt x="8011" y="6679"/>
                    <a:pt x="8011" y="6328"/>
                  </a:cubicBezTo>
                  <a:lnTo>
                    <a:pt x="7755" y="424"/>
                  </a:lnTo>
                  <a:cubicBezTo>
                    <a:pt x="7680" y="173"/>
                    <a:pt x="7447" y="1"/>
                    <a:pt x="7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7" name="Google Shape;26037;p64"/>
            <p:cNvSpPr/>
            <p:nvPr/>
          </p:nvSpPr>
          <p:spPr>
            <a:xfrm>
              <a:off x="3395806" y="3805223"/>
              <a:ext cx="256384" cy="459448"/>
            </a:xfrm>
            <a:custGeom>
              <a:avLst/>
              <a:gdLst/>
              <a:ahLst/>
              <a:cxnLst/>
              <a:rect l="l" t="t" r="r" b="b"/>
              <a:pathLst>
                <a:path w="11968" h="21447" extrusionOk="0">
                  <a:moveTo>
                    <a:pt x="5617" y="0"/>
                  </a:moveTo>
                  <a:lnTo>
                    <a:pt x="0" y="1820"/>
                  </a:lnTo>
                  <a:lnTo>
                    <a:pt x="6383" y="21447"/>
                  </a:lnTo>
                  <a:lnTo>
                    <a:pt x="11968" y="19628"/>
                  </a:lnTo>
                  <a:lnTo>
                    <a:pt x="56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8" name="Google Shape;26038;p64"/>
            <p:cNvSpPr/>
            <p:nvPr/>
          </p:nvSpPr>
          <p:spPr>
            <a:xfrm>
              <a:off x="3360244" y="3753937"/>
              <a:ext cx="206491" cy="189996"/>
            </a:xfrm>
            <a:custGeom>
              <a:avLst/>
              <a:gdLst/>
              <a:ahLst/>
              <a:cxnLst/>
              <a:rect l="l" t="t" r="r" b="b"/>
              <a:pathLst>
                <a:path w="9639" h="8869" extrusionOk="0">
                  <a:moveTo>
                    <a:pt x="7596" y="1"/>
                  </a:moveTo>
                  <a:lnTo>
                    <a:pt x="1" y="2490"/>
                  </a:lnTo>
                  <a:lnTo>
                    <a:pt x="1947" y="8458"/>
                  </a:lnTo>
                  <a:cubicBezTo>
                    <a:pt x="2024" y="8715"/>
                    <a:pt x="2246" y="8869"/>
                    <a:pt x="2497" y="8869"/>
                  </a:cubicBezTo>
                  <a:cubicBezTo>
                    <a:pt x="2557" y="8869"/>
                    <a:pt x="2619" y="8860"/>
                    <a:pt x="2681" y="8841"/>
                  </a:cubicBezTo>
                  <a:lnTo>
                    <a:pt x="9160" y="6735"/>
                  </a:lnTo>
                  <a:cubicBezTo>
                    <a:pt x="9479" y="6607"/>
                    <a:pt x="9639" y="6288"/>
                    <a:pt x="9543" y="5969"/>
                  </a:cubicBezTo>
                  <a:lnTo>
                    <a:pt x="75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9" name="Google Shape;26039;p64"/>
            <p:cNvSpPr/>
            <p:nvPr/>
          </p:nvSpPr>
          <p:spPr>
            <a:xfrm>
              <a:off x="3357502" y="3753251"/>
              <a:ext cx="173694" cy="86868"/>
            </a:xfrm>
            <a:custGeom>
              <a:avLst/>
              <a:gdLst/>
              <a:ahLst/>
              <a:cxnLst/>
              <a:rect l="l" t="t" r="r" b="b"/>
              <a:pathLst>
                <a:path w="8108" h="4055" extrusionOk="0">
                  <a:moveTo>
                    <a:pt x="7596" y="1"/>
                  </a:moveTo>
                  <a:lnTo>
                    <a:pt x="1" y="2490"/>
                  </a:lnTo>
                  <a:lnTo>
                    <a:pt x="511" y="4054"/>
                  </a:lnTo>
                  <a:lnTo>
                    <a:pt x="8107" y="1565"/>
                  </a:lnTo>
                  <a:lnTo>
                    <a:pt x="75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0" name="Google Shape;26040;p64"/>
            <p:cNvSpPr/>
            <p:nvPr/>
          </p:nvSpPr>
          <p:spPr>
            <a:xfrm>
              <a:off x="3240599" y="3547465"/>
              <a:ext cx="216067" cy="217438"/>
            </a:xfrm>
            <a:custGeom>
              <a:avLst/>
              <a:gdLst/>
              <a:ahLst/>
              <a:cxnLst/>
              <a:rect l="l" t="t" r="r" b="b"/>
              <a:pathLst>
                <a:path w="10086" h="10150" extrusionOk="0">
                  <a:moveTo>
                    <a:pt x="4309" y="1"/>
                  </a:moveTo>
                  <a:lnTo>
                    <a:pt x="1" y="4022"/>
                  </a:lnTo>
                  <a:lnTo>
                    <a:pt x="5777" y="10149"/>
                  </a:lnTo>
                  <a:lnTo>
                    <a:pt x="10085" y="6128"/>
                  </a:lnTo>
                  <a:lnTo>
                    <a:pt x="43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1" name="Google Shape;26041;p64"/>
            <p:cNvSpPr/>
            <p:nvPr/>
          </p:nvSpPr>
          <p:spPr>
            <a:xfrm>
              <a:off x="2949337" y="3235014"/>
              <a:ext cx="393831" cy="409555"/>
            </a:xfrm>
            <a:custGeom>
              <a:avLst/>
              <a:gdLst/>
              <a:ahLst/>
              <a:cxnLst/>
              <a:rect l="l" t="t" r="r" b="b"/>
              <a:pathLst>
                <a:path w="18384" h="19118" extrusionOk="0">
                  <a:moveTo>
                    <a:pt x="4309" y="1"/>
                  </a:moveTo>
                  <a:lnTo>
                    <a:pt x="1" y="4022"/>
                  </a:lnTo>
                  <a:lnTo>
                    <a:pt x="14075" y="19118"/>
                  </a:lnTo>
                  <a:lnTo>
                    <a:pt x="18384" y="15096"/>
                  </a:lnTo>
                  <a:lnTo>
                    <a:pt x="43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2" name="Google Shape;26042;p64"/>
            <p:cNvSpPr/>
            <p:nvPr/>
          </p:nvSpPr>
          <p:spPr>
            <a:xfrm>
              <a:off x="2900814" y="3185785"/>
              <a:ext cx="222216" cy="219238"/>
            </a:xfrm>
            <a:custGeom>
              <a:avLst/>
              <a:gdLst/>
              <a:ahLst/>
              <a:cxnLst/>
              <a:rect l="l" t="t" r="r" b="b"/>
              <a:pathLst>
                <a:path w="10373" h="10234" extrusionOk="0">
                  <a:moveTo>
                    <a:pt x="5840" y="1"/>
                  </a:moveTo>
                  <a:lnTo>
                    <a:pt x="0" y="5490"/>
                  </a:lnTo>
                  <a:lnTo>
                    <a:pt x="4277" y="10054"/>
                  </a:lnTo>
                  <a:cubicBezTo>
                    <a:pt x="4392" y="10169"/>
                    <a:pt x="4550" y="10234"/>
                    <a:pt x="4711" y="10234"/>
                  </a:cubicBezTo>
                  <a:cubicBezTo>
                    <a:pt x="4862" y="10234"/>
                    <a:pt x="5015" y="10177"/>
                    <a:pt x="5138" y="10054"/>
                  </a:cubicBezTo>
                  <a:lnTo>
                    <a:pt x="10117" y="5426"/>
                  </a:lnTo>
                  <a:cubicBezTo>
                    <a:pt x="10340" y="5171"/>
                    <a:pt x="10372" y="4820"/>
                    <a:pt x="10117" y="4565"/>
                  </a:cubicBezTo>
                  <a:lnTo>
                    <a:pt x="58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43" name="Google Shape;26043;p64"/>
            <p:cNvGrpSpPr/>
            <p:nvPr/>
          </p:nvGrpSpPr>
          <p:grpSpPr>
            <a:xfrm>
              <a:off x="3273418" y="3593631"/>
              <a:ext cx="311783" cy="272473"/>
              <a:chOff x="4753781" y="3593631"/>
              <a:chExt cx="311783" cy="272473"/>
            </a:xfrm>
          </p:grpSpPr>
          <p:sp>
            <p:nvSpPr>
              <p:cNvPr id="26044" name="Google Shape;26044;p64"/>
              <p:cNvSpPr/>
              <p:nvPr/>
            </p:nvSpPr>
            <p:spPr>
              <a:xfrm>
                <a:off x="4753781" y="3593631"/>
                <a:ext cx="311783" cy="272473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12719" extrusionOk="0">
                    <a:moveTo>
                      <a:pt x="7288" y="1"/>
                    </a:moveTo>
                    <a:cubicBezTo>
                      <a:pt x="6259" y="1"/>
                      <a:pt x="5215" y="252"/>
                      <a:pt x="4245" y="782"/>
                    </a:cubicBezTo>
                    <a:cubicBezTo>
                      <a:pt x="1149" y="2441"/>
                      <a:pt x="0" y="6303"/>
                      <a:pt x="1692" y="9399"/>
                    </a:cubicBezTo>
                    <a:cubicBezTo>
                      <a:pt x="2832" y="11526"/>
                      <a:pt x="5012" y="12719"/>
                      <a:pt x="7269" y="12719"/>
                    </a:cubicBezTo>
                    <a:cubicBezTo>
                      <a:pt x="8296" y="12719"/>
                      <a:pt x="9340" y="12471"/>
                      <a:pt x="10309" y="11952"/>
                    </a:cubicBezTo>
                    <a:cubicBezTo>
                      <a:pt x="13404" y="10260"/>
                      <a:pt x="14553" y="6399"/>
                      <a:pt x="12862" y="3335"/>
                    </a:cubicBezTo>
                    <a:cubicBezTo>
                      <a:pt x="11722" y="1209"/>
                      <a:pt x="9544" y="1"/>
                      <a:pt x="7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5" name="Google Shape;26045;p64"/>
              <p:cNvSpPr/>
              <p:nvPr/>
            </p:nvSpPr>
            <p:spPr>
              <a:xfrm>
                <a:off x="4823833" y="3656485"/>
                <a:ext cx="178150" cy="147687"/>
              </a:xfrm>
              <a:custGeom>
                <a:avLst/>
                <a:gdLst/>
                <a:ahLst/>
                <a:cxnLst/>
                <a:rect l="l" t="t" r="r" b="b"/>
                <a:pathLst>
                  <a:path w="8316" h="6894" extrusionOk="0">
                    <a:moveTo>
                      <a:pt x="4034" y="0"/>
                    </a:moveTo>
                    <a:cubicBezTo>
                      <a:pt x="2548" y="0"/>
                      <a:pt x="1164" y="955"/>
                      <a:pt x="720" y="2443"/>
                    </a:cubicBezTo>
                    <a:cubicBezTo>
                      <a:pt x="0" y="4782"/>
                      <a:pt x="1847" y="6893"/>
                      <a:pt x="4010" y="6893"/>
                    </a:cubicBezTo>
                    <a:cubicBezTo>
                      <a:pt x="4533" y="6893"/>
                      <a:pt x="5074" y="6770"/>
                      <a:pt x="5603" y="6497"/>
                    </a:cubicBezTo>
                    <a:cubicBezTo>
                      <a:pt x="8315" y="5060"/>
                      <a:pt x="7932" y="1071"/>
                      <a:pt x="5028" y="146"/>
                    </a:cubicBezTo>
                    <a:cubicBezTo>
                      <a:pt x="4698" y="47"/>
                      <a:pt x="4363" y="0"/>
                      <a:pt x="40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046" name="Google Shape;26046;p64"/>
            <p:cNvSpPr/>
            <p:nvPr/>
          </p:nvSpPr>
          <p:spPr>
            <a:xfrm>
              <a:off x="2094724" y="4211333"/>
              <a:ext cx="175729" cy="210605"/>
            </a:xfrm>
            <a:custGeom>
              <a:avLst/>
              <a:gdLst/>
              <a:ahLst/>
              <a:cxnLst/>
              <a:rect l="l" t="t" r="r" b="b"/>
              <a:pathLst>
                <a:path w="8203" h="9831" extrusionOk="0">
                  <a:moveTo>
                    <a:pt x="2618" y="1"/>
                  </a:moveTo>
                  <a:lnTo>
                    <a:pt x="1" y="8011"/>
                  </a:lnTo>
                  <a:lnTo>
                    <a:pt x="5586" y="9830"/>
                  </a:lnTo>
                  <a:lnTo>
                    <a:pt x="8203" y="1820"/>
                  </a:lnTo>
                  <a:lnTo>
                    <a:pt x="26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7" name="Google Shape;26047;p64"/>
            <p:cNvSpPr/>
            <p:nvPr/>
          </p:nvSpPr>
          <p:spPr>
            <a:xfrm>
              <a:off x="2087204" y="4306193"/>
              <a:ext cx="171637" cy="175579"/>
            </a:xfrm>
            <a:custGeom>
              <a:avLst/>
              <a:gdLst/>
              <a:ahLst/>
              <a:cxnLst/>
              <a:rect l="l" t="t" r="r" b="b"/>
              <a:pathLst>
                <a:path w="8012" h="8196" extrusionOk="0">
                  <a:moveTo>
                    <a:pt x="816" y="1"/>
                  </a:moveTo>
                  <a:cubicBezTo>
                    <a:pt x="565" y="1"/>
                    <a:pt x="331" y="173"/>
                    <a:pt x="256" y="424"/>
                  </a:cubicBezTo>
                  <a:lnTo>
                    <a:pt x="1" y="6328"/>
                  </a:lnTo>
                  <a:cubicBezTo>
                    <a:pt x="1" y="6679"/>
                    <a:pt x="224" y="6998"/>
                    <a:pt x="543" y="7126"/>
                  </a:cubicBezTo>
                  <a:lnTo>
                    <a:pt x="3703" y="8147"/>
                  </a:lnTo>
                  <a:cubicBezTo>
                    <a:pt x="3785" y="8180"/>
                    <a:pt x="3872" y="8196"/>
                    <a:pt x="3959" y="8196"/>
                  </a:cubicBezTo>
                  <a:cubicBezTo>
                    <a:pt x="4207" y="8196"/>
                    <a:pt x="4455" y="8064"/>
                    <a:pt x="4597" y="7828"/>
                  </a:cubicBezTo>
                  <a:lnTo>
                    <a:pt x="7884" y="2945"/>
                  </a:lnTo>
                  <a:cubicBezTo>
                    <a:pt x="8011" y="2594"/>
                    <a:pt x="7820" y="2243"/>
                    <a:pt x="7501" y="2147"/>
                  </a:cubicBezTo>
                  <a:lnTo>
                    <a:pt x="1022" y="41"/>
                  </a:lnTo>
                  <a:cubicBezTo>
                    <a:pt x="954" y="13"/>
                    <a:pt x="884" y="1"/>
                    <a:pt x="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8" name="Google Shape;26048;p64"/>
            <p:cNvSpPr/>
            <p:nvPr/>
          </p:nvSpPr>
          <p:spPr>
            <a:xfrm>
              <a:off x="2146009" y="3805223"/>
              <a:ext cx="256406" cy="459448"/>
            </a:xfrm>
            <a:custGeom>
              <a:avLst/>
              <a:gdLst/>
              <a:ahLst/>
              <a:cxnLst/>
              <a:rect l="l" t="t" r="r" b="b"/>
              <a:pathLst>
                <a:path w="11969" h="21447" extrusionOk="0">
                  <a:moveTo>
                    <a:pt x="6351" y="0"/>
                  </a:moveTo>
                  <a:lnTo>
                    <a:pt x="1" y="19628"/>
                  </a:lnTo>
                  <a:lnTo>
                    <a:pt x="5617" y="21447"/>
                  </a:lnTo>
                  <a:lnTo>
                    <a:pt x="11968" y="1820"/>
                  </a:lnTo>
                  <a:lnTo>
                    <a:pt x="63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9" name="Google Shape;26049;p64"/>
            <p:cNvSpPr/>
            <p:nvPr/>
          </p:nvSpPr>
          <p:spPr>
            <a:xfrm>
              <a:off x="2230779" y="3754622"/>
              <a:ext cx="207177" cy="189311"/>
            </a:xfrm>
            <a:custGeom>
              <a:avLst/>
              <a:gdLst/>
              <a:ahLst/>
              <a:cxnLst/>
              <a:rect l="l" t="t" r="r" b="b"/>
              <a:pathLst>
                <a:path w="9671" h="8837" extrusionOk="0">
                  <a:moveTo>
                    <a:pt x="2043" y="1"/>
                  </a:moveTo>
                  <a:lnTo>
                    <a:pt x="129" y="5937"/>
                  </a:lnTo>
                  <a:cubicBezTo>
                    <a:pt x="1" y="6256"/>
                    <a:pt x="192" y="6607"/>
                    <a:pt x="512" y="6703"/>
                  </a:cubicBezTo>
                  <a:lnTo>
                    <a:pt x="6958" y="8809"/>
                  </a:lnTo>
                  <a:cubicBezTo>
                    <a:pt x="7020" y="8828"/>
                    <a:pt x="7084" y="8837"/>
                    <a:pt x="7146" y="8837"/>
                  </a:cubicBezTo>
                  <a:cubicBezTo>
                    <a:pt x="7404" y="8837"/>
                    <a:pt x="7647" y="8683"/>
                    <a:pt x="7724" y="8426"/>
                  </a:cubicBezTo>
                  <a:lnTo>
                    <a:pt x="9671" y="2490"/>
                  </a:lnTo>
                  <a:lnTo>
                    <a:pt x="20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0" name="Google Shape;26050;p64"/>
            <p:cNvSpPr/>
            <p:nvPr/>
          </p:nvSpPr>
          <p:spPr>
            <a:xfrm>
              <a:off x="2263598" y="3753937"/>
              <a:ext cx="174358" cy="86847"/>
            </a:xfrm>
            <a:custGeom>
              <a:avLst/>
              <a:gdLst/>
              <a:ahLst/>
              <a:cxnLst/>
              <a:rect l="l" t="t" r="r" b="b"/>
              <a:pathLst>
                <a:path w="8139" h="4054" extrusionOk="0">
                  <a:moveTo>
                    <a:pt x="511" y="1"/>
                  </a:moveTo>
                  <a:lnTo>
                    <a:pt x="1" y="1597"/>
                  </a:lnTo>
                  <a:lnTo>
                    <a:pt x="7628" y="4054"/>
                  </a:lnTo>
                  <a:lnTo>
                    <a:pt x="8139" y="249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1" name="Google Shape;26051;p64"/>
            <p:cNvSpPr/>
            <p:nvPr/>
          </p:nvSpPr>
          <p:spPr>
            <a:xfrm>
              <a:off x="2342219" y="3546779"/>
              <a:ext cx="215382" cy="218124"/>
            </a:xfrm>
            <a:custGeom>
              <a:avLst/>
              <a:gdLst/>
              <a:ahLst/>
              <a:cxnLst/>
              <a:rect l="l" t="t" r="r" b="b"/>
              <a:pathLst>
                <a:path w="10054" h="10182" extrusionOk="0">
                  <a:moveTo>
                    <a:pt x="5746" y="1"/>
                  </a:moveTo>
                  <a:lnTo>
                    <a:pt x="1" y="6160"/>
                  </a:lnTo>
                  <a:lnTo>
                    <a:pt x="4309" y="10181"/>
                  </a:lnTo>
                  <a:lnTo>
                    <a:pt x="10054" y="4022"/>
                  </a:lnTo>
                  <a:lnTo>
                    <a:pt x="5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2" name="Google Shape;26052;p64"/>
            <p:cNvSpPr/>
            <p:nvPr/>
          </p:nvSpPr>
          <p:spPr>
            <a:xfrm>
              <a:off x="2455031" y="3235014"/>
              <a:ext cx="393831" cy="409555"/>
            </a:xfrm>
            <a:custGeom>
              <a:avLst/>
              <a:gdLst/>
              <a:ahLst/>
              <a:cxnLst/>
              <a:rect l="l" t="t" r="r" b="b"/>
              <a:pathLst>
                <a:path w="18384" h="19118" extrusionOk="0">
                  <a:moveTo>
                    <a:pt x="14075" y="1"/>
                  </a:moveTo>
                  <a:lnTo>
                    <a:pt x="1" y="15096"/>
                  </a:lnTo>
                  <a:lnTo>
                    <a:pt x="4309" y="19118"/>
                  </a:lnTo>
                  <a:lnTo>
                    <a:pt x="18384" y="4022"/>
                  </a:lnTo>
                  <a:lnTo>
                    <a:pt x="140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3" name="Google Shape;26053;p64"/>
            <p:cNvSpPr/>
            <p:nvPr/>
          </p:nvSpPr>
          <p:spPr>
            <a:xfrm>
              <a:off x="2675191" y="3185785"/>
              <a:ext cx="221530" cy="219581"/>
            </a:xfrm>
            <a:custGeom>
              <a:avLst/>
              <a:gdLst/>
              <a:ahLst/>
              <a:cxnLst/>
              <a:rect l="l" t="t" r="r" b="b"/>
              <a:pathLst>
                <a:path w="10341" h="10250" extrusionOk="0">
                  <a:moveTo>
                    <a:pt x="4500" y="1"/>
                  </a:moveTo>
                  <a:lnTo>
                    <a:pt x="224" y="4565"/>
                  </a:lnTo>
                  <a:cubicBezTo>
                    <a:pt x="0" y="4820"/>
                    <a:pt x="0" y="5203"/>
                    <a:pt x="256" y="5426"/>
                  </a:cubicBezTo>
                  <a:lnTo>
                    <a:pt x="5202" y="10086"/>
                  </a:lnTo>
                  <a:cubicBezTo>
                    <a:pt x="5326" y="10194"/>
                    <a:pt x="5479" y="10250"/>
                    <a:pt x="5630" y="10250"/>
                  </a:cubicBezTo>
                  <a:cubicBezTo>
                    <a:pt x="5791" y="10250"/>
                    <a:pt x="5949" y="10186"/>
                    <a:pt x="6064" y="10054"/>
                  </a:cubicBezTo>
                  <a:lnTo>
                    <a:pt x="10341" y="5490"/>
                  </a:lnTo>
                  <a:lnTo>
                    <a:pt x="4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54" name="Google Shape;26054;p64"/>
            <p:cNvGrpSpPr/>
            <p:nvPr/>
          </p:nvGrpSpPr>
          <p:grpSpPr>
            <a:xfrm>
              <a:off x="2217111" y="3594209"/>
              <a:ext cx="303578" cy="272323"/>
              <a:chOff x="3697474" y="3594209"/>
              <a:chExt cx="303578" cy="272323"/>
            </a:xfrm>
          </p:grpSpPr>
          <p:sp>
            <p:nvSpPr>
              <p:cNvPr id="26055" name="Google Shape;26055;p64"/>
              <p:cNvSpPr/>
              <p:nvPr/>
            </p:nvSpPr>
            <p:spPr>
              <a:xfrm>
                <a:off x="3697474" y="3594209"/>
                <a:ext cx="303578" cy="272323"/>
              </a:xfrm>
              <a:custGeom>
                <a:avLst/>
                <a:gdLst/>
                <a:ahLst/>
                <a:cxnLst/>
                <a:rect l="l" t="t" r="r" b="b"/>
                <a:pathLst>
                  <a:path w="14171" h="12712" extrusionOk="0">
                    <a:moveTo>
                      <a:pt x="7094" y="0"/>
                    </a:moveTo>
                    <a:cubicBezTo>
                      <a:pt x="4324" y="0"/>
                      <a:pt x="1782" y="1817"/>
                      <a:pt x="990" y="4616"/>
                    </a:cubicBezTo>
                    <a:cubicBezTo>
                      <a:pt x="1" y="7999"/>
                      <a:pt x="1947" y="11510"/>
                      <a:pt x="5330" y="12467"/>
                    </a:cubicBezTo>
                    <a:cubicBezTo>
                      <a:pt x="5913" y="12632"/>
                      <a:pt x="6500" y="12711"/>
                      <a:pt x="7077" y="12711"/>
                    </a:cubicBezTo>
                    <a:cubicBezTo>
                      <a:pt x="9848" y="12711"/>
                      <a:pt x="12394" y="10895"/>
                      <a:pt x="13213" y="8095"/>
                    </a:cubicBezTo>
                    <a:cubicBezTo>
                      <a:pt x="14171" y="4744"/>
                      <a:pt x="12224" y="1202"/>
                      <a:pt x="8841" y="244"/>
                    </a:cubicBezTo>
                    <a:cubicBezTo>
                      <a:pt x="8258" y="79"/>
                      <a:pt x="7671" y="0"/>
                      <a:pt x="70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6" name="Google Shape;26056;p64"/>
              <p:cNvSpPr/>
              <p:nvPr/>
            </p:nvSpPr>
            <p:spPr>
              <a:xfrm>
                <a:off x="3757650" y="3656463"/>
                <a:ext cx="178064" cy="147580"/>
              </a:xfrm>
              <a:custGeom>
                <a:avLst/>
                <a:gdLst/>
                <a:ahLst/>
                <a:cxnLst/>
                <a:rect l="l" t="t" r="r" b="b"/>
                <a:pathLst>
                  <a:path w="8312" h="6889" extrusionOk="0">
                    <a:moveTo>
                      <a:pt x="4301" y="0"/>
                    </a:moveTo>
                    <a:cubicBezTo>
                      <a:pt x="3943" y="0"/>
                      <a:pt x="3580" y="58"/>
                      <a:pt x="3223" y="179"/>
                    </a:cubicBezTo>
                    <a:cubicBezTo>
                      <a:pt x="287" y="1136"/>
                      <a:pt x="0" y="5125"/>
                      <a:pt x="2713" y="6498"/>
                    </a:cubicBezTo>
                    <a:cubicBezTo>
                      <a:pt x="3239" y="6767"/>
                      <a:pt x="3775" y="6888"/>
                      <a:pt x="4293" y="6888"/>
                    </a:cubicBezTo>
                    <a:cubicBezTo>
                      <a:pt x="6474" y="6888"/>
                      <a:pt x="8312" y="4728"/>
                      <a:pt x="7564" y="2381"/>
                    </a:cubicBezTo>
                    <a:cubicBezTo>
                      <a:pt x="7078" y="925"/>
                      <a:pt x="5734" y="0"/>
                      <a:pt x="43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057" name="Google Shape;26057;p64"/>
            <p:cNvSpPr/>
            <p:nvPr/>
          </p:nvSpPr>
          <p:spPr>
            <a:xfrm>
              <a:off x="1795278" y="3152986"/>
              <a:ext cx="437576" cy="384234"/>
            </a:xfrm>
            <a:custGeom>
              <a:avLst/>
              <a:gdLst/>
              <a:ahLst/>
              <a:cxnLst/>
              <a:rect l="l" t="t" r="r" b="b"/>
              <a:pathLst>
                <a:path w="20426" h="17936" extrusionOk="0">
                  <a:moveTo>
                    <a:pt x="15415" y="0"/>
                  </a:moveTo>
                  <a:lnTo>
                    <a:pt x="0" y="7149"/>
                  </a:lnTo>
                  <a:lnTo>
                    <a:pt x="5011" y="17936"/>
                  </a:lnTo>
                  <a:lnTo>
                    <a:pt x="20426" y="10787"/>
                  </a:lnTo>
                  <a:lnTo>
                    <a:pt x="154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8" name="Google Shape;26058;p64"/>
            <p:cNvSpPr/>
            <p:nvPr/>
          </p:nvSpPr>
          <p:spPr>
            <a:xfrm>
              <a:off x="1691357" y="3187777"/>
              <a:ext cx="409555" cy="429435"/>
            </a:xfrm>
            <a:custGeom>
              <a:avLst/>
              <a:gdLst/>
              <a:ahLst/>
              <a:cxnLst/>
              <a:rect l="l" t="t" r="r" b="b"/>
              <a:pathLst>
                <a:path w="19118" h="20046" extrusionOk="0">
                  <a:moveTo>
                    <a:pt x="11947" y="0"/>
                  </a:moveTo>
                  <a:cubicBezTo>
                    <a:pt x="11783" y="0"/>
                    <a:pt x="11617" y="32"/>
                    <a:pt x="11458" y="99"/>
                  </a:cubicBezTo>
                  <a:lnTo>
                    <a:pt x="0" y="5397"/>
                  </a:lnTo>
                  <a:lnTo>
                    <a:pt x="6798" y="20046"/>
                  </a:lnTo>
                  <a:lnTo>
                    <a:pt x="18255" y="14748"/>
                  </a:lnTo>
                  <a:cubicBezTo>
                    <a:pt x="18830" y="14493"/>
                    <a:pt x="19117" y="13759"/>
                    <a:pt x="18830" y="13184"/>
                  </a:cubicBezTo>
                  <a:lnTo>
                    <a:pt x="13053" y="674"/>
                  </a:lnTo>
                  <a:cubicBezTo>
                    <a:pt x="12842" y="251"/>
                    <a:pt x="12405" y="0"/>
                    <a:pt x="11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9" name="Google Shape;26059;p64"/>
            <p:cNvSpPr/>
            <p:nvPr/>
          </p:nvSpPr>
          <p:spPr>
            <a:xfrm>
              <a:off x="1691357" y="3273318"/>
              <a:ext cx="210605" cy="344581"/>
            </a:xfrm>
            <a:custGeom>
              <a:avLst/>
              <a:gdLst/>
              <a:ahLst/>
              <a:cxnLst/>
              <a:rect l="l" t="t" r="r" b="b"/>
              <a:pathLst>
                <a:path w="9831" h="16085" extrusionOk="0">
                  <a:moveTo>
                    <a:pt x="3032" y="0"/>
                  </a:moveTo>
                  <a:lnTo>
                    <a:pt x="0" y="1404"/>
                  </a:lnTo>
                  <a:lnTo>
                    <a:pt x="6798" y="16085"/>
                  </a:lnTo>
                  <a:lnTo>
                    <a:pt x="9830" y="14681"/>
                  </a:lnTo>
                  <a:lnTo>
                    <a:pt x="30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0" name="Google Shape;26060;p64"/>
            <p:cNvSpPr/>
            <p:nvPr/>
          </p:nvSpPr>
          <p:spPr>
            <a:xfrm>
              <a:off x="2098151" y="3012818"/>
              <a:ext cx="437576" cy="384255"/>
            </a:xfrm>
            <a:custGeom>
              <a:avLst/>
              <a:gdLst/>
              <a:ahLst/>
              <a:cxnLst/>
              <a:rect l="l" t="t" r="r" b="b"/>
              <a:pathLst>
                <a:path w="20426" h="17937" extrusionOk="0">
                  <a:moveTo>
                    <a:pt x="15415" y="1"/>
                  </a:moveTo>
                  <a:lnTo>
                    <a:pt x="1" y="7118"/>
                  </a:lnTo>
                  <a:lnTo>
                    <a:pt x="4979" y="17937"/>
                  </a:lnTo>
                  <a:lnTo>
                    <a:pt x="20426" y="10788"/>
                  </a:lnTo>
                  <a:lnTo>
                    <a:pt x="154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1" name="Google Shape;26061;p64"/>
            <p:cNvSpPr/>
            <p:nvPr/>
          </p:nvSpPr>
          <p:spPr>
            <a:xfrm>
              <a:off x="2230779" y="2932825"/>
              <a:ext cx="408870" cy="429178"/>
            </a:xfrm>
            <a:custGeom>
              <a:avLst/>
              <a:gdLst/>
              <a:ahLst/>
              <a:cxnLst/>
              <a:rect l="l" t="t" r="r" b="b"/>
              <a:pathLst>
                <a:path w="19086" h="20034" extrusionOk="0">
                  <a:moveTo>
                    <a:pt x="12288" y="1"/>
                  </a:moveTo>
                  <a:lnTo>
                    <a:pt x="863" y="5298"/>
                  </a:lnTo>
                  <a:cubicBezTo>
                    <a:pt x="256" y="5586"/>
                    <a:pt x="1" y="6288"/>
                    <a:pt x="256" y="6894"/>
                  </a:cubicBezTo>
                  <a:lnTo>
                    <a:pt x="6033" y="19341"/>
                  </a:lnTo>
                  <a:cubicBezTo>
                    <a:pt x="6240" y="19778"/>
                    <a:pt x="6663" y="20033"/>
                    <a:pt x="7111" y="20033"/>
                  </a:cubicBezTo>
                  <a:cubicBezTo>
                    <a:pt x="7283" y="20033"/>
                    <a:pt x="7460" y="19995"/>
                    <a:pt x="7628" y="19915"/>
                  </a:cubicBezTo>
                  <a:lnTo>
                    <a:pt x="19086" y="14617"/>
                  </a:lnTo>
                  <a:lnTo>
                    <a:pt x="122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2" name="Google Shape;26062;p64"/>
            <p:cNvSpPr/>
            <p:nvPr/>
          </p:nvSpPr>
          <p:spPr>
            <a:xfrm>
              <a:off x="2429067" y="2932140"/>
              <a:ext cx="209898" cy="344602"/>
            </a:xfrm>
            <a:custGeom>
              <a:avLst/>
              <a:gdLst/>
              <a:ahLst/>
              <a:cxnLst/>
              <a:rect l="l" t="t" r="r" b="b"/>
              <a:pathLst>
                <a:path w="9798" h="16086" extrusionOk="0">
                  <a:moveTo>
                    <a:pt x="3032" y="1"/>
                  </a:moveTo>
                  <a:lnTo>
                    <a:pt x="0" y="1405"/>
                  </a:lnTo>
                  <a:lnTo>
                    <a:pt x="6798" y="16086"/>
                  </a:lnTo>
                  <a:lnTo>
                    <a:pt x="9798" y="14681"/>
                  </a:lnTo>
                  <a:lnTo>
                    <a:pt x="30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3" name="Google Shape;26063;p64"/>
            <p:cNvSpPr/>
            <p:nvPr/>
          </p:nvSpPr>
          <p:spPr>
            <a:xfrm>
              <a:off x="2978750" y="2334595"/>
              <a:ext cx="828644" cy="727465"/>
            </a:xfrm>
            <a:custGeom>
              <a:avLst/>
              <a:gdLst/>
              <a:ahLst/>
              <a:cxnLst/>
              <a:rect l="l" t="t" r="r" b="b"/>
              <a:pathLst>
                <a:path w="38681" h="33958" extrusionOk="0">
                  <a:moveTo>
                    <a:pt x="29234" y="1"/>
                  </a:moveTo>
                  <a:lnTo>
                    <a:pt x="0" y="13500"/>
                  </a:lnTo>
                  <a:lnTo>
                    <a:pt x="9447" y="33957"/>
                  </a:lnTo>
                  <a:lnTo>
                    <a:pt x="38681" y="20458"/>
                  </a:lnTo>
                  <a:lnTo>
                    <a:pt x="292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4" name="Google Shape;26064;p64"/>
            <p:cNvSpPr/>
            <p:nvPr/>
          </p:nvSpPr>
          <p:spPr>
            <a:xfrm>
              <a:off x="3235136" y="2188278"/>
              <a:ext cx="773952" cy="812791"/>
            </a:xfrm>
            <a:custGeom>
              <a:avLst/>
              <a:gdLst/>
              <a:ahLst/>
              <a:cxnLst/>
              <a:rect l="l" t="t" r="r" b="b"/>
              <a:pathLst>
                <a:path w="36128" h="37941" extrusionOk="0">
                  <a:moveTo>
                    <a:pt x="36127" y="27703"/>
                  </a:moveTo>
                  <a:lnTo>
                    <a:pt x="36115" y="27708"/>
                  </a:lnTo>
                  <a:lnTo>
                    <a:pt x="36115" y="27708"/>
                  </a:lnTo>
                  <a:lnTo>
                    <a:pt x="36127" y="27734"/>
                  </a:lnTo>
                  <a:lnTo>
                    <a:pt x="36127" y="27703"/>
                  </a:lnTo>
                  <a:close/>
                  <a:moveTo>
                    <a:pt x="23298" y="1"/>
                  </a:moveTo>
                  <a:lnTo>
                    <a:pt x="1660" y="10022"/>
                  </a:lnTo>
                  <a:cubicBezTo>
                    <a:pt x="479" y="10533"/>
                    <a:pt x="0" y="11905"/>
                    <a:pt x="511" y="13054"/>
                  </a:cubicBezTo>
                  <a:lnTo>
                    <a:pt x="11426" y="36607"/>
                  </a:lnTo>
                  <a:cubicBezTo>
                    <a:pt x="11820" y="37443"/>
                    <a:pt x="12655" y="37941"/>
                    <a:pt x="13523" y="37941"/>
                  </a:cubicBezTo>
                  <a:cubicBezTo>
                    <a:pt x="13847" y="37941"/>
                    <a:pt x="14177" y="37871"/>
                    <a:pt x="14489" y="37724"/>
                  </a:cubicBezTo>
                  <a:lnTo>
                    <a:pt x="36115" y="27708"/>
                  </a:lnTo>
                  <a:lnTo>
                    <a:pt x="36115" y="27708"/>
                  </a:lnTo>
                  <a:lnTo>
                    <a:pt x="232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5" name="Google Shape;26065;p64"/>
            <p:cNvSpPr/>
            <p:nvPr/>
          </p:nvSpPr>
          <p:spPr>
            <a:xfrm>
              <a:off x="3611853" y="2188278"/>
              <a:ext cx="397237" cy="650901"/>
            </a:xfrm>
            <a:custGeom>
              <a:avLst/>
              <a:gdLst/>
              <a:ahLst/>
              <a:cxnLst/>
              <a:rect l="l" t="t" r="r" b="b"/>
              <a:pathLst>
                <a:path w="18543" h="30384" extrusionOk="0">
                  <a:moveTo>
                    <a:pt x="5713" y="1"/>
                  </a:moveTo>
                  <a:lnTo>
                    <a:pt x="0" y="2650"/>
                  </a:lnTo>
                  <a:lnTo>
                    <a:pt x="12830" y="30383"/>
                  </a:lnTo>
                  <a:lnTo>
                    <a:pt x="18542" y="27734"/>
                  </a:lnTo>
                  <a:lnTo>
                    <a:pt x="5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6" name="Google Shape;26066;p64"/>
            <p:cNvSpPr/>
            <p:nvPr/>
          </p:nvSpPr>
          <p:spPr>
            <a:xfrm>
              <a:off x="3721922" y="2108800"/>
              <a:ext cx="581835" cy="711227"/>
            </a:xfrm>
            <a:custGeom>
              <a:avLst/>
              <a:gdLst/>
              <a:ahLst/>
              <a:cxnLst/>
              <a:rect l="l" t="t" r="r" b="b"/>
              <a:pathLst>
                <a:path w="27160" h="33200" extrusionOk="0">
                  <a:moveTo>
                    <a:pt x="7283" y="0"/>
                  </a:moveTo>
                  <a:cubicBezTo>
                    <a:pt x="4840" y="0"/>
                    <a:pt x="2359" y="516"/>
                    <a:pt x="0" y="1604"/>
                  </a:cubicBezTo>
                  <a:lnTo>
                    <a:pt x="14649" y="33200"/>
                  </a:lnTo>
                  <a:cubicBezTo>
                    <a:pt x="23362" y="29179"/>
                    <a:pt x="27159" y="18806"/>
                    <a:pt x="23106" y="10094"/>
                  </a:cubicBezTo>
                  <a:cubicBezTo>
                    <a:pt x="20174" y="3740"/>
                    <a:pt x="13864" y="0"/>
                    <a:pt x="7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7" name="Google Shape;26067;p64"/>
            <p:cNvSpPr/>
            <p:nvPr/>
          </p:nvSpPr>
          <p:spPr>
            <a:xfrm>
              <a:off x="4007015" y="2303147"/>
              <a:ext cx="246830" cy="430742"/>
            </a:xfrm>
            <a:custGeom>
              <a:avLst/>
              <a:gdLst/>
              <a:ahLst/>
              <a:cxnLst/>
              <a:rect l="l" t="t" r="r" b="b"/>
              <a:pathLst>
                <a:path w="11522" h="20107" extrusionOk="0">
                  <a:moveTo>
                    <a:pt x="7756" y="0"/>
                  </a:moveTo>
                  <a:cubicBezTo>
                    <a:pt x="6064" y="3766"/>
                    <a:pt x="3383" y="7022"/>
                    <a:pt x="1" y="9415"/>
                  </a:cubicBezTo>
                  <a:lnTo>
                    <a:pt x="4979" y="20107"/>
                  </a:lnTo>
                  <a:cubicBezTo>
                    <a:pt x="10054" y="15351"/>
                    <a:pt x="11522" y="7883"/>
                    <a:pt x="8617" y="1596"/>
                  </a:cubicBezTo>
                  <a:cubicBezTo>
                    <a:pt x="8362" y="1054"/>
                    <a:pt x="8075" y="511"/>
                    <a:pt x="77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8" name="Google Shape;26068;p64"/>
            <p:cNvSpPr/>
            <p:nvPr/>
          </p:nvSpPr>
          <p:spPr>
            <a:xfrm>
              <a:off x="3816953" y="2147061"/>
              <a:ext cx="289225" cy="106877"/>
            </a:xfrm>
            <a:custGeom>
              <a:avLst/>
              <a:gdLst/>
              <a:ahLst/>
              <a:cxnLst/>
              <a:rect l="l" t="t" r="r" b="b"/>
              <a:pathLst>
                <a:path w="13501" h="4989" extrusionOk="0">
                  <a:moveTo>
                    <a:pt x="1849" y="0"/>
                  </a:moveTo>
                  <a:cubicBezTo>
                    <a:pt x="1235" y="0"/>
                    <a:pt x="617" y="35"/>
                    <a:pt x="0" y="106"/>
                  </a:cubicBezTo>
                  <a:lnTo>
                    <a:pt x="2234" y="4925"/>
                  </a:lnTo>
                  <a:cubicBezTo>
                    <a:pt x="3989" y="4745"/>
                    <a:pt x="5759" y="4656"/>
                    <a:pt x="7529" y="4656"/>
                  </a:cubicBezTo>
                  <a:cubicBezTo>
                    <a:pt x="9524" y="4656"/>
                    <a:pt x="11521" y="4769"/>
                    <a:pt x="13500" y="4989"/>
                  </a:cubicBezTo>
                  <a:cubicBezTo>
                    <a:pt x="10450" y="1770"/>
                    <a:pt x="6222" y="0"/>
                    <a:pt x="1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9" name="Google Shape;26069;p64"/>
            <p:cNvSpPr/>
            <p:nvPr/>
          </p:nvSpPr>
          <p:spPr>
            <a:xfrm>
              <a:off x="3635782" y="2079815"/>
              <a:ext cx="485434" cy="803687"/>
            </a:xfrm>
            <a:custGeom>
              <a:avLst/>
              <a:gdLst/>
              <a:ahLst/>
              <a:cxnLst/>
              <a:rect l="l" t="t" r="r" b="b"/>
              <a:pathLst>
                <a:path w="22660" h="37516" extrusionOk="0">
                  <a:moveTo>
                    <a:pt x="4452" y="0"/>
                  </a:moveTo>
                  <a:cubicBezTo>
                    <a:pt x="3900" y="0"/>
                    <a:pt x="3340" y="120"/>
                    <a:pt x="2808" y="372"/>
                  </a:cubicBezTo>
                  <a:cubicBezTo>
                    <a:pt x="862" y="1266"/>
                    <a:pt x="0" y="3596"/>
                    <a:pt x="926" y="5574"/>
                  </a:cubicBezTo>
                  <a:lnTo>
                    <a:pt x="14681" y="35255"/>
                  </a:lnTo>
                  <a:cubicBezTo>
                    <a:pt x="15327" y="36686"/>
                    <a:pt x="16724" y="37516"/>
                    <a:pt x="18184" y="37516"/>
                  </a:cubicBezTo>
                  <a:cubicBezTo>
                    <a:pt x="18743" y="37516"/>
                    <a:pt x="19312" y="37394"/>
                    <a:pt x="19851" y="37138"/>
                  </a:cubicBezTo>
                  <a:cubicBezTo>
                    <a:pt x="21829" y="36244"/>
                    <a:pt x="22659" y="33914"/>
                    <a:pt x="21766" y="31968"/>
                  </a:cubicBezTo>
                  <a:lnTo>
                    <a:pt x="8011" y="2287"/>
                  </a:lnTo>
                  <a:cubicBezTo>
                    <a:pt x="7338" y="849"/>
                    <a:pt x="5922" y="0"/>
                    <a:pt x="4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0" name="Google Shape;26070;p64"/>
            <p:cNvSpPr/>
            <p:nvPr/>
          </p:nvSpPr>
          <p:spPr>
            <a:xfrm>
              <a:off x="2424268" y="2534748"/>
              <a:ext cx="927102" cy="811549"/>
            </a:xfrm>
            <a:custGeom>
              <a:avLst/>
              <a:gdLst/>
              <a:ahLst/>
              <a:cxnLst/>
              <a:rect l="l" t="t" r="r" b="b"/>
              <a:pathLst>
                <a:path w="43277" h="37883" extrusionOk="0">
                  <a:moveTo>
                    <a:pt x="21627" y="0"/>
                  </a:moveTo>
                  <a:cubicBezTo>
                    <a:pt x="18374" y="0"/>
                    <a:pt x="15077" y="837"/>
                    <a:pt x="12064" y="2594"/>
                  </a:cubicBezTo>
                  <a:cubicBezTo>
                    <a:pt x="3033" y="7891"/>
                    <a:pt x="1" y="19508"/>
                    <a:pt x="5298" y="28540"/>
                  </a:cubicBezTo>
                  <a:cubicBezTo>
                    <a:pt x="8828" y="34536"/>
                    <a:pt x="15162" y="37883"/>
                    <a:pt x="21658" y="37883"/>
                  </a:cubicBezTo>
                  <a:cubicBezTo>
                    <a:pt x="24913" y="37883"/>
                    <a:pt x="28209" y="37042"/>
                    <a:pt x="31213" y="35274"/>
                  </a:cubicBezTo>
                  <a:cubicBezTo>
                    <a:pt x="40245" y="29976"/>
                    <a:pt x="43277" y="18391"/>
                    <a:pt x="37979" y="9359"/>
                  </a:cubicBezTo>
                  <a:cubicBezTo>
                    <a:pt x="34448" y="3340"/>
                    <a:pt x="28125" y="0"/>
                    <a:pt x="216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1" name="Google Shape;26071;p64"/>
            <p:cNvSpPr/>
            <p:nvPr/>
          </p:nvSpPr>
          <p:spPr>
            <a:xfrm>
              <a:off x="2538451" y="2616283"/>
              <a:ext cx="678922" cy="648459"/>
            </a:xfrm>
            <a:custGeom>
              <a:avLst/>
              <a:gdLst/>
              <a:ahLst/>
              <a:cxnLst/>
              <a:rect l="l" t="t" r="r" b="b"/>
              <a:pathLst>
                <a:path w="31692" h="30270" extrusionOk="0">
                  <a:moveTo>
                    <a:pt x="16308" y="1"/>
                  </a:moveTo>
                  <a:cubicBezTo>
                    <a:pt x="12154" y="1"/>
                    <a:pt x="8093" y="1714"/>
                    <a:pt x="5171" y="4883"/>
                  </a:cubicBezTo>
                  <a:cubicBezTo>
                    <a:pt x="1022" y="9383"/>
                    <a:pt x="0" y="15957"/>
                    <a:pt x="2585" y="21511"/>
                  </a:cubicBezTo>
                  <a:cubicBezTo>
                    <a:pt x="5146" y="27028"/>
                    <a:pt x="10628" y="30270"/>
                    <a:pt x="16355" y="30270"/>
                  </a:cubicBezTo>
                  <a:cubicBezTo>
                    <a:pt x="18479" y="30270"/>
                    <a:pt x="20637" y="29824"/>
                    <a:pt x="22692" y="28883"/>
                  </a:cubicBezTo>
                  <a:cubicBezTo>
                    <a:pt x="28245" y="26298"/>
                    <a:pt x="31691" y="20617"/>
                    <a:pt x="31436" y="14489"/>
                  </a:cubicBezTo>
                  <a:cubicBezTo>
                    <a:pt x="31181" y="8394"/>
                    <a:pt x="27255" y="3032"/>
                    <a:pt x="21511" y="926"/>
                  </a:cubicBezTo>
                  <a:cubicBezTo>
                    <a:pt x="19812" y="303"/>
                    <a:pt x="18052" y="1"/>
                    <a:pt x="163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2" name="Google Shape;26072;p64"/>
            <p:cNvSpPr/>
            <p:nvPr/>
          </p:nvSpPr>
          <p:spPr>
            <a:xfrm>
              <a:off x="2618443" y="2721211"/>
              <a:ext cx="538647" cy="439076"/>
            </a:xfrm>
            <a:custGeom>
              <a:avLst/>
              <a:gdLst/>
              <a:ahLst/>
              <a:cxnLst/>
              <a:rect l="l" t="t" r="r" b="b"/>
              <a:pathLst>
                <a:path w="25144" h="20496" extrusionOk="0">
                  <a:moveTo>
                    <a:pt x="12556" y="1"/>
                  </a:moveTo>
                  <a:cubicBezTo>
                    <a:pt x="11118" y="1"/>
                    <a:pt x="9657" y="303"/>
                    <a:pt x="8266" y="943"/>
                  </a:cubicBezTo>
                  <a:cubicBezTo>
                    <a:pt x="0" y="4772"/>
                    <a:pt x="479" y="16708"/>
                    <a:pt x="9064" y="19836"/>
                  </a:cubicBezTo>
                  <a:cubicBezTo>
                    <a:pt x="10287" y="20288"/>
                    <a:pt x="11500" y="20495"/>
                    <a:pt x="12670" y="20495"/>
                  </a:cubicBezTo>
                  <a:cubicBezTo>
                    <a:pt x="19683" y="20495"/>
                    <a:pt x="25144" y="13033"/>
                    <a:pt x="21862" y="5921"/>
                  </a:cubicBezTo>
                  <a:cubicBezTo>
                    <a:pt x="20139" y="2197"/>
                    <a:pt x="16431" y="1"/>
                    <a:pt x="12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3" name="Google Shape;26073;p64"/>
            <p:cNvSpPr/>
            <p:nvPr/>
          </p:nvSpPr>
          <p:spPr>
            <a:xfrm>
              <a:off x="2679283" y="2761957"/>
              <a:ext cx="386997" cy="252935"/>
            </a:xfrm>
            <a:custGeom>
              <a:avLst/>
              <a:gdLst/>
              <a:ahLst/>
              <a:cxnLst/>
              <a:rect l="l" t="t" r="r" b="b"/>
              <a:pathLst>
                <a:path w="18065" h="11807" extrusionOk="0">
                  <a:moveTo>
                    <a:pt x="9780" y="0"/>
                  </a:moveTo>
                  <a:cubicBezTo>
                    <a:pt x="9073" y="0"/>
                    <a:pt x="8351" y="92"/>
                    <a:pt x="7628" y="285"/>
                  </a:cubicBezTo>
                  <a:cubicBezTo>
                    <a:pt x="2618" y="1594"/>
                    <a:pt x="1" y="7115"/>
                    <a:pt x="2171" y="11806"/>
                  </a:cubicBezTo>
                  <a:cubicBezTo>
                    <a:pt x="5021" y="8583"/>
                    <a:pt x="9651" y="7250"/>
                    <a:pt x="14073" y="7250"/>
                  </a:cubicBezTo>
                  <a:cubicBezTo>
                    <a:pt x="14949" y="7250"/>
                    <a:pt x="15816" y="7302"/>
                    <a:pt x="16660" y="7402"/>
                  </a:cubicBezTo>
                  <a:cubicBezTo>
                    <a:pt x="17139" y="7466"/>
                    <a:pt x="17586" y="7530"/>
                    <a:pt x="18064" y="7657"/>
                  </a:cubicBezTo>
                  <a:cubicBezTo>
                    <a:pt x="17682" y="3233"/>
                    <a:pt x="13980" y="0"/>
                    <a:pt x="97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4" name="Google Shape;26074;p64"/>
            <p:cNvSpPr/>
            <p:nvPr/>
          </p:nvSpPr>
          <p:spPr>
            <a:xfrm>
              <a:off x="1654489" y="3210378"/>
              <a:ext cx="101843" cy="109448"/>
            </a:xfrm>
            <a:custGeom>
              <a:avLst/>
              <a:gdLst/>
              <a:ahLst/>
              <a:cxnLst/>
              <a:rect l="l" t="t" r="r" b="b"/>
              <a:pathLst>
                <a:path w="4754" h="5109" extrusionOk="0">
                  <a:moveTo>
                    <a:pt x="947" y="0"/>
                  </a:moveTo>
                  <a:cubicBezTo>
                    <a:pt x="392" y="0"/>
                    <a:pt x="0" y="584"/>
                    <a:pt x="253" y="1119"/>
                  </a:cubicBezTo>
                  <a:lnTo>
                    <a:pt x="1721" y="4342"/>
                  </a:lnTo>
                  <a:lnTo>
                    <a:pt x="2455" y="5108"/>
                  </a:lnTo>
                  <a:lnTo>
                    <a:pt x="4753" y="2938"/>
                  </a:lnTo>
                  <a:cubicBezTo>
                    <a:pt x="4051" y="1502"/>
                    <a:pt x="2743" y="449"/>
                    <a:pt x="1179" y="34"/>
                  </a:cubicBezTo>
                  <a:cubicBezTo>
                    <a:pt x="1099" y="11"/>
                    <a:pt x="1022" y="0"/>
                    <a:pt x="9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5" name="Google Shape;26075;p64"/>
            <p:cNvSpPr/>
            <p:nvPr/>
          </p:nvSpPr>
          <p:spPr>
            <a:xfrm>
              <a:off x="1830818" y="3579599"/>
              <a:ext cx="80699" cy="108912"/>
            </a:xfrm>
            <a:custGeom>
              <a:avLst/>
              <a:gdLst/>
              <a:ahLst/>
              <a:cxnLst/>
              <a:rect l="l" t="t" r="r" b="b"/>
              <a:pathLst>
                <a:path w="3767" h="5084" extrusionOk="0">
                  <a:moveTo>
                    <a:pt x="3129" y="1"/>
                  </a:moveTo>
                  <a:lnTo>
                    <a:pt x="1" y="352"/>
                  </a:lnTo>
                  <a:lnTo>
                    <a:pt x="129" y="1405"/>
                  </a:lnTo>
                  <a:lnTo>
                    <a:pt x="1629" y="4628"/>
                  </a:lnTo>
                  <a:cubicBezTo>
                    <a:pt x="1756" y="4931"/>
                    <a:pt x="2036" y="5083"/>
                    <a:pt x="2319" y="5083"/>
                  </a:cubicBezTo>
                  <a:cubicBezTo>
                    <a:pt x="2602" y="5083"/>
                    <a:pt x="2889" y="4931"/>
                    <a:pt x="3033" y="4628"/>
                  </a:cubicBezTo>
                  <a:cubicBezTo>
                    <a:pt x="3735" y="3192"/>
                    <a:pt x="3767" y="1501"/>
                    <a:pt x="3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76" name="Google Shape;26076;p6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Exoplanet Research </a:t>
            </a:r>
            <a:endParaRPr/>
          </a:p>
        </p:txBody>
      </p:sp>
      <p:grpSp>
        <p:nvGrpSpPr>
          <p:cNvPr id="26077" name="Google Shape;26077;p64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078" name="Google Shape;26078;p64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079" name="Google Shape;26079;p64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80" name="Google Shape;26080;p64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081" name="Google Shape;26081;p64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082" name="Google Shape;26082;p64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83" name="Google Shape;26083;p64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4" name="Google Shape;26084;p64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85" name="Google Shape;26085;p64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086" name="Google Shape;26086;p64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087" name="Google Shape;26087;p64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8" name="Google Shape;26088;p64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9" name="Google Shape;26089;p64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0" name="Google Shape;26090;p64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1" name="Google Shape;26091;p64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092" name="Google Shape;26092;p64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093" name="Google Shape;26093;p64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6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6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6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6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6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6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6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8" name="Google Shape;26098;p6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Discovery Methods</a:t>
            </a:r>
            <a:endParaRPr/>
          </a:p>
        </p:txBody>
      </p:sp>
      <p:sp>
        <p:nvSpPr>
          <p:cNvPr id="26099" name="Google Shape;26099;p65"/>
          <p:cNvSpPr txBox="1">
            <a:spLocks noGrp="1"/>
          </p:cNvSpPr>
          <p:nvPr>
            <p:ph type="body" idx="1"/>
          </p:nvPr>
        </p:nvSpPr>
        <p:spPr>
          <a:xfrm>
            <a:off x="4830375" y="1847175"/>
            <a:ext cx="2775000" cy="8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 Transit method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02. Radial Velocity Method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03. Direct Imaging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04. Gravitational Microlensing</a:t>
            </a:r>
            <a:endParaRPr/>
          </a:p>
        </p:txBody>
      </p:sp>
      <p:pic>
        <p:nvPicPr>
          <p:cNvPr id="26100" name="Google Shape;26100;p65"/>
          <p:cNvPicPr preferRelativeResize="0"/>
          <p:nvPr/>
        </p:nvPicPr>
        <p:blipFill rotWithShape="1">
          <a:blip r:embed="rId3">
            <a:alphaModFix/>
          </a:blip>
          <a:srcRect l="16666" r="16666"/>
          <a:stretch/>
        </p:blipFill>
        <p:spPr>
          <a:xfrm>
            <a:off x="1506675" y="1456125"/>
            <a:ext cx="2775000" cy="2775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6101" name="Google Shape;26101;p65"/>
          <p:cNvPicPr preferRelativeResize="0"/>
          <p:nvPr/>
        </p:nvPicPr>
        <p:blipFill rotWithShape="1">
          <a:blip r:embed="rId4">
            <a:alphaModFix amt="55000"/>
          </a:blip>
          <a:srcRect l="16666" r="16666"/>
          <a:stretch/>
        </p:blipFill>
        <p:spPr>
          <a:xfrm>
            <a:off x="1506675" y="1456125"/>
            <a:ext cx="2775000" cy="27750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26102" name="Google Shape;26102;p65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103" name="Google Shape;26103;p65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104" name="Google Shape;26104;p65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05" name="Google Shape;26105;p65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106" name="Google Shape;26106;p65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107" name="Google Shape;26107;p65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08" name="Google Shape;26108;p65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9" name="Google Shape;26109;p65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10" name="Google Shape;26110;p65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111" name="Google Shape;26111;p65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112" name="Google Shape;26112;p65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3" name="Google Shape;26113;p65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4" name="Google Shape;26114;p65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5" name="Google Shape;26115;p65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6" name="Google Shape;26116;p65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117" name="Google Shape;26117;p65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118" name="Google Shape;26118;p65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3" name="Google Shape;26123;p6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Discovery Methods:</a:t>
            </a:r>
            <a:endParaRPr/>
          </a:p>
        </p:txBody>
      </p:sp>
      <p:cxnSp>
        <p:nvCxnSpPr>
          <p:cNvPr id="26124" name="Google Shape;26124;p66"/>
          <p:cNvCxnSpPr/>
          <p:nvPr/>
        </p:nvCxnSpPr>
        <p:spPr>
          <a:xfrm>
            <a:off x="4569335" y="1429175"/>
            <a:ext cx="0" cy="25728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125" name="Google Shape;26125;p66"/>
          <p:cNvSpPr txBox="1"/>
          <p:nvPr/>
        </p:nvSpPr>
        <p:spPr>
          <a:xfrm>
            <a:off x="588775" y="2017750"/>
            <a:ext cx="336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Measures the dimming of stars light when a planet passes in front of it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26" name="Google Shape;26126;p66"/>
          <p:cNvSpPr txBox="1"/>
          <p:nvPr/>
        </p:nvSpPr>
        <p:spPr>
          <a:xfrm>
            <a:off x="588774" y="1628075"/>
            <a:ext cx="2266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Transit Method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6127" name="Google Shape;26127;p66"/>
          <p:cNvCxnSpPr/>
          <p:nvPr/>
        </p:nvCxnSpPr>
        <p:spPr>
          <a:xfrm>
            <a:off x="910950" y="2032950"/>
            <a:ext cx="1566300" cy="111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128" name="Google Shape;26128;p66"/>
          <p:cNvSpPr txBox="1"/>
          <p:nvPr/>
        </p:nvSpPr>
        <p:spPr>
          <a:xfrm>
            <a:off x="1377524" y="3419800"/>
            <a:ext cx="267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Capturing images of exoplanets by by blocking out the light from its parent star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29" name="Google Shape;26129;p66"/>
          <p:cNvSpPr txBox="1"/>
          <p:nvPr/>
        </p:nvSpPr>
        <p:spPr>
          <a:xfrm>
            <a:off x="2034563" y="3030125"/>
            <a:ext cx="14637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Direct Imagine</a:t>
            </a:r>
            <a:endParaRPr sz="2000" dirty="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6130" name="Google Shape;26130;p66"/>
          <p:cNvCxnSpPr/>
          <p:nvPr/>
        </p:nvCxnSpPr>
        <p:spPr>
          <a:xfrm>
            <a:off x="2201063" y="3431775"/>
            <a:ext cx="113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131" name="Google Shape;26131;p66"/>
          <p:cNvSpPr txBox="1"/>
          <p:nvPr/>
        </p:nvSpPr>
        <p:spPr>
          <a:xfrm>
            <a:off x="5032400" y="2410725"/>
            <a:ext cx="336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It identifies exoplanets by observing the small wobbles in a star’s motion caused by gravitational pull of star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32" name="Google Shape;26132;p66"/>
          <p:cNvSpPr txBox="1"/>
          <p:nvPr/>
        </p:nvSpPr>
        <p:spPr>
          <a:xfrm>
            <a:off x="5532810" y="2009075"/>
            <a:ext cx="2608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Radial Velocity Method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6133" name="Google Shape;26133;p66"/>
          <p:cNvCxnSpPr/>
          <p:nvPr/>
        </p:nvCxnSpPr>
        <p:spPr>
          <a:xfrm>
            <a:off x="5812285" y="2410775"/>
            <a:ext cx="2463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134" name="Google Shape;26134;p66"/>
          <p:cNvSpPr txBox="1"/>
          <p:nvPr/>
        </p:nvSpPr>
        <p:spPr>
          <a:xfrm>
            <a:off x="4914500" y="3800800"/>
            <a:ext cx="3361800" cy="9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Takes advantage of gravitational field of a foreground star to bend and magnify light from a background star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35" name="Google Shape;26135;p66"/>
          <p:cNvSpPr txBox="1"/>
          <p:nvPr/>
        </p:nvSpPr>
        <p:spPr>
          <a:xfrm>
            <a:off x="5645760" y="3411125"/>
            <a:ext cx="2608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Gravitational Microlensing</a:t>
            </a:r>
            <a:endParaRPr sz="2000" dirty="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6136" name="Google Shape;26136;p66"/>
          <p:cNvCxnSpPr/>
          <p:nvPr/>
        </p:nvCxnSpPr>
        <p:spPr>
          <a:xfrm>
            <a:off x="5812238" y="3812775"/>
            <a:ext cx="2297400" cy="198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137" name="Google Shape;26137;p66"/>
          <p:cNvSpPr/>
          <p:nvPr/>
        </p:nvSpPr>
        <p:spPr>
          <a:xfrm>
            <a:off x="4466700" y="1677425"/>
            <a:ext cx="210600" cy="210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38" name="Google Shape;26138;p66"/>
          <p:cNvSpPr/>
          <p:nvPr/>
        </p:nvSpPr>
        <p:spPr>
          <a:xfrm>
            <a:off x="4466700" y="2058425"/>
            <a:ext cx="210600" cy="210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39" name="Google Shape;26139;p66"/>
          <p:cNvSpPr/>
          <p:nvPr/>
        </p:nvSpPr>
        <p:spPr>
          <a:xfrm>
            <a:off x="4466700" y="3079475"/>
            <a:ext cx="210600" cy="210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40" name="Google Shape;26140;p66"/>
          <p:cNvSpPr/>
          <p:nvPr/>
        </p:nvSpPr>
        <p:spPr>
          <a:xfrm>
            <a:off x="4466700" y="3463443"/>
            <a:ext cx="210600" cy="210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141" name="Google Shape;26141;p66"/>
          <p:cNvCxnSpPr>
            <a:stCxn id="26126" idx="3"/>
            <a:endCxn id="26137" idx="2"/>
          </p:cNvCxnSpPr>
          <p:nvPr/>
        </p:nvCxnSpPr>
        <p:spPr>
          <a:xfrm>
            <a:off x="2854974" y="1782725"/>
            <a:ext cx="16116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6142" name="Google Shape;26142;p66"/>
          <p:cNvCxnSpPr>
            <a:stCxn id="26132" idx="1"/>
            <a:endCxn id="26138" idx="6"/>
          </p:cNvCxnSpPr>
          <p:nvPr/>
        </p:nvCxnSpPr>
        <p:spPr>
          <a:xfrm rot="10800000">
            <a:off x="4677210" y="2163725"/>
            <a:ext cx="8556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6143" name="Google Shape;26143;p66"/>
          <p:cNvCxnSpPr>
            <a:stCxn id="26129" idx="3"/>
            <a:endCxn id="26139" idx="2"/>
          </p:cNvCxnSpPr>
          <p:nvPr/>
        </p:nvCxnSpPr>
        <p:spPr>
          <a:xfrm>
            <a:off x="3498263" y="3184775"/>
            <a:ext cx="9684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26144" name="Google Shape;26144;p66"/>
          <p:cNvCxnSpPr>
            <a:stCxn id="26135" idx="1"/>
          </p:cNvCxnSpPr>
          <p:nvPr/>
        </p:nvCxnSpPr>
        <p:spPr>
          <a:xfrm>
            <a:off x="5645760" y="356577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145" name="Google Shape;26145;p66"/>
          <p:cNvCxnSpPr>
            <a:stCxn id="26135" idx="1"/>
            <a:endCxn id="26140" idx="6"/>
          </p:cNvCxnSpPr>
          <p:nvPr/>
        </p:nvCxnSpPr>
        <p:spPr>
          <a:xfrm flipH="1">
            <a:off x="4677360" y="3565775"/>
            <a:ext cx="968400" cy="30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</a:ln>
        </p:spPr>
      </p:cxnSp>
      <p:grpSp>
        <p:nvGrpSpPr>
          <p:cNvPr id="26146" name="Google Shape;26146;p66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147" name="Google Shape;26147;p66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148" name="Google Shape;26148;p66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49" name="Google Shape;26149;p66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150" name="Google Shape;26150;p66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151" name="Google Shape;26151;p66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52" name="Google Shape;26152;p66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3" name="Google Shape;26153;p66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54" name="Google Shape;26154;p66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155" name="Google Shape;26155;p66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156" name="Google Shape;26156;p66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7" name="Google Shape;26157;p66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8" name="Google Shape;26158;p66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9" name="Google Shape;26159;p66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0" name="Google Shape;26160;p66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161" name="Google Shape;26161;p66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162" name="Google Shape;26162;p66">
            <a:hlinkClick r:id="" action="ppaction://noaction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uter Space and Galaxi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41A2A"/>
      </a:accent1>
      <a:accent2>
        <a:srgbClr val="708EC0"/>
      </a:accent2>
      <a:accent3>
        <a:srgbClr val="D4DCFF"/>
      </a:accent3>
      <a:accent4>
        <a:srgbClr val="E7A662"/>
      </a:accent4>
      <a:accent5>
        <a:srgbClr val="FFD69C"/>
      </a:accent5>
      <a:accent6>
        <a:srgbClr val="F1C98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615</Words>
  <Application>Microsoft Macintosh PowerPoint</Application>
  <PresentationFormat>On-screen Show (16:9)</PresentationFormat>
  <Paragraphs>101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Roboto Light</vt:lpstr>
      <vt:lpstr>Big Shoulders Text</vt:lpstr>
      <vt:lpstr>Roboto</vt:lpstr>
      <vt:lpstr>Arial</vt:lpstr>
      <vt:lpstr>Roboto Condensed Light</vt:lpstr>
      <vt:lpstr>Outer Space and Galaxies by Slidesgo</vt:lpstr>
      <vt:lpstr>EXOPLANETS </vt:lpstr>
      <vt:lpstr>Introduction</vt:lpstr>
      <vt:lpstr>- Dr. Sara Seager, Astrophysicist and Exoplanet Expert.” </vt:lpstr>
      <vt:lpstr>Introduction</vt:lpstr>
      <vt:lpstr>What are Exoplanets?</vt:lpstr>
      <vt:lpstr>Big data </vt:lpstr>
      <vt:lpstr>     Exoplanet Research </vt:lpstr>
      <vt:lpstr>Discovery Methods</vt:lpstr>
      <vt:lpstr>Discovery Methods:</vt:lpstr>
      <vt:lpstr>Analysis of Exoplanets </vt:lpstr>
      <vt:lpstr>Identify Trends in Exoplanets</vt:lpstr>
      <vt:lpstr>Exoplanet Distance Distribution (Parsecs)</vt:lpstr>
      <vt:lpstr>Distribution of Exoplanets Mass</vt:lpstr>
      <vt:lpstr>Exoplanet Mass vs. Distance Scatter Plot</vt:lpstr>
      <vt:lpstr>Conclusion</vt:lpstr>
      <vt:lpstr>Key Findings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HRISHIKESH SIDHARTH Alikatte</cp:lastModifiedBy>
  <cp:revision>1</cp:revision>
  <dcterms:modified xsi:type="dcterms:W3CDTF">2025-03-24T10:55:31Z</dcterms:modified>
</cp:coreProperties>
</file>